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 id="2147483744" r:id="rId3"/>
    <p:sldMasterId id="2147483777" r:id="rId4"/>
    <p:sldMasterId id="2147483834" r:id="rId5"/>
  </p:sldMasterIdLst>
  <p:notesMasterIdLst>
    <p:notesMasterId r:id="rId25"/>
  </p:notesMasterIdLst>
  <p:sldIdLst>
    <p:sldId id="2147483518" r:id="rId6"/>
    <p:sldId id="270" r:id="rId7"/>
    <p:sldId id="324" r:id="rId8"/>
    <p:sldId id="2147375637" r:id="rId9"/>
    <p:sldId id="2147483631" r:id="rId10"/>
    <p:sldId id="2147473209" r:id="rId11"/>
    <p:sldId id="2147483624" r:id="rId12"/>
    <p:sldId id="265" r:id="rId13"/>
    <p:sldId id="2147375669" r:id="rId14"/>
    <p:sldId id="2147472520" r:id="rId15"/>
    <p:sldId id="536" r:id="rId16"/>
    <p:sldId id="2147482467" r:id="rId17"/>
    <p:sldId id="2147482468" r:id="rId18"/>
    <p:sldId id="2147482481" r:id="rId19"/>
    <p:sldId id="2147482470" r:id="rId20"/>
    <p:sldId id="2147482473" r:id="rId21"/>
    <p:sldId id="2147482483" r:id="rId22"/>
    <p:sldId id="2147482482" r:id="rId23"/>
    <p:sldId id="539" r:id="rId2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72902" autoAdjust="0"/>
  </p:normalViewPr>
  <p:slideViewPr>
    <p:cSldViewPr snapToGrid="0" snapToObjects="1" showGuides="1">
      <p:cViewPr varScale="1">
        <p:scale>
          <a:sx n="86" d="100"/>
          <a:sy n="86" d="100"/>
        </p:scale>
        <p:origin x="1928" y="192"/>
      </p:cViewPr>
      <p:guideLst>
        <p:guide orient="horz" pos="2160"/>
        <p:guide pos="3840"/>
      </p:guideLst>
    </p:cSldViewPr>
  </p:slideViewPr>
  <p:notesTextViewPr>
    <p:cViewPr>
      <p:scale>
        <a:sx n="145" d="100"/>
        <a:sy n="14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A33CE-86DF-004F-B0AD-58F94D12CE74}" type="datetimeFigureOut">
              <a:rPr lang="en-BE" smtClean="0"/>
              <a:t>10/28/25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0B188D-7B82-7544-B5AD-00107888C4E4}" type="slidenum">
              <a:rPr lang="en-BE" smtClean="0"/>
              <a:t>‹nr.›</a:t>
            </a:fld>
            <a:endParaRPr lang="en-BE"/>
          </a:p>
        </p:txBody>
      </p:sp>
    </p:spTree>
    <p:extLst>
      <p:ext uri="{BB962C8B-B14F-4D97-AF65-F5344CB8AC3E}">
        <p14:creationId xmlns:p14="http://schemas.microsoft.com/office/powerpoint/2010/main" val="1913765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231279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611B8-3616-6279-73FF-547EB3BEE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D1EB8E-7288-14B8-CB7B-88C07D23B61A}"/>
              </a:ext>
            </a:extLst>
          </p:cNvPr>
          <p:cNvSpPr>
            <a:spLocks noGrp="1" noRot="1" noChangeAspect="1"/>
          </p:cNvSpPr>
          <p:nvPr>
            <p:ph type="sldImg"/>
          </p:nvPr>
        </p:nvSpPr>
        <p:spPr>
          <a:xfrm>
            <a:off x="192088" y="228600"/>
            <a:ext cx="6473825" cy="3641725"/>
          </a:xfrm>
        </p:spPr>
        <p:txBody>
          <a:bodyPr/>
          <a:lstStyle/>
          <a:p>
            <a:endParaRPr lang="en-GB"/>
          </a:p>
        </p:txBody>
      </p:sp>
      <p:sp>
        <p:nvSpPr>
          <p:cNvPr id="3" name="Notes Placeholder 2">
            <a:extLst>
              <a:ext uri="{FF2B5EF4-FFF2-40B4-BE49-F238E27FC236}">
                <a16:creationId xmlns:a16="http://schemas.microsoft.com/office/drawing/2014/main" id="{F7C219E1-5267-C46A-5AEC-1F933593DA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441CCA-F547-58A2-AA33-BE3C74541DF5}"/>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AFD896F1-F1B7-1B66-762F-55E141F09B65}"/>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46235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425188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GB" sz="1200" dirty="0">
                <a:latin typeface="+mn-lt"/>
              </a:rPr>
              <a:t>https://</a:t>
            </a:r>
            <a:r>
              <a:rPr lang="en-GB" sz="1200" dirty="0" err="1">
                <a:latin typeface="+mn-lt"/>
              </a:rPr>
              <a:t>research.ibm.com</a:t>
            </a:r>
            <a:r>
              <a:rPr lang="en-GB" sz="1200" dirty="0">
                <a:latin typeface="+mn-lt"/>
              </a:rPr>
              <a:t>/</a:t>
            </a:r>
          </a:p>
          <a:p>
            <a:endParaRPr lang="en-GB" sz="1200" dirty="0">
              <a:latin typeface="+mn-lt"/>
            </a:endParaRPr>
          </a:p>
          <a:p>
            <a:r>
              <a:rPr lang="en-GB" sz="1200" dirty="0">
                <a:latin typeface="+mn-lt"/>
              </a:rPr>
              <a:t> </a:t>
            </a:r>
            <a:r>
              <a:rPr lang="en-GB" sz="1200" b="0" i="0" kern="1200" dirty="0">
                <a:solidFill>
                  <a:schemeClr val="bg1"/>
                </a:solidFill>
                <a:latin typeface="+mn-lt"/>
                <a:ea typeface="+mn-ea"/>
                <a:cs typeface="+mn-cs"/>
              </a:rPr>
              <a:t>IBM is fortunate to have had six employees who have won the Nobel Prize. They are: </a:t>
            </a:r>
          </a:p>
          <a:p>
            <a:pPr marL="228600" indent="-228600">
              <a:buFont typeface="+mj-lt"/>
              <a:buAutoNum type="arabicPeriod"/>
            </a:pPr>
            <a:r>
              <a:rPr lang="en-GB" sz="1200" b="0" i="0" kern="1200" dirty="0">
                <a:solidFill>
                  <a:schemeClr val="bg1"/>
                </a:solidFill>
                <a:latin typeface="+mn-lt"/>
                <a:ea typeface="+mn-ea"/>
                <a:cs typeface="+mn-cs"/>
              </a:rPr>
              <a:t>Leo Esaki, Thomas J. Watson Research </a:t>
            </a:r>
            <a:r>
              <a:rPr lang="en-GB" sz="1200" b="0" i="0" kern="1200" dirty="0" err="1">
                <a:solidFill>
                  <a:schemeClr val="bg1"/>
                </a:solidFill>
                <a:latin typeface="+mn-lt"/>
                <a:ea typeface="+mn-ea"/>
                <a:cs typeface="+mn-cs"/>
              </a:rPr>
              <a:t>Center</a:t>
            </a:r>
            <a:r>
              <a:rPr lang="en-GB" sz="1200" b="0" i="0" kern="1200" dirty="0">
                <a:solidFill>
                  <a:schemeClr val="bg1"/>
                </a:solidFill>
                <a:latin typeface="+mn-lt"/>
                <a:ea typeface="+mn-ea"/>
                <a:cs typeface="+mn-cs"/>
              </a:rPr>
              <a:t> in Yorktown Heights, N.Y., in 1973, for work in semiconductors; </a:t>
            </a:r>
          </a:p>
          <a:p>
            <a:pPr marL="228600" indent="-228600">
              <a:buFont typeface="+mj-lt"/>
              <a:buAutoNum type="arabicPeriod"/>
            </a:pPr>
            <a:r>
              <a:rPr lang="en-GB" sz="1200" b="0" i="0" kern="1200" dirty="0">
                <a:solidFill>
                  <a:schemeClr val="bg1"/>
                </a:solidFill>
                <a:latin typeface="+mn-lt"/>
                <a:ea typeface="+mn-ea"/>
                <a:cs typeface="+mn-cs"/>
              </a:rPr>
              <a:t>Gerd </a:t>
            </a:r>
            <a:r>
              <a:rPr lang="en-GB" sz="1200" b="0" i="0" kern="1200" dirty="0" err="1">
                <a:solidFill>
                  <a:schemeClr val="bg1"/>
                </a:solidFill>
                <a:latin typeface="+mn-lt"/>
                <a:ea typeface="+mn-ea"/>
                <a:cs typeface="+mn-cs"/>
              </a:rPr>
              <a:t>Bining</a:t>
            </a:r>
            <a:r>
              <a:rPr lang="en-GB" sz="1200" b="0" i="0" kern="1200" dirty="0">
                <a:solidFill>
                  <a:schemeClr val="bg1"/>
                </a:solidFill>
                <a:latin typeface="+mn-lt"/>
                <a:ea typeface="+mn-ea"/>
                <a:cs typeface="+mn-cs"/>
              </a:rPr>
              <a:t>, of the Zurich Research </a:t>
            </a:r>
            <a:r>
              <a:rPr lang="en-GB" sz="1200" b="0" i="0" kern="1200" dirty="0" err="1">
                <a:solidFill>
                  <a:schemeClr val="bg1"/>
                </a:solidFill>
                <a:latin typeface="+mn-lt"/>
                <a:ea typeface="+mn-ea"/>
                <a:cs typeface="+mn-cs"/>
              </a:rPr>
              <a:t>Center</a:t>
            </a:r>
            <a:r>
              <a:rPr lang="en-GB" sz="1200" b="0" i="0" kern="1200" dirty="0">
                <a:solidFill>
                  <a:schemeClr val="bg1"/>
                </a:solidFill>
                <a:latin typeface="+mn-lt"/>
                <a:ea typeface="+mn-ea"/>
                <a:cs typeface="+mn-cs"/>
              </a:rPr>
              <a:t>, in 1986, for the scanning </a:t>
            </a:r>
            <a:r>
              <a:rPr lang="en-GB" sz="1200" b="0" i="0" kern="1200" dirty="0" err="1">
                <a:solidFill>
                  <a:schemeClr val="bg1"/>
                </a:solidFill>
                <a:latin typeface="+mn-lt"/>
                <a:ea typeface="+mn-ea"/>
                <a:cs typeface="+mn-cs"/>
              </a:rPr>
              <a:t>tunneling</a:t>
            </a:r>
            <a:r>
              <a:rPr lang="en-GB" sz="1200" b="0" i="0" kern="1200" dirty="0">
                <a:solidFill>
                  <a:schemeClr val="bg1"/>
                </a:solidFill>
                <a:latin typeface="+mn-lt"/>
                <a:ea typeface="+mn-ea"/>
                <a:cs typeface="+mn-cs"/>
              </a:rPr>
              <a:t> microscope; </a:t>
            </a:r>
          </a:p>
          <a:p>
            <a:pPr marL="228600" marR="0" lvl="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GB" sz="1200" b="0" i="0" kern="1200" dirty="0">
                <a:solidFill>
                  <a:schemeClr val="bg1"/>
                </a:solidFill>
                <a:latin typeface="+mn-lt"/>
                <a:ea typeface="+mn-ea"/>
                <a:cs typeface="+mn-cs"/>
              </a:rPr>
              <a:t>Heinrich Rohrer, of the Zurich Research </a:t>
            </a:r>
            <a:r>
              <a:rPr lang="en-GB" sz="1200" b="0" i="0" kern="1200" dirty="0" err="1">
                <a:solidFill>
                  <a:schemeClr val="bg1"/>
                </a:solidFill>
                <a:latin typeface="+mn-lt"/>
                <a:ea typeface="+mn-ea"/>
                <a:cs typeface="+mn-cs"/>
              </a:rPr>
              <a:t>Center</a:t>
            </a:r>
            <a:r>
              <a:rPr lang="en-GB" sz="1200" b="0" i="0" kern="1200" dirty="0">
                <a:solidFill>
                  <a:schemeClr val="bg1"/>
                </a:solidFill>
                <a:latin typeface="+mn-lt"/>
                <a:ea typeface="+mn-ea"/>
                <a:cs typeface="+mn-cs"/>
              </a:rPr>
              <a:t>, in 1986, for the scanning </a:t>
            </a:r>
            <a:r>
              <a:rPr lang="en-GB" sz="1200" b="0" i="0" kern="1200" dirty="0" err="1">
                <a:solidFill>
                  <a:schemeClr val="bg1"/>
                </a:solidFill>
                <a:latin typeface="+mn-lt"/>
                <a:ea typeface="+mn-ea"/>
                <a:cs typeface="+mn-cs"/>
              </a:rPr>
              <a:t>tunneling</a:t>
            </a:r>
            <a:r>
              <a:rPr lang="en-GB" sz="1200" b="0" i="0" kern="1200" dirty="0">
                <a:solidFill>
                  <a:schemeClr val="bg1"/>
                </a:solidFill>
                <a:latin typeface="+mn-lt"/>
                <a:ea typeface="+mn-ea"/>
                <a:cs typeface="+mn-cs"/>
              </a:rPr>
              <a:t> microscope; </a:t>
            </a:r>
          </a:p>
          <a:p>
            <a:pPr marL="228600" indent="-228600">
              <a:buFont typeface="+mj-lt"/>
              <a:buAutoNum type="arabicPeriod"/>
            </a:pPr>
            <a:r>
              <a:rPr lang="en-GB" sz="1200" b="0" i="0" kern="1200" dirty="0">
                <a:solidFill>
                  <a:schemeClr val="bg1"/>
                </a:solidFill>
                <a:latin typeface="+mn-lt"/>
                <a:ea typeface="+mn-ea"/>
                <a:cs typeface="+mn-cs"/>
              </a:rPr>
              <a:t>Georg Bednorz and Alex Mueller, Zurich, in 1987, for research in superconductivity, </a:t>
            </a:r>
          </a:p>
          <a:p>
            <a:pPr marL="228600" marR="0" lvl="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GB" sz="1200" b="0" i="0" kern="1200" dirty="0">
                <a:solidFill>
                  <a:schemeClr val="bg1"/>
                </a:solidFill>
                <a:latin typeface="+mn-lt"/>
                <a:ea typeface="+mn-ea"/>
                <a:cs typeface="+mn-cs"/>
              </a:rPr>
              <a:t>Alex Mueller, also of Zurich, in 1987, for research in superconductivity, </a:t>
            </a:r>
            <a:endParaRPr lang="en-GB" sz="1200" b="1" dirty="0">
              <a:latin typeface="+mn-lt"/>
            </a:endParaRPr>
          </a:p>
          <a:p>
            <a:pPr marL="228600" indent="-228600">
              <a:buFont typeface="+mj-lt"/>
              <a:buAutoNum type="arabicPeriod"/>
            </a:pPr>
            <a:r>
              <a:rPr lang="en-GB" sz="1200" b="1" dirty="0">
                <a:latin typeface="+mn-lt"/>
              </a:rPr>
              <a:t>Harry Markowitz</a:t>
            </a:r>
            <a:r>
              <a:rPr lang="en-GB" sz="1200" dirty="0">
                <a:latin typeface="+mn-lt"/>
              </a:rPr>
              <a:t> (with Merton H. Miller and William F. Sharpe), </a:t>
            </a:r>
            <a:r>
              <a:rPr lang="en-GB" sz="1200" b="0" i="0" kern="1200" dirty="0">
                <a:solidFill>
                  <a:schemeClr val="bg1"/>
                </a:solidFill>
                <a:latin typeface="+mn-lt"/>
                <a:ea typeface="+mn-ea"/>
                <a:cs typeface="+mn-cs"/>
              </a:rPr>
              <a:t>Thomas J. Watson Research </a:t>
            </a:r>
            <a:r>
              <a:rPr lang="en-GB" sz="1200" b="0" i="0" kern="1200" dirty="0" err="1">
                <a:solidFill>
                  <a:schemeClr val="bg1"/>
                </a:solidFill>
                <a:latin typeface="+mn-lt"/>
                <a:ea typeface="+mn-ea"/>
                <a:cs typeface="+mn-cs"/>
              </a:rPr>
              <a:t>Center</a:t>
            </a:r>
            <a:r>
              <a:rPr lang="en-GB" sz="1200" b="0" i="0" kern="1200" dirty="0">
                <a:solidFill>
                  <a:schemeClr val="bg1"/>
                </a:solidFill>
                <a:latin typeface="+mn-lt"/>
                <a:ea typeface="+mn-ea"/>
                <a:cs typeface="+mn-cs"/>
              </a:rPr>
              <a:t> in Yorktown Heights, N.Y., in 1990, f</a:t>
            </a:r>
            <a:r>
              <a:rPr lang="en-GB" sz="1200" dirty="0">
                <a:latin typeface="+mn-lt"/>
              </a:rPr>
              <a:t>or theories on evaluating stock-market risk and reward and on valuing corporate stocks and bonds.</a:t>
            </a:r>
          </a:p>
          <a:p>
            <a:pPr marL="228600" indent="-228600">
              <a:buFont typeface="+mj-lt"/>
              <a:buAutoNum type="arabicPeriod"/>
            </a:pPr>
            <a:endParaRPr lang="en-GB" sz="1200" dirty="0">
              <a:latin typeface="+mn-lt"/>
            </a:endParaRPr>
          </a:p>
          <a:p>
            <a:pPr marL="0" indent="0">
              <a:buFont typeface="+mj-lt"/>
              <a:buNone/>
            </a:pPr>
            <a:r>
              <a:rPr lang="en-GB" sz="1200" dirty="0">
                <a:latin typeface="+mn-lt"/>
              </a:rPr>
              <a:t>Turing Award:</a:t>
            </a:r>
          </a:p>
          <a:p>
            <a:pPr marL="0" indent="0">
              <a:buFont typeface="+mj-lt"/>
              <a:buNone/>
            </a:pPr>
            <a:r>
              <a:rPr lang="en-GB" sz="1200" dirty="0">
                <a:latin typeface="+mn-lt"/>
              </a:rPr>
              <a:t>It is generally recognized as </a:t>
            </a:r>
            <a:r>
              <a:rPr lang="en-GB" sz="1200" i="1" dirty="0">
                <a:latin typeface="+mn-lt"/>
              </a:rPr>
              <a:t>the highest distinction in the field of computer science</a:t>
            </a:r>
            <a:r>
              <a:rPr lang="en-GB" sz="1200" dirty="0">
                <a:latin typeface="+mn-lt"/>
              </a:rPr>
              <a:t> and is often referred to as the "Nobel Prize of Computing".</a:t>
            </a:r>
            <a:endParaRPr lang="en-BE" sz="1200" dirty="0">
              <a:latin typeface="+mn-lt"/>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1927523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BE" sz="1200" dirty="0"/>
              <a:t>What’s next in </a:t>
            </a:r>
          </a:p>
          <a:p>
            <a:r>
              <a:rPr lang="en-GB" sz="1200" b="1" dirty="0"/>
              <a:t>Hybrid Cloud is </a:t>
            </a:r>
            <a:r>
              <a:rPr lang="en-GB" sz="1200" b="1" i="1" dirty="0"/>
              <a:t>agility, secured</a:t>
            </a:r>
            <a:r>
              <a:rPr lang="en-GB" sz="1200" b="1" dirty="0"/>
              <a:t> </a:t>
            </a:r>
          </a:p>
          <a:p>
            <a:r>
              <a:rPr lang="en-GB" sz="1200" dirty="0"/>
              <a:t>We’re driving open standards and open-source code to build a seamless hybrid cloud platform, weaving security, compliance, and reliability directly into the fabric of your hybrid cloud. We must increase agility while reducing risk through innovations across the entire stack.</a:t>
            </a:r>
          </a:p>
          <a:p>
            <a:r>
              <a:rPr lang="en-GB" sz="1200" b="1" dirty="0"/>
              <a:t>in AI is </a:t>
            </a:r>
            <a:r>
              <a:rPr lang="en-GB" sz="1200" b="1" i="1" dirty="0"/>
              <a:t>fluid intelligence</a:t>
            </a:r>
            <a:endParaRPr lang="en-GB" sz="1200" b="1" dirty="0"/>
          </a:p>
          <a:p>
            <a:r>
              <a:rPr lang="en-GB" sz="1200" dirty="0"/>
              <a:t>Today’s AI is narrow. Applying trained models to new challenges requires an immense amount of new data training, and time. We need AI that combines different forms of knowledge, unpacks causal relationships, and learns new things on its own.</a:t>
            </a:r>
          </a:p>
          <a:p>
            <a:r>
              <a:rPr lang="en-GB" sz="1200" b="1" dirty="0"/>
              <a:t>Quantum is </a:t>
            </a:r>
            <a:r>
              <a:rPr lang="en-GB" sz="1200" b="1" i="1" dirty="0"/>
              <a:t>frictionless development</a:t>
            </a:r>
            <a:endParaRPr lang="en-GB" sz="1200" b="1" dirty="0"/>
          </a:p>
          <a:p>
            <a:r>
              <a:rPr lang="en-GB" sz="1200" dirty="0"/>
              <a:t>We’re pioneering specialized hardware and building libraries of circuits to empower researchers, developers and businesses to tap into quantum as a service through the cloud, using their preferred coding language and without having to be quantum experts themselves. </a:t>
            </a:r>
            <a:r>
              <a:rPr lang="en-GB" sz="1200" b="1" dirty="0"/>
              <a:t>Science</a:t>
            </a:r>
            <a:br>
              <a:rPr lang="en-GB" sz="1200" b="1" dirty="0"/>
            </a:br>
            <a:r>
              <a:rPr lang="en-GB" sz="1200" b="1" dirty="0"/>
              <a:t>is </a:t>
            </a:r>
            <a:r>
              <a:rPr lang="en-GB" sz="1200" b="1" i="1" dirty="0"/>
              <a:t>accelerated discovery</a:t>
            </a:r>
            <a:endParaRPr lang="en-GB" sz="1200" b="1" dirty="0"/>
          </a:p>
          <a:p>
            <a:r>
              <a:rPr lang="en-GB" sz="1200" dirty="0"/>
              <a:t>Scientific discovery is driven by two forces: the development of new capabilities, and the relentless tenacity of the world’s sharpest minds. We see it as our duty to accelerate scientific progress by developing cutting-edge technologies, demonstrating scalable processes, and deploying new models of collaborative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IBM and NASA Release Open-Source AI Model on Hugging Face for Weather and Climate Applications</a:t>
            </a:r>
            <a:endParaRPr lang="en-GB" sz="1200" dirty="0"/>
          </a:p>
          <a:p>
            <a:endParaRPr lang="en-BE" sz="1200"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3238460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60B32-C925-3A35-38FD-964944D5B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ED161-7855-A5A7-308C-4519E1193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8A28E6-550D-2050-432D-B9C5BE3D49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p:txBody>
      </p:sp>
      <p:sp>
        <p:nvSpPr>
          <p:cNvPr id="4" name="Slide Number Placeholder 3">
            <a:extLst>
              <a:ext uri="{FF2B5EF4-FFF2-40B4-BE49-F238E27FC236}">
                <a16:creationId xmlns:a16="http://schemas.microsoft.com/office/drawing/2014/main" id="{8D85258C-2DB8-1953-7BF5-75088C672A51}"/>
              </a:ext>
            </a:extLst>
          </p:cNvPr>
          <p:cNvSpPr>
            <a:spLocks noGrp="1"/>
          </p:cNvSpPr>
          <p:nvPr>
            <p:ph type="sldNum" sz="quarter" idx="5"/>
          </p:nvPr>
        </p:nvSpPr>
        <p:spPr/>
        <p:txBody>
          <a:bodyPr/>
          <a:lstStyle/>
          <a:p>
            <a:fld id="{4F0B188D-7B82-7544-B5AD-00107888C4E4}" type="slidenum">
              <a:rPr lang="en-BE" smtClean="0"/>
              <a:t>5</a:t>
            </a:fld>
            <a:endParaRPr lang="en-BE"/>
          </a:p>
        </p:txBody>
      </p:sp>
    </p:spTree>
    <p:extLst>
      <p:ext uri="{BB962C8B-B14F-4D97-AF65-F5344CB8AC3E}">
        <p14:creationId xmlns:p14="http://schemas.microsoft.com/office/powerpoint/2010/main" val="340555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US" sz="1200" kern="100" dirty="0">
                <a:effectLst/>
                <a:latin typeface="+mn-lt"/>
                <a:ea typeface="Calibri" panose="020F0502020204030204" pitchFamily="34" charset="0"/>
                <a:cs typeface="Times New Roman" panose="02020603050405020304" pitchFamily="18" charset="0"/>
              </a:rPr>
              <a:t>ChatGPT created significant interest around the notion of large language models (LLMs). It’s great for consumer applications and there are some business applications it will help too, but </a:t>
            </a:r>
            <a:r>
              <a:rPr lang="en-US" sz="1200" kern="100" dirty="0">
                <a:latin typeface="+mn-lt"/>
                <a:ea typeface="Calibri" panose="020F0502020204030204" pitchFamily="34" charset="0"/>
                <a:cs typeface="Times New Roman" panose="02020603050405020304" pitchFamily="18" charset="0"/>
              </a:rPr>
              <a:t>the discussion should</a:t>
            </a:r>
            <a:r>
              <a:rPr lang="en-US" sz="1200" kern="100" dirty="0">
                <a:effectLst/>
                <a:latin typeface="+mn-lt"/>
                <a:ea typeface="Calibri" panose="020F0502020204030204" pitchFamily="34" charset="0"/>
                <a:cs typeface="Times New Roman" panose="02020603050405020304" pitchFamily="18" charset="0"/>
              </a:rPr>
              <a:t> really be about what is the technology that's going to help businesses move forward.</a:t>
            </a:r>
          </a:p>
          <a:p>
            <a:pPr>
              <a:buFont typeface="+mj-lt"/>
              <a:buAutoNum type="arabicPeriod"/>
            </a:pPr>
            <a:endParaRPr lang="en-GB" sz="1200" dirty="0">
              <a:latin typeface="+mn-lt"/>
            </a:endParaRPr>
          </a:p>
          <a:p>
            <a:pPr>
              <a:buFont typeface="+mj-lt"/>
              <a:buNone/>
            </a:pPr>
            <a:r>
              <a:rPr lang="en-GB" sz="1200" dirty="0">
                <a:effectLst/>
                <a:latin typeface="+mn-lt"/>
                <a:ea typeface="Calibri" panose="020F0502020204030204" pitchFamily="34" charset="0"/>
                <a:cs typeface="Times New Roman" panose="02020603050405020304" pitchFamily="18" charset="0"/>
              </a:rPr>
              <a:t>And the hype is understandable as ChatGPT is easy consumable. It has a natural language interface, making it very easy for a user to interact with it.</a:t>
            </a:r>
          </a:p>
          <a:p>
            <a:pPr>
              <a:buFont typeface="+mj-lt"/>
              <a:buNone/>
            </a:pPr>
            <a:endParaRPr lang="en-GB" sz="1200" dirty="0">
              <a:effectLst/>
              <a:latin typeface="+mn-lt"/>
              <a:ea typeface="Calibri" panose="020F0502020204030204" pitchFamily="34" charset="0"/>
              <a:cs typeface="Times New Roman" panose="02020603050405020304" pitchFamily="18" charset="0"/>
            </a:endParaRPr>
          </a:p>
          <a:p>
            <a:pPr>
              <a:buFont typeface="+mj-lt"/>
              <a:buNone/>
            </a:pPr>
            <a:r>
              <a:rPr lang="en-GB" sz="1200" dirty="0">
                <a:effectLst/>
                <a:latin typeface="+mn-lt"/>
                <a:ea typeface="Calibri" panose="020F0502020204030204" pitchFamily="34" charset="0"/>
                <a:cs typeface="Times New Roman" panose="02020603050405020304" pitchFamily="18" charset="0"/>
              </a:rPr>
              <a:t>Who used it already?</a:t>
            </a:r>
            <a:endParaRPr lang="en-GB" sz="1200" dirty="0">
              <a:latin typeface="+mn-lt"/>
            </a:endParaRPr>
          </a:p>
          <a:p>
            <a:pPr>
              <a:buFont typeface="+mj-lt"/>
              <a:buNone/>
            </a:pPr>
            <a:endParaRPr lang="en-GB" sz="1200" dirty="0">
              <a:latin typeface="+mn-lt"/>
            </a:endParaRPr>
          </a:p>
          <a:p>
            <a:r>
              <a:rPr lang="en-GB" sz="1200" dirty="0">
                <a:latin typeface="+mn-lt"/>
              </a:rPr>
              <a:t>non-generative AI use cases - sentiment analysis, entity extraction, relationship detection, and classification, but require task-specific </a:t>
            </a:r>
            <a:r>
              <a:rPr lang="en-GB" sz="1200" dirty="0" err="1">
                <a:latin typeface="+mn-lt"/>
              </a:rPr>
              <a:t>labeled</a:t>
            </a:r>
            <a:r>
              <a:rPr lang="en-GB" sz="1200" dirty="0">
                <a:latin typeface="+mn-lt"/>
              </a:rPr>
              <a:t> data for fine tuning.</a:t>
            </a:r>
          </a:p>
          <a:p>
            <a:r>
              <a:rPr lang="en-GB" sz="1200" dirty="0">
                <a:latin typeface="+mn-lt"/>
              </a:rPr>
              <a:t>	encoder-only large language models</a:t>
            </a:r>
          </a:p>
          <a:p>
            <a:pPr>
              <a:buFont typeface="+mj-lt"/>
              <a:buNone/>
            </a:pPr>
            <a:endParaRPr lang="en-GB" sz="1200" dirty="0">
              <a:latin typeface="+mn-lt"/>
            </a:endParaRPr>
          </a:p>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GB" sz="1200" dirty="0">
                <a:latin typeface="+mn-lt"/>
              </a:rPr>
              <a:t>AI generative use cases</a:t>
            </a:r>
          </a:p>
          <a:p>
            <a:pPr>
              <a:buFont typeface="+mj-lt"/>
              <a:buNone/>
            </a:pPr>
            <a:endParaRPr lang="en-GB" sz="1200" dirty="0">
              <a:latin typeface="+mn-lt"/>
            </a:endParaRPr>
          </a:p>
          <a:p>
            <a:pPr marL="0" marR="0" indent="0">
              <a:spcBef>
                <a:spcPts val="0"/>
              </a:spcBef>
              <a:spcAft>
                <a:spcPts val="0"/>
              </a:spcAft>
              <a:buFont typeface="Arial" panose="020B0604020202020204" pitchFamily="34" charset="0"/>
              <a:buNone/>
            </a:pPr>
            <a:r>
              <a:rPr lang="en-US" sz="1200" b="0" dirty="0">
                <a:effectLst/>
                <a:latin typeface="+mn-lt"/>
                <a:ea typeface="Calibri" panose="020F0502020204030204" pitchFamily="34" charset="0"/>
                <a:cs typeface="Times New Roman" panose="02020603050405020304" pitchFamily="18" charset="0"/>
              </a:rPr>
              <a:t>A </a:t>
            </a:r>
            <a:r>
              <a:rPr lang="en-US" sz="1200" b="1" dirty="0">
                <a:effectLst/>
                <a:latin typeface="+mn-lt"/>
                <a:ea typeface="Calibri" panose="020F0502020204030204" pitchFamily="34" charset="0"/>
                <a:cs typeface="Times New Roman" panose="02020603050405020304" pitchFamily="18" charset="0"/>
              </a:rPr>
              <a:t>large language model (LLM) </a:t>
            </a:r>
            <a:r>
              <a:rPr lang="en-US" sz="1200" dirty="0">
                <a:effectLst/>
                <a:latin typeface="+mn-lt"/>
                <a:ea typeface="Calibri" panose="020F0502020204030204" pitchFamily="34" charset="0"/>
                <a:cs typeface="Times New Roman" panose="02020603050405020304" pitchFamily="18" charset="0"/>
              </a:rPr>
              <a:t>is a t</a:t>
            </a:r>
            <a:r>
              <a:rPr lang="en-US" sz="1200" dirty="0">
                <a:latin typeface="+mn-lt"/>
              </a:rPr>
              <a:t>ype of machine learning model that has been trained on large quantities of unlabeled text using self-supervised learning and can perform a variety of natural language processing (NLP) tasks (even when that language is a programming language). Output</a:t>
            </a:r>
            <a:r>
              <a:rPr lang="en-US" sz="1200" dirty="0">
                <a:effectLst/>
                <a:latin typeface="+mn-lt"/>
                <a:ea typeface="Calibri" panose="020F0502020204030204" pitchFamily="34" charset="0"/>
                <a:cs typeface="Times New Roman" panose="02020603050405020304" pitchFamily="18" charset="0"/>
              </a:rPr>
              <a:t> may range from books, articles, social media posts, online conversations, and even code. The architecture of an LLM consists of layers of neural networks that learn to generate language in a way that is similar to how humans use language</a:t>
            </a:r>
            <a:endParaRPr lang="en-US" sz="1200" b="1" dirty="0">
              <a:effectLst/>
              <a:latin typeface="+mn-lt"/>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293130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34578-43B9-CF6D-F66C-029242438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EB159-E112-05B0-3C65-704EE807B7C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25384B-0B73-9D5D-7A69-7456CA5EFF03}"/>
              </a:ext>
            </a:extLst>
          </p:cNvPr>
          <p:cNvSpPr>
            <a:spLocks noGrp="1"/>
          </p:cNvSpPr>
          <p:nvPr>
            <p:ph type="body" idx="1"/>
          </p:nvPr>
        </p:nvSpPr>
        <p:spPr/>
        <p:txBody>
          <a:bodyPr/>
          <a:lstStyle/>
          <a:p>
            <a:endParaRPr lang="en-BE" dirty="0"/>
          </a:p>
        </p:txBody>
      </p:sp>
    </p:spTree>
    <p:extLst>
      <p:ext uri="{BB962C8B-B14F-4D97-AF65-F5344CB8AC3E}">
        <p14:creationId xmlns:p14="http://schemas.microsoft.com/office/powerpoint/2010/main" val="246704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2B169-CCC1-87FC-1E35-E9CD63A53A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492DD-244C-0F55-BD88-EFBCDE3C87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CBEF9AF-70A3-8135-F868-22AA3072301F}"/>
              </a:ext>
            </a:extLst>
          </p:cNvPr>
          <p:cNvSpPr>
            <a:spLocks noGrp="1"/>
          </p:cNvSpPr>
          <p:nvPr>
            <p:ph type="body" idx="1"/>
          </p:nvPr>
        </p:nvSpPr>
        <p:spPr/>
        <p:txBody>
          <a:bodyPr/>
          <a:lstStyle/>
          <a:p>
            <a:endParaRPr lang="en-BE" dirty="0"/>
          </a:p>
        </p:txBody>
      </p:sp>
    </p:spTree>
    <p:extLst>
      <p:ext uri="{BB962C8B-B14F-4D97-AF65-F5344CB8AC3E}">
        <p14:creationId xmlns:p14="http://schemas.microsoft.com/office/powerpoint/2010/main" val="96945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F0B188D-7B82-7544-B5AD-00107888C4E4}" type="slidenum">
              <a:rPr lang="en-BE" smtClean="0"/>
              <a:t>9</a:t>
            </a:fld>
            <a:endParaRPr lang="en-BE"/>
          </a:p>
        </p:txBody>
      </p:sp>
    </p:spTree>
    <p:extLst>
      <p:ext uri="{BB962C8B-B14F-4D97-AF65-F5344CB8AC3E}">
        <p14:creationId xmlns:p14="http://schemas.microsoft.com/office/powerpoint/2010/main" val="771444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2106352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GB"/>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0089778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19749191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084460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6226430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2723262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680443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5335789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24055757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9400336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91870937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560598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160952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1467"/>
              </a:spcBef>
              <a:defRPr sz="1867"/>
            </a:lvl2pPr>
            <a:lvl3pPr>
              <a:spcBef>
                <a:spcPts val="1467"/>
              </a:spcBef>
              <a:defRPr sz="1867"/>
            </a:lvl3pPr>
            <a:lvl4pPr>
              <a:spcBef>
                <a:spcPts val="1467"/>
              </a:spcBef>
              <a:defRPr sz="1867"/>
            </a:lvl4pPr>
            <a:lvl5pPr>
              <a:spcBef>
                <a:spcPts val="1467"/>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114146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76196689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15209991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3039072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6092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6969889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29496599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12192000" cy="600075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5"/>
            <a:ext cx="5524575" cy="3144044"/>
          </a:xfrm>
        </p:spPr>
        <p:txBody>
          <a:bodyPr/>
          <a:lstStyle>
            <a:lvl1pPr>
              <a:lnSpc>
                <a:spcPct val="100000"/>
              </a:lnSpc>
              <a:defRPr sz="42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8000" y="6044185"/>
            <a:ext cx="2468623" cy="571500"/>
          </a:xfrm>
        </p:spPr>
        <p:txBody>
          <a:bodyPr anchor="b"/>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7" y="6042372"/>
            <a:ext cx="2468623" cy="571500"/>
          </a:xfrm>
        </p:spPr>
        <p:txBody>
          <a:bodyPr anchor="b"/>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6" y="6263483"/>
            <a:ext cx="819043" cy="304800"/>
          </a:xfrm>
          <a:prstGeom prst="rect">
            <a:avLst/>
          </a:prstGeom>
        </p:spPr>
      </p:pic>
    </p:spTree>
    <p:extLst>
      <p:ext uri="{BB962C8B-B14F-4D97-AF65-F5344CB8AC3E}">
        <p14:creationId xmlns:p14="http://schemas.microsoft.com/office/powerpoint/2010/main" val="3891247629"/>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12192000" cy="600075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9" tIns="45709" rIns="45709" bIns="45709" numCol="1" rtlCol="0" anchor="t" anchorCtr="0" compatLnSpc="1">
            <a:prstTxWarp prst="textNoShape">
              <a:avLst/>
            </a:prstTxWarp>
          </a:bodyPr>
          <a:lstStyle/>
          <a:p>
            <a:pPr marL="0" marR="0" indent="0" algn="l" defTabSz="457070"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1" y="192025"/>
            <a:ext cx="5524575" cy="2286795"/>
          </a:xfrm>
        </p:spPr>
        <p:txBody>
          <a:bodyPr/>
          <a:lstStyle>
            <a:lvl1pPr>
              <a:lnSpc>
                <a:spcPct val="100000"/>
              </a:lnSpc>
              <a:defRPr sz="42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8000" y="6044185"/>
            <a:ext cx="2468623" cy="571500"/>
          </a:xfrm>
        </p:spPr>
        <p:txBody>
          <a:bodyPr anchor="b"/>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7" y="6042372"/>
            <a:ext cx="2468623" cy="571500"/>
          </a:xfrm>
        </p:spPr>
        <p:txBody>
          <a:bodyPr anchor="b"/>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6" y="6263483"/>
            <a:ext cx="819043" cy="304800"/>
          </a:xfrm>
          <a:prstGeom prst="rect">
            <a:avLst/>
          </a:prstGeom>
        </p:spPr>
      </p:pic>
    </p:spTree>
    <p:extLst>
      <p:ext uri="{BB962C8B-B14F-4D97-AF65-F5344CB8AC3E}">
        <p14:creationId xmlns:p14="http://schemas.microsoft.com/office/powerpoint/2010/main" val="3241766099"/>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ver, plain, IBM">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1" y="192025"/>
            <a:ext cx="5524575" cy="2286795"/>
          </a:xfrm>
        </p:spPr>
        <p:txBody>
          <a:bodyPr/>
          <a:lstStyle>
            <a:lvl1pPr>
              <a:lnSpc>
                <a:spcPct val="100000"/>
              </a:lnSpc>
              <a:defRPr sz="42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6" y="6263483"/>
            <a:ext cx="819043" cy="304800"/>
          </a:xfrm>
          <a:prstGeom prst="rect">
            <a:avLst/>
          </a:prstGeom>
        </p:spPr>
      </p:pic>
    </p:spTree>
    <p:extLst>
      <p:ext uri="{BB962C8B-B14F-4D97-AF65-F5344CB8AC3E}">
        <p14:creationId xmlns:p14="http://schemas.microsoft.com/office/powerpoint/2010/main" val="4418398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63567941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ver, plain, IBM Quantum">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1" y="192025"/>
            <a:ext cx="5524575" cy="2286795"/>
          </a:xfrm>
        </p:spPr>
        <p:txBody>
          <a:bodyPr/>
          <a:lstStyle>
            <a:lvl1pPr>
              <a:lnSpc>
                <a:spcPct val="100000"/>
              </a:lnSpc>
              <a:defRPr sz="4298"/>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9BD8F8E0-B756-63AB-9628-C670A6B06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37217" y="6032238"/>
            <a:ext cx="2071403" cy="795947"/>
          </a:xfrm>
          <a:prstGeom prst="rect">
            <a:avLst/>
          </a:prstGeom>
        </p:spPr>
      </p:pic>
    </p:spTree>
    <p:extLst>
      <p:ext uri="{BB962C8B-B14F-4D97-AF65-F5344CB8AC3E}">
        <p14:creationId xmlns:p14="http://schemas.microsoft.com/office/powerpoint/2010/main" val="3227899040"/>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5"/>
            <a:ext cx="5524575" cy="2286795"/>
          </a:xfrm>
        </p:spPr>
        <p:txBody>
          <a:bodyPr/>
          <a:lstStyle>
            <a:lvl1pPr>
              <a:lnSpc>
                <a:spcPct val="100000"/>
              </a:lnSpc>
              <a:defRPr sz="42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8000"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6" y="6263483"/>
            <a:ext cx="819043" cy="304800"/>
          </a:xfrm>
          <a:prstGeom prst="rect">
            <a:avLst/>
          </a:prstGeom>
        </p:spPr>
      </p:pic>
    </p:spTree>
    <p:extLst>
      <p:ext uri="{BB962C8B-B14F-4D97-AF65-F5344CB8AC3E}">
        <p14:creationId xmlns:p14="http://schemas.microsoft.com/office/powerpoint/2010/main" val="757760921"/>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ver, plain, business unit, IBM Quantum">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5"/>
            <a:ext cx="5524575" cy="2286795"/>
          </a:xfrm>
        </p:spPr>
        <p:txBody>
          <a:bodyPr/>
          <a:lstStyle>
            <a:lvl1pPr>
              <a:lnSpc>
                <a:spcPct val="100000"/>
              </a:lnSpc>
              <a:defRPr sz="42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8000"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4" name="Picture 3">
            <a:extLst>
              <a:ext uri="{FF2B5EF4-FFF2-40B4-BE49-F238E27FC236}">
                <a16:creationId xmlns:a16="http://schemas.microsoft.com/office/drawing/2014/main" id="{6A799B16-E2AD-0BD7-46B8-303C60E70E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67030" y="6062054"/>
            <a:ext cx="2071403" cy="795947"/>
          </a:xfrm>
          <a:prstGeom prst="rect">
            <a:avLst/>
          </a:prstGeom>
        </p:spPr>
      </p:pic>
    </p:spTree>
    <p:extLst>
      <p:ext uri="{BB962C8B-B14F-4D97-AF65-F5344CB8AC3E}">
        <p14:creationId xmlns:p14="http://schemas.microsoft.com/office/powerpoint/2010/main" val="76209775"/>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1" y="284959"/>
            <a:ext cx="5523782" cy="6287295"/>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8000" y="192024"/>
            <a:ext cx="5049879" cy="5239544"/>
          </a:xfrm>
        </p:spPr>
        <p:txBody>
          <a:bodyPr/>
          <a:lstStyle>
            <a:lvl1pPr>
              <a:lnSpc>
                <a:spcPct val="100000"/>
              </a:lnSpc>
              <a:defRPr sz="42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90" y="6263483"/>
            <a:ext cx="819043" cy="304800"/>
          </a:xfrm>
          <a:prstGeom prst="rect">
            <a:avLst/>
          </a:prstGeom>
        </p:spPr>
      </p:pic>
    </p:spTree>
    <p:extLst>
      <p:ext uri="{BB962C8B-B14F-4D97-AF65-F5344CB8AC3E}">
        <p14:creationId xmlns:p14="http://schemas.microsoft.com/office/powerpoint/2010/main" val="2727628886"/>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1" y="284959"/>
            <a:ext cx="5523782" cy="6287295"/>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8000" y="763526"/>
            <a:ext cx="5049180" cy="4668839"/>
          </a:xfrm>
        </p:spPr>
        <p:txBody>
          <a:bodyPr/>
          <a:lstStyle>
            <a:lvl1pPr>
              <a:lnSpc>
                <a:spcPct val="100000"/>
              </a:lnSpc>
              <a:defRPr sz="42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8000" y="288036"/>
            <a:ext cx="5049180" cy="285751"/>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90" y="6263483"/>
            <a:ext cx="819043" cy="304800"/>
          </a:xfrm>
          <a:prstGeom prst="rect">
            <a:avLst/>
          </a:prstGeom>
        </p:spPr>
      </p:pic>
    </p:spTree>
    <p:extLst>
      <p:ext uri="{BB962C8B-B14F-4D97-AF65-F5344CB8AC3E}">
        <p14:creationId xmlns:p14="http://schemas.microsoft.com/office/powerpoint/2010/main" val="2960366655"/>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5"/>
            <a:ext cx="2477766" cy="2286795"/>
          </a:xfrm>
        </p:spPr>
        <p:txBody>
          <a:bodyPr/>
          <a:lstStyle>
            <a:lvl1pPr>
              <a:lnSpc>
                <a:spcPct val="100000"/>
              </a:lnSpc>
              <a:defRPr sz="31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8"/>
            <a:ext cx="2476179" cy="5715795"/>
          </a:xfrm>
        </p:spPr>
        <p:txBody>
          <a:bodyPr/>
          <a:lstStyle>
            <a:lvl1pPr defTabSz="580478">
              <a:spcBef>
                <a:spcPts val="0"/>
              </a:spcBef>
              <a:defRPr>
                <a:solidFill>
                  <a:schemeClr val="tx1"/>
                </a:solidFill>
              </a:defRPr>
            </a:lvl1pPr>
            <a:lvl2pPr defTabSz="580478">
              <a:spcBef>
                <a:spcPts val="0"/>
              </a:spcBef>
              <a:defRPr>
                <a:solidFill>
                  <a:schemeClr val="tx1"/>
                </a:solidFill>
              </a:defRPr>
            </a:lvl2pPr>
            <a:lvl3pPr defTabSz="580478">
              <a:spcBef>
                <a:spcPts val="0"/>
              </a:spcBef>
              <a:defRPr>
                <a:solidFill>
                  <a:schemeClr val="tx1"/>
                </a:solidFill>
              </a:defRPr>
            </a:lvl3pPr>
            <a:lvl4pPr defTabSz="580478">
              <a:spcBef>
                <a:spcPts val="0"/>
              </a:spcBef>
              <a:defRPr>
                <a:solidFill>
                  <a:schemeClr val="tx1"/>
                </a:solidFill>
              </a:defRPr>
            </a:lvl4pPr>
            <a:lvl5pPr defTabSz="58047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8"/>
            <a:ext cx="2474591" cy="5715795"/>
          </a:xfrm>
        </p:spPr>
        <p:txBody>
          <a:bodyPr/>
          <a:lstStyle>
            <a:lvl1pPr defTabSz="580478">
              <a:spcBef>
                <a:spcPts val="0"/>
              </a:spcBef>
              <a:defRPr>
                <a:solidFill>
                  <a:schemeClr val="tx1"/>
                </a:solidFill>
              </a:defRPr>
            </a:lvl1pPr>
            <a:lvl2pPr defTabSz="580478">
              <a:spcBef>
                <a:spcPts val="0"/>
              </a:spcBef>
              <a:defRPr>
                <a:solidFill>
                  <a:schemeClr val="tx1"/>
                </a:solidFill>
              </a:defRPr>
            </a:lvl2pPr>
            <a:lvl3pPr defTabSz="580478">
              <a:spcBef>
                <a:spcPts val="0"/>
              </a:spcBef>
              <a:defRPr>
                <a:solidFill>
                  <a:schemeClr val="tx1"/>
                </a:solidFill>
              </a:defRPr>
            </a:lvl3pPr>
            <a:lvl4pPr defTabSz="580478">
              <a:spcBef>
                <a:spcPts val="0"/>
              </a:spcBef>
              <a:defRPr>
                <a:solidFill>
                  <a:schemeClr val="tx1"/>
                </a:solidFill>
              </a:defRPr>
            </a:lvl4pPr>
            <a:lvl5pPr defTabSz="58047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Tree>
    <p:extLst>
      <p:ext uri="{BB962C8B-B14F-4D97-AF65-F5344CB8AC3E}">
        <p14:creationId xmlns:p14="http://schemas.microsoft.com/office/powerpoint/2010/main" val="589756270"/>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4"/>
            <a:ext cx="5524575" cy="1429544"/>
          </a:xfrm>
        </p:spPr>
        <p:txBody>
          <a:bodyPr rIns="457200"/>
          <a:lstStyle>
            <a:lvl1pPr>
              <a:lnSpc>
                <a:spcPct val="100000"/>
              </a:lnSpc>
              <a:defRPr sz="31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1C8CC898-718C-521E-EED8-EB37E7505BF2}"/>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440780839"/>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4"/>
            <a:ext cx="8569797" cy="4095751"/>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B4DA695C-C4AE-9A4F-0BED-765ACF371F7A}"/>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985395103"/>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4"/>
            <a:ext cx="4953943" cy="1429544"/>
          </a:xfrm>
        </p:spPr>
        <p:txBody>
          <a:bodyPr/>
          <a:lstStyle>
            <a:lvl1pPr>
              <a:lnSpc>
                <a:spcPct val="100000"/>
              </a:lnSpc>
              <a:defRPr sz="31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6" y="224029"/>
            <a:ext cx="5520319" cy="4287044"/>
          </a:xfrm>
        </p:spPr>
        <p:txBody>
          <a:bodyPr/>
          <a:lstStyle>
            <a:lvl1pPr>
              <a:lnSpc>
                <a:spcPct val="100000"/>
              </a:lnSpc>
              <a:spcBef>
                <a:spcPts val="0"/>
              </a:spcBef>
              <a:defRPr sz="3198">
                <a:solidFill>
                  <a:schemeClr val="tx2"/>
                </a:solidFill>
              </a:defRPr>
            </a:lvl1pPr>
            <a:lvl2pPr marL="292524" indent="-292524">
              <a:lnSpc>
                <a:spcPct val="100000"/>
              </a:lnSpc>
              <a:spcBef>
                <a:spcPts val="0"/>
              </a:spcBef>
              <a:defRPr sz="3198">
                <a:solidFill>
                  <a:schemeClr val="tx2"/>
                </a:solidFill>
              </a:defRPr>
            </a:lvl2pPr>
            <a:lvl3pPr marL="548483" indent="-292524">
              <a:lnSpc>
                <a:spcPct val="100000"/>
              </a:lnSpc>
              <a:spcBef>
                <a:spcPts val="0"/>
              </a:spcBef>
              <a:defRPr sz="3198">
                <a:solidFill>
                  <a:schemeClr val="tx2"/>
                </a:solidFill>
              </a:defRPr>
            </a:lvl3pPr>
            <a:lvl4pPr marL="877571">
              <a:lnSpc>
                <a:spcPct val="100000"/>
              </a:lnSpc>
              <a:spcBef>
                <a:spcPts val="0"/>
              </a:spcBef>
              <a:defRPr sz="3198">
                <a:solidFill>
                  <a:schemeClr val="tx2"/>
                </a:solidFill>
              </a:defRPr>
            </a:lvl4pPr>
            <a:lvl5pPr>
              <a:lnSpc>
                <a:spcPct val="100000"/>
              </a:lnSpc>
              <a:spcBef>
                <a:spcPts val="0"/>
              </a:spcBef>
              <a:defRPr sz="31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603CDB90-10CD-9EEB-F1AA-0ABAD090F6F4}"/>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396892954"/>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210312"/>
            <a:ext cx="7330122" cy="4858544"/>
          </a:xfrm>
        </p:spPr>
        <p:txBody>
          <a:bodyPr/>
          <a:lstStyle>
            <a:lvl1pPr>
              <a:lnSpc>
                <a:spcPct val="100000"/>
              </a:lnSpc>
              <a:defRPr sz="42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5B67215B-2511-2942-14EF-C8C601777882}"/>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75186616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6495548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8000" y="4649725"/>
            <a:ext cx="5524575" cy="1771651"/>
          </a:xfrm>
        </p:spPr>
        <p:txBody>
          <a:bodyPr anchor="b"/>
          <a:lstStyle>
            <a:lvl1pPr>
              <a:lnSpc>
                <a:spcPct val="90000"/>
              </a:lnSpc>
              <a:spcBef>
                <a:spcPts val="0"/>
              </a:spcBef>
              <a:defRPr sz="12896"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21" y="4648201"/>
            <a:ext cx="5523782" cy="1771651"/>
          </a:xfrm>
        </p:spPr>
        <p:txBody>
          <a:bodyPr anchor="b"/>
          <a:lstStyle>
            <a:lvl1pPr>
              <a:lnSpc>
                <a:spcPct val="90000"/>
              </a:lnSpc>
              <a:spcBef>
                <a:spcPts val="0"/>
              </a:spcBef>
              <a:defRPr sz="12896"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8" y="288037"/>
            <a:ext cx="3809504" cy="3144044"/>
          </a:xfrm>
        </p:spPr>
        <p:txBody>
          <a:bodyPr/>
          <a:lstStyle>
            <a:lvl1pPr>
              <a:lnSpc>
                <a:spcPct val="100000"/>
              </a:lnSpc>
              <a:spcBef>
                <a:spcPts val="0"/>
              </a:spcBef>
              <a:defRPr sz="2200">
                <a:solidFill>
                  <a:schemeClr val="tx1"/>
                </a:solidFill>
              </a:defRPr>
            </a:lvl1pPr>
            <a:lvl2pPr marL="201111" indent="-201111">
              <a:lnSpc>
                <a:spcPct val="100000"/>
              </a:lnSpc>
              <a:spcBef>
                <a:spcPts val="0"/>
              </a:spcBef>
              <a:defRPr sz="2200">
                <a:solidFill>
                  <a:schemeClr val="tx1"/>
                </a:solidFill>
              </a:defRPr>
            </a:lvl2pPr>
            <a:lvl3pPr marL="402221" indent="-201111">
              <a:lnSpc>
                <a:spcPct val="100000"/>
              </a:lnSpc>
              <a:spcBef>
                <a:spcPts val="0"/>
              </a:spcBef>
              <a:defRPr sz="2200">
                <a:solidFill>
                  <a:schemeClr val="tx1"/>
                </a:solidFill>
              </a:defRPr>
            </a:lvl3pPr>
            <a:lvl4pPr marL="557623" indent="-201111">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8000" y="288037"/>
            <a:ext cx="3811091" cy="3144044"/>
          </a:xfrm>
        </p:spPr>
        <p:txBody>
          <a:bodyPr/>
          <a:lstStyle>
            <a:lvl1pPr>
              <a:lnSpc>
                <a:spcPct val="100000"/>
              </a:lnSpc>
              <a:spcBef>
                <a:spcPts val="0"/>
              </a:spcBef>
              <a:defRPr sz="2200">
                <a:solidFill>
                  <a:schemeClr val="tx1"/>
                </a:solidFill>
              </a:defRPr>
            </a:lvl1pPr>
            <a:lvl2pPr marL="201111" indent="-201111">
              <a:lnSpc>
                <a:spcPct val="100000"/>
              </a:lnSpc>
              <a:spcBef>
                <a:spcPts val="0"/>
              </a:spcBef>
              <a:defRPr sz="2200">
                <a:solidFill>
                  <a:schemeClr val="tx1"/>
                </a:solidFill>
              </a:defRPr>
            </a:lvl2pPr>
            <a:lvl3pPr marL="402221" indent="-201111">
              <a:lnSpc>
                <a:spcPct val="100000"/>
              </a:lnSpc>
              <a:spcBef>
                <a:spcPts val="0"/>
              </a:spcBef>
              <a:defRPr sz="2200">
                <a:solidFill>
                  <a:schemeClr val="tx1"/>
                </a:solidFill>
              </a:defRPr>
            </a:lvl3pPr>
            <a:lvl4pPr marL="557623" indent="-201111">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2" name="Slide Number">
            <a:extLst>
              <a:ext uri="{FF2B5EF4-FFF2-40B4-BE49-F238E27FC236}">
                <a16:creationId xmlns:a16="http://schemas.microsoft.com/office/drawing/2014/main" id="{47770FD0-3AF2-5096-C34C-801DA1FD890E}"/>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117805118"/>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2" y="213243"/>
            <a:ext cx="2474591" cy="953295"/>
          </a:xfrm>
        </p:spPr>
        <p:txBody>
          <a:bodyPr/>
          <a:lstStyle>
            <a:lvl1pPr>
              <a:lnSpc>
                <a:spcPct val="90000"/>
              </a:lnSpc>
              <a:defRPr sz="64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9"/>
            <a:ext cx="2474591" cy="951707"/>
          </a:xfrm>
        </p:spPr>
        <p:txBody>
          <a:bodyPr/>
          <a:lstStyle>
            <a:lvl1pPr>
              <a:lnSpc>
                <a:spcPct val="90000"/>
              </a:lnSpc>
              <a:defRPr sz="64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7" y="214885"/>
            <a:ext cx="2475384" cy="953956"/>
          </a:xfrm>
        </p:spPr>
        <p:txBody>
          <a:bodyPr/>
          <a:lstStyle>
            <a:lvl1pPr>
              <a:lnSpc>
                <a:spcPct val="90000"/>
              </a:lnSpc>
              <a:defRPr sz="64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8000" y="288036"/>
            <a:ext cx="2474591"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7" y="602138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1" indent="-73131">
              <a:lnSpc>
                <a:spcPct val="120000"/>
              </a:lnSpc>
              <a:spcBef>
                <a:spcPts val="0"/>
              </a:spcBef>
              <a:defRPr sz="800" b="0" i="0">
                <a:solidFill>
                  <a:schemeClr val="tx1"/>
                </a:solidFill>
                <a:latin typeface="IBM Plex Sans" panose="020B0503050203000203" pitchFamily="34" charset="0"/>
              </a:defRPr>
            </a:lvl2pPr>
            <a:lvl3pPr marL="146262" indent="-73131">
              <a:lnSpc>
                <a:spcPct val="120000"/>
              </a:lnSpc>
              <a:spcBef>
                <a:spcPts val="0"/>
              </a:spcBef>
              <a:defRPr sz="800" b="0" i="0">
                <a:solidFill>
                  <a:schemeClr val="tx1"/>
                </a:solidFill>
                <a:latin typeface="IBM Plex Sans" panose="020B0503050203000203" pitchFamily="34" charset="0"/>
              </a:defRPr>
            </a:lvl3pPr>
            <a:lvl4pPr marL="219393" indent="-73131">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7" y="1166535"/>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30"/>
            <a:ext cx="2476179"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5"/>
            <a:ext cx="2476179"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EF2B53C1-056F-0582-DDDA-9FFE2E2F2BC3}"/>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550633786"/>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1" y="201169"/>
            <a:ext cx="2474591" cy="2667795"/>
          </a:xfrm>
        </p:spPr>
        <p:txBody>
          <a:bodyPr/>
          <a:lstStyle>
            <a:lvl1pPr>
              <a:lnSpc>
                <a:spcPct val="100000"/>
              </a:lnSpc>
              <a:defRPr sz="42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9"/>
            <a:ext cx="5523782" cy="2667795"/>
          </a:xfrm>
        </p:spPr>
        <p:txBody>
          <a:bodyPr/>
          <a:lstStyle>
            <a:lvl1pPr>
              <a:lnSpc>
                <a:spcPct val="100000"/>
              </a:lnSpc>
              <a:spcBef>
                <a:spcPts val="0"/>
              </a:spcBef>
              <a:defRPr sz="4298">
                <a:solidFill>
                  <a:schemeClr val="tx1"/>
                </a:solidFill>
              </a:defRPr>
            </a:lvl1pPr>
            <a:lvl2pPr marL="393079" indent="-393079">
              <a:lnSpc>
                <a:spcPct val="100000"/>
              </a:lnSpc>
              <a:spcBef>
                <a:spcPts val="0"/>
              </a:spcBef>
              <a:defRPr sz="4298">
                <a:solidFill>
                  <a:schemeClr val="tx1"/>
                </a:solidFill>
              </a:defRPr>
            </a:lvl2pPr>
            <a:lvl3pPr marL="749593" indent="-393079">
              <a:lnSpc>
                <a:spcPct val="100000"/>
              </a:lnSpc>
              <a:spcBef>
                <a:spcPts val="0"/>
              </a:spcBef>
              <a:defRPr sz="4298">
                <a:solidFill>
                  <a:schemeClr val="tx1"/>
                </a:solidFill>
              </a:defRPr>
            </a:lvl3pPr>
            <a:lvl4pPr marL="1142671" indent="-393079">
              <a:lnSpc>
                <a:spcPct val="100000"/>
              </a:lnSpc>
              <a:spcBef>
                <a:spcPts val="0"/>
              </a:spcBef>
              <a:defRPr sz="4298">
                <a:solidFill>
                  <a:schemeClr val="tx1"/>
                </a:solidFill>
              </a:defRPr>
            </a:lvl4pPr>
            <a:lvl5pPr>
              <a:lnSpc>
                <a:spcPct val="100000"/>
              </a:lnSpc>
              <a:spcBef>
                <a:spcPts val="0"/>
              </a:spcBef>
              <a:defRPr sz="42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1" y="3238500"/>
            <a:ext cx="2474591" cy="2667000"/>
          </a:xfrm>
        </p:spPr>
        <p:txBody>
          <a:bodyPr/>
          <a:lstStyle>
            <a:lvl1pPr>
              <a:lnSpc>
                <a:spcPct val="100000"/>
              </a:lnSpc>
              <a:defRPr sz="4298">
                <a:solidFill>
                  <a:schemeClr val="accent1"/>
                </a:solidFill>
              </a:defRPr>
            </a:lvl1pPr>
            <a:lvl2pPr>
              <a:lnSpc>
                <a:spcPct val="100000"/>
              </a:lnSpc>
              <a:defRPr sz="4298">
                <a:solidFill>
                  <a:schemeClr val="accent1"/>
                </a:solidFill>
              </a:defRPr>
            </a:lvl2pPr>
            <a:lvl3pPr>
              <a:lnSpc>
                <a:spcPct val="100000"/>
              </a:lnSpc>
              <a:defRPr sz="4298">
                <a:solidFill>
                  <a:schemeClr val="accent1"/>
                </a:solidFill>
              </a:defRPr>
            </a:lvl3pPr>
            <a:lvl4pPr>
              <a:lnSpc>
                <a:spcPct val="100000"/>
              </a:lnSpc>
              <a:defRPr sz="4298">
                <a:solidFill>
                  <a:schemeClr val="accent1"/>
                </a:solidFill>
              </a:defRPr>
            </a:lvl4pPr>
            <a:lvl5pPr>
              <a:lnSpc>
                <a:spcPct val="100000"/>
              </a:lnSpc>
              <a:defRPr sz="42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2" cy="2667000"/>
          </a:xfrm>
        </p:spPr>
        <p:txBody>
          <a:bodyPr/>
          <a:lstStyle>
            <a:lvl1pPr>
              <a:lnSpc>
                <a:spcPct val="100000"/>
              </a:lnSpc>
              <a:spcBef>
                <a:spcPts val="0"/>
              </a:spcBef>
              <a:defRPr sz="4298">
                <a:solidFill>
                  <a:schemeClr val="tx1"/>
                </a:solidFill>
              </a:defRPr>
            </a:lvl1pPr>
            <a:lvl2pPr marL="393079" indent="-393079">
              <a:lnSpc>
                <a:spcPct val="100000"/>
              </a:lnSpc>
              <a:spcBef>
                <a:spcPts val="0"/>
              </a:spcBef>
              <a:defRPr sz="4298">
                <a:solidFill>
                  <a:schemeClr val="tx1"/>
                </a:solidFill>
              </a:defRPr>
            </a:lvl2pPr>
            <a:lvl3pPr marL="749593" indent="-393079">
              <a:lnSpc>
                <a:spcPct val="100000"/>
              </a:lnSpc>
              <a:spcBef>
                <a:spcPts val="0"/>
              </a:spcBef>
              <a:defRPr sz="4298">
                <a:solidFill>
                  <a:schemeClr val="tx1"/>
                </a:solidFill>
              </a:defRPr>
            </a:lvl3pPr>
            <a:lvl4pPr marL="1142671" indent="-393079">
              <a:lnSpc>
                <a:spcPct val="100000"/>
              </a:lnSpc>
              <a:spcBef>
                <a:spcPts val="0"/>
              </a:spcBef>
              <a:defRPr sz="4298">
                <a:solidFill>
                  <a:schemeClr val="tx1"/>
                </a:solidFill>
              </a:defRPr>
            </a:lvl4pPr>
            <a:lvl5pPr>
              <a:lnSpc>
                <a:spcPct val="100000"/>
              </a:lnSpc>
              <a:spcBef>
                <a:spcPts val="0"/>
              </a:spcBef>
              <a:defRPr sz="42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9D2DAD94-EDCB-6F25-00EB-805910330DC5}"/>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763808568"/>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1103109C-6DA9-8F27-B4B1-EE276442E489}"/>
              </a:ext>
            </a:extLst>
          </p:cNvPr>
          <p:cNvCxnSpPr>
            <a:cxnSpLocks/>
          </p:cNvCxnSpPr>
          <p:nvPr userDrawn="1"/>
        </p:nvCxnSpPr>
        <p:spPr bwMode="auto">
          <a:xfrm>
            <a:off x="4490614" y="3391731"/>
            <a:ext cx="741408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667540" y="1597220"/>
            <a:ext cx="2141161" cy="1429544"/>
          </a:xfrm>
        </p:spPr>
        <p:txBody>
          <a:bodyPr/>
          <a:lstStyle>
            <a:lvl1pPr>
              <a:lnSpc>
                <a:spcPct val="90000"/>
              </a:lnSpc>
              <a:defRPr sz="64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8000" y="288036"/>
            <a:ext cx="2474591"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895275" y="1679516"/>
            <a:ext cx="3295151"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895275" y="3582231"/>
            <a:ext cx="3295151" cy="14287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667540" y="3485457"/>
            <a:ext cx="2141161" cy="1428754"/>
          </a:xfrm>
        </p:spPr>
        <p:txBody>
          <a:bodyPr/>
          <a:lstStyle>
            <a:lvl1pPr>
              <a:lnSpc>
                <a:spcPct val="90000"/>
              </a:lnSpc>
              <a:defRPr sz="6498">
                <a:solidFill>
                  <a:schemeClr val="accent1"/>
                </a:solidFill>
              </a:defRPr>
            </a:lvl1pPr>
          </a:lstStyle>
          <a:p>
            <a:r>
              <a:rPr lang="en-US" dirty="0"/>
              <a:t>00%</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FDDA16DA-D41C-EB71-F9A4-3098E4BEC82D}"/>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687327415"/>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1"/>
            <a:ext cx="2477766" cy="4286251"/>
          </a:xfrm>
        </p:spPr>
        <p:txBody>
          <a:bodyPr/>
          <a:lstStyle>
            <a:lvl1pPr>
              <a:spcBef>
                <a:spcPts val="0"/>
              </a:spcBef>
              <a:defRPr sz="1000" b="0" i="0">
                <a:solidFill>
                  <a:schemeClr val="tx1"/>
                </a:solidFill>
                <a:latin typeface="IBM Plex Sans" panose="020B0503050203000203" pitchFamily="34" charset="0"/>
              </a:defRPr>
            </a:lvl1pPr>
            <a:lvl2pPr marL="91415" indent="-91415">
              <a:spcBef>
                <a:spcPts val="0"/>
              </a:spcBef>
              <a:defRPr sz="1000" b="0" i="0">
                <a:solidFill>
                  <a:schemeClr val="tx1"/>
                </a:solidFill>
                <a:latin typeface="IBM Plex Sans" panose="020B0503050203000203" pitchFamily="34" charset="0"/>
              </a:defRPr>
            </a:lvl2pPr>
            <a:lvl3pPr marL="182827" indent="-91415">
              <a:spcBef>
                <a:spcPts val="0"/>
              </a:spcBef>
              <a:defRPr sz="1000" b="0" i="0">
                <a:solidFill>
                  <a:schemeClr val="tx1"/>
                </a:solidFill>
                <a:latin typeface="IBM Plex Sans" panose="020B0503050203000203" pitchFamily="34" charset="0"/>
              </a:defRPr>
            </a:lvl3pPr>
            <a:lvl4pPr marL="274242" indent="-9141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7"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15" indent="-91415">
              <a:spcBef>
                <a:spcPts val="0"/>
              </a:spcBef>
              <a:defRPr sz="1000" b="0" i="0">
                <a:solidFill>
                  <a:schemeClr val="tx1"/>
                </a:solidFill>
                <a:latin typeface="IBM Plex Sans" panose="020B0503050203000203" pitchFamily="34" charset="0"/>
              </a:defRPr>
            </a:lvl2pPr>
            <a:lvl3pPr marL="182827" indent="-91415">
              <a:spcBef>
                <a:spcPts val="0"/>
              </a:spcBef>
              <a:defRPr sz="1000" b="0" i="0">
                <a:solidFill>
                  <a:schemeClr val="tx1"/>
                </a:solidFill>
                <a:latin typeface="IBM Plex Sans" panose="020B0503050203000203" pitchFamily="34" charset="0"/>
              </a:defRPr>
            </a:lvl3pPr>
            <a:lvl4pPr marL="274242" indent="-9141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15" indent="-91415">
              <a:spcBef>
                <a:spcPts val="0"/>
              </a:spcBef>
              <a:defRPr sz="1000" b="0" i="0">
                <a:solidFill>
                  <a:schemeClr val="tx1"/>
                </a:solidFill>
                <a:latin typeface="IBM Plex Sans" panose="020B0503050203000203" pitchFamily="34" charset="0"/>
              </a:defRPr>
            </a:lvl2pPr>
            <a:lvl3pPr marL="182827" indent="-91415">
              <a:spcBef>
                <a:spcPts val="0"/>
              </a:spcBef>
              <a:defRPr sz="1000" b="0" i="0">
                <a:solidFill>
                  <a:schemeClr val="tx1"/>
                </a:solidFill>
                <a:latin typeface="IBM Plex Sans" panose="020B0503050203000203" pitchFamily="34" charset="0"/>
              </a:defRPr>
            </a:lvl3pPr>
            <a:lvl4pPr marL="274242" indent="-9141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15" indent="-91415">
              <a:spcBef>
                <a:spcPts val="0"/>
              </a:spcBef>
              <a:defRPr sz="1000" b="0" i="0">
                <a:solidFill>
                  <a:schemeClr val="tx1"/>
                </a:solidFill>
                <a:latin typeface="IBM Plex Sans" panose="020B0503050203000203" pitchFamily="34" charset="0"/>
              </a:defRPr>
            </a:lvl2pPr>
            <a:lvl3pPr marL="182827" indent="-91415">
              <a:spcBef>
                <a:spcPts val="0"/>
              </a:spcBef>
              <a:defRPr sz="1000" b="0" i="0">
                <a:solidFill>
                  <a:schemeClr val="tx1"/>
                </a:solidFill>
                <a:latin typeface="IBM Plex Sans" panose="020B0503050203000203" pitchFamily="34" charset="0"/>
              </a:defRPr>
            </a:lvl3pPr>
            <a:lvl4pPr marL="274242" indent="-9141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3FBD40E1-8D90-E74D-824F-F3258FAE76A8}"/>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294973573"/>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7" y="1714501"/>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5" indent="-91415">
              <a:lnSpc>
                <a:spcPct val="110000"/>
              </a:lnSpc>
              <a:spcBef>
                <a:spcPts val="0"/>
              </a:spcBef>
              <a:defRPr sz="1000" b="0" i="0">
                <a:solidFill>
                  <a:schemeClr val="tx1"/>
                </a:solidFill>
                <a:latin typeface="IBM Plex Sans" panose="020B0503050203000203" pitchFamily="34" charset="0"/>
              </a:defRPr>
            </a:lvl2pPr>
            <a:lvl3pPr marL="182827" indent="-91415">
              <a:lnSpc>
                <a:spcPct val="110000"/>
              </a:lnSpc>
              <a:spcBef>
                <a:spcPts val="0"/>
              </a:spcBef>
              <a:defRPr sz="1000" b="0" i="0">
                <a:solidFill>
                  <a:schemeClr val="tx1"/>
                </a:solidFill>
                <a:latin typeface="IBM Plex Sans" panose="020B0503050203000203" pitchFamily="34" charset="0"/>
              </a:defRPr>
            </a:lvl3pPr>
            <a:lvl4pPr marL="274242" indent="-9141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5" indent="-91415">
              <a:lnSpc>
                <a:spcPct val="110000"/>
              </a:lnSpc>
              <a:spcBef>
                <a:spcPts val="0"/>
              </a:spcBef>
              <a:defRPr sz="1000" b="0" i="0">
                <a:solidFill>
                  <a:schemeClr val="tx1"/>
                </a:solidFill>
                <a:latin typeface="IBM Plex Sans" panose="020B0503050203000203" pitchFamily="34" charset="0"/>
              </a:defRPr>
            </a:lvl2pPr>
            <a:lvl3pPr marL="182827" indent="-91415">
              <a:lnSpc>
                <a:spcPct val="110000"/>
              </a:lnSpc>
              <a:spcBef>
                <a:spcPts val="0"/>
              </a:spcBef>
              <a:defRPr sz="1000" b="0" i="0">
                <a:solidFill>
                  <a:schemeClr val="tx1"/>
                </a:solidFill>
                <a:latin typeface="IBM Plex Sans" panose="020B0503050203000203" pitchFamily="34" charset="0"/>
              </a:defRPr>
            </a:lvl3pPr>
            <a:lvl4pPr marL="274242" indent="-9141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5" indent="-91415">
              <a:lnSpc>
                <a:spcPct val="110000"/>
              </a:lnSpc>
              <a:spcBef>
                <a:spcPts val="0"/>
              </a:spcBef>
              <a:defRPr sz="1000" b="0" i="0">
                <a:solidFill>
                  <a:schemeClr val="tx1"/>
                </a:solidFill>
                <a:latin typeface="IBM Plex Sans" panose="020B0503050203000203" pitchFamily="34" charset="0"/>
              </a:defRPr>
            </a:lvl2pPr>
            <a:lvl3pPr marL="182827" indent="-91415">
              <a:lnSpc>
                <a:spcPct val="110000"/>
              </a:lnSpc>
              <a:spcBef>
                <a:spcPts val="0"/>
              </a:spcBef>
              <a:defRPr sz="1000" b="0" i="0">
                <a:solidFill>
                  <a:schemeClr val="tx1"/>
                </a:solidFill>
                <a:latin typeface="IBM Plex Sans" panose="020B0503050203000203" pitchFamily="34" charset="0"/>
              </a:defRPr>
            </a:lvl3pPr>
            <a:lvl4pPr marL="274242" indent="-9141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6" cy="762795"/>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5" indent="-91415">
              <a:lnSpc>
                <a:spcPct val="110000"/>
              </a:lnSpc>
              <a:spcBef>
                <a:spcPts val="0"/>
              </a:spcBef>
              <a:defRPr sz="1000" b="0" i="0">
                <a:solidFill>
                  <a:schemeClr val="tx1"/>
                </a:solidFill>
                <a:latin typeface="IBM Plex Sans" panose="020B0503050203000203" pitchFamily="34" charset="0"/>
              </a:defRPr>
            </a:lvl2pPr>
            <a:lvl3pPr marL="182827" indent="-91415">
              <a:lnSpc>
                <a:spcPct val="110000"/>
              </a:lnSpc>
              <a:spcBef>
                <a:spcPts val="0"/>
              </a:spcBef>
              <a:defRPr sz="1000" b="0" i="0">
                <a:solidFill>
                  <a:schemeClr val="tx1"/>
                </a:solidFill>
                <a:latin typeface="IBM Plex Sans" panose="020B0503050203000203" pitchFamily="34" charset="0"/>
              </a:defRPr>
            </a:lvl3pPr>
            <a:lvl4pPr marL="274242" indent="-9141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2" y="1714501"/>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5" indent="-91415">
              <a:lnSpc>
                <a:spcPct val="110000"/>
              </a:lnSpc>
              <a:spcBef>
                <a:spcPts val="0"/>
              </a:spcBef>
              <a:defRPr sz="1000" b="0" i="0">
                <a:solidFill>
                  <a:schemeClr val="tx1"/>
                </a:solidFill>
                <a:latin typeface="IBM Plex Sans" panose="020B0503050203000203" pitchFamily="34" charset="0"/>
              </a:defRPr>
            </a:lvl2pPr>
            <a:lvl3pPr marL="182827" indent="-91415">
              <a:lnSpc>
                <a:spcPct val="110000"/>
              </a:lnSpc>
              <a:spcBef>
                <a:spcPts val="0"/>
              </a:spcBef>
              <a:defRPr sz="1000" b="0" i="0">
                <a:solidFill>
                  <a:schemeClr val="tx1"/>
                </a:solidFill>
                <a:latin typeface="IBM Plex Sans" panose="020B0503050203000203" pitchFamily="34" charset="0"/>
              </a:defRPr>
            </a:lvl3pPr>
            <a:lvl4pPr marL="274242" indent="-9141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1"/>
            <a:ext cx="0" cy="42862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1"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A83FE5B8-2A17-8A0D-4104-8A4F381B1FB7}"/>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102882095"/>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7"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15" indent="-91415">
              <a:spcBef>
                <a:spcPts val="0"/>
              </a:spcBef>
              <a:defRPr sz="1000" b="0" i="0">
                <a:solidFill>
                  <a:schemeClr val="tx1"/>
                </a:solidFill>
                <a:latin typeface="IBM Plex Sans" panose="020B0503050203000203" pitchFamily="34" charset="0"/>
              </a:defRPr>
            </a:lvl2pPr>
            <a:lvl3pPr marL="182827" indent="-91415">
              <a:spcBef>
                <a:spcPts val="0"/>
              </a:spcBef>
              <a:defRPr sz="1000" b="0" i="0">
                <a:solidFill>
                  <a:schemeClr val="tx1"/>
                </a:solidFill>
                <a:latin typeface="IBM Plex Sans" panose="020B0503050203000203" pitchFamily="34" charset="0"/>
              </a:defRPr>
            </a:lvl3pPr>
            <a:lvl4pPr marL="274242" indent="-9141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15" indent="-91415">
              <a:spcBef>
                <a:spcPts val="0"/>
              </a:spcBef>
              <a:defRPr sz="1000" b="0" i="0">
                <a:solidFill>
                  <a:schemeClr val="tx1"/>
                </a:solidFill>
                <a:latin typeface="IBM Plex Sans" panose="020B0503050203000203" pitchFamily="34" charset="0"/>
              </a:defRPr>
            </a:lvl2pPr>
            <a:lvl3pPr marL="182827" indent="-91415">
              <a:spcBef>
                <a:spcPts val="0"/>
              </a:spcBef>
              <a:defRPr sz="1000" b="0" i="0">
                <a:solidFill>
                  <a:schemeClr val="tx1"/>
                </a:solidFill>
                <a:latin typeface="IBM Plex Sans" panose="020B0503050203000203" pitchFamily="34" charset="0"/>
              </a:defRPr>
            </a:lvl3pPr>
            <a:lvl4pPr marL="274242" indent="-9141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15" indent="-91415">
              <a:spcBef>
                <a:spcPts val="0"/>
              </a:spcBef>
              <a:defRPr sz="1000" b="0" i="0">
                <a:solidFill>
                  <a:schemeClr val="tx1"/>
                </a:solidFill>
                <a:latin typeface="IBM Plex Sans" panose="020B0503050203000203" pitchFamily="34" charset="0"/>
              </a:defRPr>
            </a:lvl2pPr>
            <a:lvl3pPr marL="182827" indent="-91415">
              <a:spcBef>
                <a:spcPts val="0"/>
              </a:spcBef>
              <a:defRPr sz="1000" b="0" i="0">
                <a:solidFill>
                  <a:schemeClr val="tx1"/>
                </a:solidFill>
                <a:latin typeface="IBM Plex Sans" panose="020B0503050203000203" pitchFamily="34" charset="0"/>
              </a:defRPr>
            </a:lvl3pPr>
            <a:lvl4pPr marL="274242" indent="-9141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6" cy="762795"/>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7"/>
            <a:ext cx="2476179" cy="762795"/>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7"/>
            <a:ext cx="2479352" cy="762795"/>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1"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21A14FB8-8710-E0A3-B243-127497370ABB}"/>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4279347949"/>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8000" y="288036"/>
            <a:ext cx="2474591"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8000" y="1714501"/>
            <a:ext cx="2477766" cy="2000251"/>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7" y="1714501"/>
            <a:ext cx="2475384" cy="4286251"/>
          </a:xfrm>
        </p:spPr>
        <p:txBody>
          <a:bodyPr/>
          <a:lstStyle>
            <a:lvl1pPr>
              <a:lnSpc>
                <a:spcPct val="110000"/>
              </a:lnSpc>
              <a:spcBef>
                <a:spcPts val="0"/>
              </a:spcBef>
              <a:defRPr sz="1200">
                <a:solidFill>
                  <a:schemeClr val="tx1"/>
                </a:solidFill>
              </a:defRPr>
            </a:lvl1pPr>
            <a:lvl2pPr marL="109697" indent="-109697">
              <a:lnSpc>
                <a:spcPct val="110000"/>
              </a:lnSpc>
              <a:spcBef>
                <a:spcPts val="0"/>
              </a:spcBef>
              <a:defRPr sz="1200">
                <a:solidFill>
                  <a:schemeClr val="tx1"/>
                </a:solidFill>
              </a:defRPr>
            </a:lvl2pPr>
            <a:lvl3pPr marL="219393" indent="-109697">
              <a:lnSpc>
                <a:spcPct val="110000"/>
              </a:lnSpc>
              <a:spcBef>
                <a:spcPts val="0"/>
              </a:spcBef>
              <a:defRPr sz="1200">
                <a:solidFill>
                  <a:schemeClr val="tx1"/>
                </a:solidFill>
              </a:defRPr>
            </a:lvl3pPr>
            <a:lvl4pPr marL="329090" indent="-109697">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6" y="1714501"/>
            <a:ext cx="2470739" cy="4286251"/>
          </a:xfrm>
        </p:spPr>
        <p:txBody>
          <a:bodyPr/>
          <a:lstStyle>
            <a:lvl1pPr>
              <a:lnSpc>
                <a:spcPct val="110000"/>
              </a:lnSpc>
              <a:spcBef>
                <a:spcPts val="0"/>
              </a:spcBef>
              <a:defRPr sz="1200">
                <a:solidFill>
                  <a:schemeClr val="tx1"/>
                </a:solidFill>
              </a:defRPr>
            </a:lvl1pPr>
            <a:lvl2pPr marL="109697" indent="-109697">
              <a:lnSpc>
                <a:spcPct val="110000"/>
              </a:lnSpc>
              <a:spcBef>
                <a:spcPts val="0"/>
              </a:spcBef>
              <a:defRPr sz="1200">
                <a:solidFill>
                  <a:schemeClr val="tx1"/>
                </a:solidFill>
              </a:defRPr>
            </a:lvl2pPr>
            <a:lvl3pPr marL="219393" indent="-109697">
              <a:lnSpc>
                <a:spcPct val="110000"/>
              </a:lnSpc>
              <a:spcBef>
                <a:spcPts val="0"/>
              </a:spcBef>
              <a:defRPr sz="1200">
                <a:solidFill>
                  <a:schemeClr val="tx1"/>
                </a:solidFill>
              </a:defRPr>
            </a:lvl3pPr>
            <a:lvl4pPr marL="329090" indent="-109697">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5" y="1714501"/>
            <a:ext cx="2476178" cy="4286251"/>
          </a:xfrm>
        </p:spPr>
        <p:txBody>
          <a:bodyPr/>
          <a:lstStyle>
            <a:lvl1pPr>
              <a:lnSpc>
                <a:spcPct val="110000"/>
              </a:lnSpc>
              <a:spcBef>
                <a:spcPts val="0"/>
              </a:spcBef>
              <a:defRPr sz="1200">
                <a:solidFill>
                  <a:schemeClr val="tx1"/>
                </a:solidFill>
              </a:defRPr>
            </a:lvl1pPr>
            <a:lvl2pPr marL="109697" indent="-109697">
              <a:lnSpc>
                <a:spcPct val="110000"/>
              </a:lnSpc>
              <a:spcBef>
                <a:spcPts val="0"/>
              </a:spcBef>
              <a:defRPr sz="1200">
                <a:solidFill>
                  <a:schemeClr val="tx1"/>
                </a:solidFill>
              </a:defRPr>
            </a:lvl2pPr>
            <a:lvl3pPr marL="219393" indent="-109697">
              <a:lnSpc>
                <a:spcPct val="110000"/>
              </a:lnSpc>
              <a:spcBef>
                <a:spcPts val="0"/>
              </a:spcBef>
              <a:defRPr sz="1200">
                <a:solidFill>
                  <a:schemeClr val="tx1"/>
                </a:solidFill>
              </a:defRPr>
            </a:lvl3pPr>
            <a:lvl4pPr marL="329090" indent="-109697">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7"/>
            <a:ext cx="607998" cy="60807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6" y="288037"/>
            <a:ext cx="607998" cy="60807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3" y="288037"/>
            <a:ext cx="607998"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Quantum / © 2024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1"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7072BDE3-A77D-C7D3-3800-77642512CC34}"/>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708181949"/>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192024"/>
            <a:ext cx="2474591" cy="570707"/>
          </a:xfrm>
        </p:spPr>
        <p:txBody>
          <a:bodyPr/>
          <a:lstStyle>
            <a:lvl1pPr>
              <a:lnSpc>
                <a:spcPct val="100000"/>
              </a:lnSpc>
              <a:defRPr sz="31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7" y="1714501"/>
            <a:ext cx="2475384" cy="4286251"/>
          </a:xfrm>
        </p:spPr>
        <p:txBody>
          <a:bodyPr/>
          <a:lstStyle>
            <a:lvl1pPr>
              <a:spcBef>
                <a:spcPts val="0"/>
              </a:spcBef>
              <a:defRPr sz="1400" b="0" i="0">
                <a:solidFill>
                  <a:schemeClr val="tx1"/>
                </a:solidFill>
                <a:latin typeface="IBM Plex Sans Light" panose="020B0403050203000203" pitchFamily="34" charset="0"/>
              </a:defRPr>
            </a:lvl1pPr>
            <a:lvl2pPr marL="127980" indent="-127980">
              <a:spcBef>
                <a:spcPts val="0"/>
              </a:spcBef>
              <a:defRPr sz="1400" b="0" i="0">
                <a:solidFill>
                  <a:schemeClr val="tx1"/>
                </a:solidFill>
                <a:latin typeface="IBM Plex Sans Light" panose="020B0403050203000203" pitchFamily="34" charset="0"/>
              </a:defRPr>
            </a:lvl2pPr>
            <a:lvl3pPr marL="255959" indent="-127980">
              <a:spcBef>
                <a:spcPts val="0"/>
              </a:spcBef>
              <a:defRPr sz="1400" b="0" i="0">
                <a:solidFill>
                  <a:schemeClr val="tx1"/>
                </a:solidFill>
                <a:latin typeface="IBM Plex Sans Light" panose="020B0403050203000203" pitchFamily="34" charset="0"/>
              </a:defRPr>
            </a:lvl3pPr>
            <a:lvl4pPr marL="383937" indent="-12798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1" y="1714501"/>
            <a:ext cx="5047594" cy="4286251"/>
          </a:xfrm>
        </p:spPr>
        <p:txBody>
          <a:bodyPr/>
          <a:lstStyle>
            <a:lvl1pPr>
              <a:spcBef>
                <a:spcPts val="0"/>
              </a:spcBef>
              <a:defRPr sz="1400" b="0" i="0">
                <a:solidFill>
                  <a:schemeClr val="tx1"/>
                </a:solidFill>
                <a:latin typeface="IBM Plex Sans Light" panose="020B0403050203000203" pitchFamily="34" charset="0"/>
              </a:defRPr>
            </a:lvl1pPr>
            <a:lvl2pPr marL="127980" indent="-127980">
              <a:spcBef>
                <a:spcPts val="0"/>
              </a:spcBef>
              <a:defRPr sz="1400" b="0" i="0">
                <a:solidFill>
                  <a:schemeClr val="tx1"/>
                </a:solidFill>
                <a:latin typeface="IBM Plex Sans Light" panose="020B0403050203000203" pitchFamily="34" charset="0"/>
              </a:defRPr>
            </a:lvl2pPr>
            <a:lvl3pPr marL="255959" indent="-127980">
              <a:spcBef>
                <a:spcPts val="0"/>
              </a:spcBef>
              <a:defRPr sz="1400" b="0" i="0">
                <a:solidFill>
                  <a:schemeClr val="tx1"/>
                </a:solidFill>
                <a:latin typeface="IBM Plex Sans Light" panose="020B0403050203000203" pitchFamily="34" charset="0"/>
              </a:defRPr>
            </a:lvl3pPr>
            <a:lvl4pPr marL="383937" indent="-12798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5" y="192024"/>
            <a:ext cx="2477766" cy="570707"/>
          </a:xfrm>
        </p:spPr>
        <p:txBody>
          <a:bodyPr/>
          <a:lstStyle>
            <a:lvl1pPr>
              <a:lnSpc>
                <a:spcPct val="100000"/>
              </a:lnSpc>
              <a:spcBef>
                <a:spcPts val="0"/>
              </a:spcBef>
              <a:defRPr sz="3198">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1EC405D5-53FE-B482-C5C7-895711A67C82}"/>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668680119"/>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8000" y="288038"/>
            <a:ext cx="3711980" cy="953295"/>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8000" y="1714501"/>
            <a:ext cx="5049180"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21" y="1714501"/>
            <a:ext cx="5047594"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61634581-3CE7-22E1-9DD1-E452041F6596}"/>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52325256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404816374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8001" y="192025"/>
            <a:ext cx="5522194" cy="22867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7"/>
            <a:ext cx="2476179" cy="57157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7"/>
            <a:ext cx="2476179" cy="57157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7A44FE39-ABBF-3885-421E-1D840D2E501E}"/>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752108933"/>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7"/>
            <a:ext cx="2476179" cy="2286795"/>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8"/>
            <a:ext cx="2476179" cy="57157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8"/>
            <a:ext cx="2476179" cy="57157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6527EABF-7920-4D89-66E6-90432458B701}"/>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086475756"/>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8000" y="192025"/>
            <a:ext cx="5519019" cy="22867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7"/>
            <a:ext cx="2476179" cy="762795"/>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3" y="288037"/>
            <a:ext cx="2479352" cy="762795"/>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1"/>
            <a:ext cx="2476179"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5" indent="-91415">
              <a:lnSpc>
                <a:spcPct val="110000"/>
              </a:lnSpc>
              <a:spcBef>
                <a:spcPts val="0"/>
              </a:spcBef>
              <a:defRPr sz="1000" b="0" i="0">
                <a:solidFill>
                  <a:schemeClr val="tx1"/>
                </a:solidFill>
                <a:latin typeface="IBM Plex Sans" panose="020B0503050203000203" pitchFamily="34" charset="0"/>
              </a:defRPr>
            </a:lvl2pPr>
            <a:lvl3pPr marL="182827" indent="-91415">
              <a:lnSpc>
                <a:spcPct val="110000"/>
              </a:lnSpc>
              <a:spcBef>
                <a:spcPts val="0"/>
              </a:spcBef>
              <a:defRPr sz="1000" b="0" i="0">
                <a:solidFill>
                  <a:schemeClr val="tx1"/>
                </a:solidFill>
                <a:latin typeface="IBM Plex Sans" panose="020B0503050203000203" pitchFamily="34" charset="0"/>
              </a:defRPr>
            </a:lvl3pPr>
            <a:lvl4pPr marL="274242" indent="-9141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10" y="1714501"/>
            <a:ext cx="2476179"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5" indent="-91415">
              <a:lnSpc>
                <a:spcPct val="110000"/>
              </a:lnSpc>
              <a:spcBef>
                <a:spcPts val="0"/>
              </a:spcBef>
              <a:defRPr sz="1000" b="0" i="0">
                <a:solidFill>
                  <a:schemeClr val="tx1"/>
                </a:solidFill>
                <a:latin typeface="IBM Plex Sans" panose="020B0503050203000203" pitchFamily="34" charset="0"/>
              </a:defRPr>
            </a:lvl2pPr>
            <a:lvl3pPr marL="182827" indent="-91415">
              <a:lnSpc>
                <a:spcPct val="110000"/>
              </a:lnSpc>
              <a:spcBef>
                <a:spcPts val="0"/>
              </a:spcBef>
              <a:defRPr sz="1000" b="0" i="0">
                <a:solidFill>
                  <a:schemeClr val="tx1"/>
                </a:solidFill>
                <a:latin typeface="IBM Plex Sans" panose="020B0503050203000203" pitchFamily="34" charset="0"/>
              </a:defRPr>
            </a:lvl3pPr>
            <a:lvl4pPr marL="274242" indent="-9141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1E44CDF7-70DF-0A53-167F-B0110B659AE2}"/>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117865226"/>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8000" y="288037"/>
            <a:ext cx="2474591" cy="2286795"/>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7"/>
            <a:ext cx="2476179" cy="762795"/>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3" y="288037"/>
            <a:ext cx="2479352" cy="762795"/>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1"/>
            <a:ext cx="2476179"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5" indent="-91415">
              <a:lnSpc>
                <a:spcPct val="110000"/>
              </a:lnSpc>
              <a:spcBef>
                <a:spcPts val="0"/>
              </a:spcBef>
              <a:defRPr sz="1000" b="0" i="0">
                <a:solidFill>
                  <a:schemeClr val="tx1"/>
                </a:solidFill>
                <a:latin typeface="IBM Plex Sans" panose="020B0503050203000203" pitchFamily="34" charset="0"/>
              </a:defRPr>
            </a:lvl2pPr>
            <a:lvl3pPr marL="182827" indent="-91415">
              <a:lnSpc>
                <a:spcPct val="110000"/>
              </a:lnSpc>
              <a:spcBef>
                <a:spcPts val="0"/>
              </a:spcBef>
              <a:defRPr sz="1000" b="0" i="0">
                <a:solidFill>
                  <a:schemeClr val="tx1"/>
                </a:solidFill>
                <a:latin typeface="IBM Plex Sans" panose="020B0503050203000203" pitchFamily="34" charset="0"/>
              </a:defRPr>
            </a:lvl3pPr>
            <a:lvl4pPr marL="274242" indent="-9141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8" y="1714501"/>
            <a:ext cx="2476179"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5" indent="-91415">
              <a:lnSpc>
                <a:spcPct val="110000"/>
              </a:lnSpc>
              <a:spcBef>
                <a:spcPts val="0"/>
              </a:spcBef>
              <a:defRPr sz="1000" b="0" i="0">
                <a:solidFill>
                  <a:schemeClr val="tx1"/>
                </a:solidFill>
                <a:latin typeface="IBM Plex Sans" panose="020B0503050203000203" pitchFamily="34" charset="0"/>
              </a:defRPr>
            </a:lvl2pPr>
            <a:lvl3pPr marL="182827" indent="-91415">
              <a:lnSpc>
                <a:spcPct val="110000"/>
              </a:lnSpc>
              <a:spcBef>
                <a:spcPts val="0"/>
              </a:spcBef>
              <a:defRPr sz="1000" b="0" i="0">
                <a:solidFill>
                  <a:schemeClr val="tx1"/>
                </a:solidFill>
                <a:latin typeface="IBM Plex Sans" panose="020B0503050203000203" pitchFamily="34" charset="0"/>
              </a:defRPr>
            </a:lvl3pPr>
            <a:lvl4pPr marL="274242" indent="-9141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77006748-5A41-E561-3BED-279DDF09EA2F}"/>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883004729"/>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192026"/>
            <a:ext cx="2474591" cy="570707"/>
          </a:xfrm>
        </p:spPr>
        <p:txBody>
          <a:bodyPr/>
          <a:lstStyle>
            <a:lvl1pPr>
              <a:lnSpc>
                <a:spcPct val="100000"/>
              </a:lnSpc>
              <a:defRPr sz="31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7" y="1714501"/>
            <a:ext cx="2475384" cy="4286251"/>
          </a:xfrm>
        </p:spPr>
        <p:txBody>
          <a:bodyPr/>
          <a:lstStyle>
            <a:lvl1pPr>
              <a:spcBef>
                <a:spcPts val="0"/>
              </a:spcBef>
              <a:defRPr sz="1400" b="0" i="0">
                <a:solidFill>
                  <a:schemeClr val="tx1"/>
                </a:solidFill>
                <a:latin typeface="IBM Plex Sans Light" panose="020B0403050203000203" pitchFamily="34" charset="0"/>
              </a:defRPr>
            </a:lvl1pPr>
            <a:lvl2pPr marL="127980" indent="-127980">
              <a:spcBef>
                <a:spcPts val="0"/>
              </a:spcBef>
              <a:defRPr sz="1400" b="0" i="0">
                <a:solidFill>
                  <a:schemeClr val="tx1"/>
                </a:solidFill>
                <a:latin typeface="IBM Plex Sans Light" panose="020B0403050203000203" pitchFamily="34" charset="0"/>
              </a:defRPr>
            </a:lvl2pPr>
            <a:lvl3pPr marL="255959" indent="-127980">
              <a:spcBef>
                <a:spcPts val="0"/>
              </a:spcBef>
              <a:defRPr sz="1400" b="0" i="0">
                <a:solidFill>
                  <a:schemeClr val="tx1"/>
                </a:solidFill>
                <a:latin typeface="IBM Plex Sans Light" panose="020B0403050203000203" pitchFamily="34" charset="0"/>
              </a:defRPr>
            </a:lvl3pPr>
            <a:lvl4pPr marL="383937" indent="-12798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15" indent="-91415">
              <a:spcBef>
                <a:spcPts val="0"/>
              </a:spcBef>
              <a:defRPr sz="1000" b="0" i="0">
                <a:solidFill>
                  <a:schemeClr val="tx1"/>
                </a:solidFill>
                <a:latin typeface="IBM Plex Sans" panose="020B0503050203000203" pitchFamily="34" charset="0"/>
              </a:defRPr>
            </a:lvl2pPr>
            <a:lvl3pPr marL="182827" indent="-91415">
              <a:spcBef>
                <a:spcPts val="0"/>
              </a:spcBef>
              <a:defRPr sz="1000" b="0" i="0">
                <a:solidFill>
                  <a:schemeClr val="tx1"/>
                </a:solidFill>
                <a:latin typeface="IBM Plex Sans" panose="020B0503050203000203" pitchFamily="34" charset="0"/>
              </a:defRPr>
            </a:lvl3pPr>
            <a:lvl4pPr marL="274242" indent="-9141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15" indent="-91415">
              <a:spcBef>
                <a:spcPts val="0"/>
              </a:spcBef>
              <a:defRPr sz="1000" b="0" i="0">
                <a:solidFill>
                  <a:schemeClr val="tx1"/>
                </a:solidFill>
                <a:latin typeface="IBM Plex Sans" panose="020B0503050203000203" pitchFamily="34" charset="0"/>
              </a:defRPr>
            </a:lvl2pPr>
            <a:lvl3pPr marL="182827" indent="-91415">
              <a:spcBef>
                <a:spcPts val="0"/>
              </a:spcBef>
              <a:defRPr sz="1000" b="0" i="0">
                <a:solidFill>
                  <a:schemeClr val="tx1"/>
                </a:solidFill>
                <a:latin typeface="IBM Plex Sans" panose="020B0503050203000203" pitchFamily="34" charset="0"/>
              </a:defRPr>
            </a:lvl3pPr>
            <a:lvl4pPr marL="274242" indent="-9141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3" y="192024"/>
            <a:ext cx="2477766" cy="570707"/>
          </a:xfrm>
        </p:spPr>
        <p:txBody>
          <a:bodyPr/>
          <a:lstStyle>
            <a:lvl1pPr>
              <a:lnSpc>
                <a:spcPct val="100000"/>
              </a:lnSpc>
              <a:spcBef>
                <a:spcPts val="0"/>
              </a:spcBef>
              <a:defRPr sz="3198">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21" y="288039"/>
            <a:ext cx="607998" cy="607231"/>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7"/>
            <a:ext cx="608843"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Quantum / © 2024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1"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2FAF5FCF-8C26-E930-35CA-8E8B6B133175}"/>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568978918"/>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8001" y="1239012"/>
            <a:ext cx="3334903" cy="1524000"/>
          </a:xfrm>
        </p:spPr>
        <p:txBody>
          <a:bodyPr/>
          <a:lstStyle>
            <a:lvl1pPr>
              <a:lnSpc>
                <a:spcPct val="100000"/>
              </a:lnSpc>
              <a:spcBef>
                <a:spcPts val="0"/>
              </a:spcBef>
              <a:defRPr sz="2200">
                <a:solidFill>
                  <a:schemeClr val="tx1"/>
                </a:solidFill>
              </a:defRPr>
            </a:lvl1pPr>
            <a:lvl2pPr marL="201111" indent="-201111">
              <a:lnSpc>
                <a:spcPct val="100000"/>
              </a:lnSpc>
              <a:spcBef>
                <a:spcPts val="0"/>
              </a:spcBef>
              <a:defRPr sz="2200">
                <a:solidFill>
                  <a:schemeClr val="tx1"/>
                </a:solidFill>
              </a:defRPr>
            </a:lvl2pPr>
            <a:lvl3pPr marL="402221" indent="-201111">
              <a:lnSpc>
                <a:spcPct val="100000"/>
              </a:lnSpc>
              <a:spcBef>
                <a:spcPts val="0"/>
              </a:spcBef>
              <a:defRPr sz="2200">
                <a:solidFill>
                  <a:schemeClr val="tx1"/>
                </a:solidFill>
              </a:defRPr>
            </a:lvl3pPr>
            <a:lvl4pPr marL="557623" indent="-201111">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1"/>
            <a:ext cx="3333316" cy="1524000"/>
          </a:xfrm>
        </p:spPr>
        <p:txBody>
          <a:bodyPr/>
          <a:lstStyle>
            <a:lvl1pPr>
              <a:lnSpc>
                <a:spcPct val="100000"/>
              </a:lnSpc>
              <a:spcBef>
                <a:spcPts val="0"/>
              </a:spcBef>
              <a:defRPr sz="2200">
                <a:solidFill>
                  <a:schemeClr val="tx1"/>
                </a:solidFill>
              </a:defRPr>
            </a:lvl1pPr>
            <a:lvl2pPr marL="201111" indent="-201111">
              <a:lnSpc>
                <a:spcPct val="100000"/>
              </a:lnSpc>
              <a:spcBef>
                <a:spcPts val="0"/>
              </a:spcBef>
              <a:defRPr sz="2200">
                <a:solidFill>
                  <a:schemeClr val="tx1"/>
                </a:solidFill>
              </a:defRPr>
            </a:lvl2pPr>
            <a:lvl3pPr marL="402221" indent="-201111">
              <a:lnSpc>
                <a:spcPct val="100000"/>
              </a:lnSpc>
              <a:spcBef>
                <a:spcPts val="0"/>
              </a:spcBef>
              <a:defRPr sz="2200">
                <a:solidFill>
                  <a:schemeClr val="tx1"/>
                </a:solidFill>
              </a:defRPr>
            </a:lvl3pPr>
            <a:lvl4pPr marL="557623" indent="-201111">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11" indent="-201111">
              <a:lnSpc>
                <a:spcPct val="100000"/>
              </a:lnSpc>
              <a:spcBef>
                <a:spcPts val="0"/>
              </a:spcBef>
              <a:defRPr sz="2200">
                <a:solidFill>
                  <a:schemeClr val="tx1"/>
                </a:solidFill>
              </a:defRPr>
            </a:lvl2pPr>
            <a:lvl3pPr marL="402221" indent="-201111">
              <a:lnSpc>
                <a:spcPct val="100000"/>
              </a:lnSpc>
              <a:spcBef>
                <a:spcPts val="0"/>
              </a:spcBef>
              <a:defRPr sz="2200">
                <a:solidFill>
                  <a:schemeClr val="tx1"/>
                </a:solidFill>
              </a:defRPr>
            </a:lvl3pPr>
            <a:lvl4pPr marL="557623" indent="-201111">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1" y="4191000"/>
            <a:ext cx="3333316" cy="1524000"/>
          </a:xfrm>
        </p:spPr>
        <p:txBody>
          <a:bodyPr/>
          <a:lstStyle>
            <a:lvl1pPr>
              <a:lnSpc>
                <a:spcPct val="100000"/>
              </a:lnSpc>
              <a:spcBef>
                <a:spcPts val="0"/>
              </a:spcBef>
              <a:defRPr sz="2200">
                <a:solidFill>
                  <a:schemeClr val="tx1"/>
                </a:solidFill>
              </a:defRPr>
            </a:lvl1pPr>
            <a:lvl2pPr marL="201111" indent="-201111">
              <a:lnSpc>
                <a:spcPct val="100000"/>
              </a:lnSpc>
              <a:spcBef>
                <a:spcPts val="0"/>
              </a:spcBef>
              <a:defRPr sz="2200">
                <a:solidFill>
                  <a:schemeClr val="tx1"/>
                </a:solidFill>
              </a:defRPr>
            </a:lvl2pPr>
            <a:lvl3pPr marL="402221" indent="-201111">
              <a:lnSpc>
                <a:spcPct val="100000"/>
              </a:lnSpc>
              <a:spcBef>
                <a:spcPts val="0"/>
              </a:spcBef>
              <a:defRPr sz="2200">
                <a:solidFill>
                  <a:schemeClr val="tx1"/>
                </a:solidFill>
              </a:defRPr>
            </a:lvl3pPr>
            <a:lvl4pPr marL="557623" indent="-201111">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9" y="288037"/>
            <a:ext cx="607998" cy="60807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21" y="288037"/>
            <a:ext cx="607998" cy="60807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9" y="3236977"/>
            <a:ext cx="607998" cy="608076"/>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21" y="3238501"/>
            <a:ext cx="607998" cy="608076"/>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Quantum / © 2024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7"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F9945354-2FCC-6FCD-EC0A-E14B6C947570}"/>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700991744"/>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9"/>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2" y="288036"/>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2"/>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2"/>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Quantum / © 2024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88037"/>
            <a:ext cx="2477766" cy="570707"/>
          </a:xfrm>
        </p:spPr>
        <p:txBody>
          <a:bodyPr/>
          <a:lstStyle>
            <a:lvl1pPr>
              <a:defRPr sz="1400">
                <a:solidFill>
                  <a:schemeClr val="tx2"/>
                </a:solidFill>
              </a:defRPr>
            </a:lvl1pPr>
          </a:lstStyle>
          <a:p>
            <a:pPr lvl="0"/>
            <a:r>
              <a:rPr lang="en-US"/>
              <a:t>Click to edit Master text styles</a:t>
            </a:r>
          </a:p>
        </p:txBody>
      </p:sp>
      <p:sp>
        <p:nvSpPr>
          <p:cNvPr id="3" name="Slide Number">
            <a:extLst>
              <a:ext uri="{FF2B5EF4-FFF2-40B4-BE49-F238E27FC236}">
                <a16:creationId xmlns:a16="http://schemas.microsoft.com/office/drawing/2014/main" id="{1B123197-2467-CA74-56F9-3BEBFA264217}"/>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046697520"/>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1" y="763525"/>
            <a:ext cx="5521402" cy="1138428"/>
          </a:xfrm>
        </p:spPr>
        <p:txBody>
          <a:bodyPr rIns="457200"/>
          <a:lstStyle>
            <a:lvl1pPr>
              <a:lnSpc>
                <a:spcPct val="110000"/>
              </a:lnSpc>
              <a:defRPr sz="31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8"/>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4958"/>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2"/>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2"/>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Quantum / © 2024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88037"/>
            <a:ext cx="2477766" cy="224028"/>
          </a:xfrm>
        </p:spPr>
        <p:txBody>
          <a:bodyPr/>
          <a:lstStyle>
            <a:lvl1pPr>
              <a:defRPr sz="1400">
                <a:solidFill>
                  <a:schemeClr val="tx2"/>
                </a:solidFill>
              </a:defRPr>
            </a:lvl1pPr>
          </a:lstStyle>
          <a:p>
            <a:pPr lvl="0"/>
            <a:r>
              <a:rPr lang="en-US"/>
              <a:t>Click to edit Master text styles</a:t>
            </a:r>
          </a:p>
        </p:txBody>
      </p:sp>
      <p:sp>
        <p:nvSpPr>
          <p:cNvPr id="3" name="Slide Number">
            <a:extLst>
              <a:ext uri="{FF2B5EF4-FFF2-40B4-BE49-F238E27FC236}">
                <a16:creationId xmlns:a16="http://schemas.microsoft.com/office/drawing/2014/main" id="{0991F3CD-C958-BE67-E356-23B73AD966DE}"/>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583137445"/>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288037"/>
            <a:ext cx="2477766" cy="2286795"/>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8000" y="3328418"/>
            <a:ext cx="2474591" cy="2672459"/>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3"/>
            <a:ext cx="2474591" cy="2672459"/>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33753"/>
            <a:ext cx="2474591" cy="2672459"/>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3"/>
            <a:ext cx="2474591" cy="2672459"/>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AB662E7B-A9B7-DD02-BBD6-7C7D227C1AB6}"/>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4223994806"/>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1" y="192025"/>
            <a:ext cx="5524575" cy="22867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8000" y="3328418"/>
            <a:ext cx="2474591" cy="2672459"/>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3"/>
            <a:ext cx="2474591" cy="2672459"/>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33753"/>
            <a:ext cx="2474591" cy="2672459"/>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3"/>
            <a:ext cx="2474591" cy="2672459"/>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C73B5464-B4CF-CBC6-7963-FF913802CF2F}"/>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404133036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9263402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2286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2"/>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2"/>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2" y="3333752"/>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80" indent="-127980">
              <a:lnSpc>
                <a:spcPct val="110000"/>
              </a:lnSpc>
              <a:spcBef>
                <a:spcPts val="0"/>
              </a:spcBef>
              <a:defRPr sz="1400" b="0" i="0">
                <a:solidFill>
                  <a:schemeClr val="tx1"/>
                </a:solidFill>
                <a:latin typeface="IBM Plex Sans Light" panose="020B0403050203000203" pitchFamily="34" charset="0"/>
              </a:defRPr>
            </a:lvl2pPr>
            <a:lvl3pPr marL="255959" indent="-127980">
              <a:lnSpc>
                <a:spcPct val="110000"/>
              </a:lnSpc>
              <a:spcBef>
                <a:spcPts val="0"/>
              </a:spcBef>
              <a:defRPr sz="1400" b="0" i="0">
                <a:solidFill>
                  <a:schemeClr val="tx1"/>
                </a:solidFill>
                <a:latin typeface="IBM Plex Sans Light" panose="020B0403050203000203" pitchFamily="34" charset="0"/>
              </a:defRPr>
            </a:lvl3pPr>
            <a:lvl4pPr marL="383937" indent="-12798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3D64FF65-DE97-F244-68EE-ECB79A9368B8}"/>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542513042"/>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8000" y="288036"/>
            <a:ext cx="2474591" cy="142954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7" y="666751"/>
            <a:ext cx="2475384" cy="1905000"/>
          </a:xfrm>
        </p:spPr>
        <p:txBody>
          <a:bodyPr/>
          <a:lstStyle>
            <a:lvl1pPr>
              <a:lnSpc>
                <a:spcPct val="110000"/>
              </a:lnSpc>
              <a:spcBef>
                <a:spcPts val="0"/>
              </a:spcBef>
              <a:defRPr sz="1200">
                <a:solidFill>
                  <a:schemeClr val="tx1"/>
                </a:solidFill>
              </a:defRPr>
            </a:lvl1pPr>
            <a:lvl2pPr marL="109697" indent="-109697">
              <a:lnSpc>
                <a:spcPct val="110000"/>
              </a:lnSpc>
              <a:spcBef>
                <a:spcPts val="0"/>
              </a:spcBef>
              <a:defRPr sz="1200">
                <a:solidFill>
                  <a:schemeClr val="tx1"/>
                </a:solidFill>
              </a:defRPr>
            </a:lvl2pPr>
            <a:lvl3pPr marL="219393" indent="-109697">
              <a:lnSpc>
                <a:spcPct val="110000"/>
              </a:lnSpc>
              <a:spcBef>
                <a:spcPts val="0"/>
              </a:spcBef>
              <a:defRPr sz="1200">
                <a:solidFill>
                  <a:schemeClr val="tx1"/>
                </a:solidFill>
              </a:defRPr>
            </a:lvl3pPr>
            <a:lvl4pPr marL="329090" indent="-109697">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1"/>
            <a:ext cx="2476179" cy="1905000"/>
          </a:xfrm>
        </p:spPr>
        <p:txBody>
          <a:bodyPr/>
          <a:lstStyle>
            <a:lvl1pPr>
              <a:lnSpc>
                <a:spcPct val="110000"/>
              </a:lnSpc>
              <a:spcBef>
                <a:spcPts val="0"/>
              </a:spcBef>
              <a:defRPr sz="1200">
                <a:solidFill>
                  <a:schemeClr val="tx1"/>
                </a:solidFill>
              </a:defRPr>
            </a:lvl1pPr>
            <a:lvl2pPr marL="109697" indent="-109697">
              <a:lnSpc>
                <a:spcPct val="110000"/>
              </a:lnSpc>
              <a:spcBef>
                <a:spcPts val="0"/>
              </a:spcBef>
              <a:defRPr sz="1200">
                <a:solidFill>
                  <a:schemeClr val="tx1"/>
                </a:solidFill>
              </a:defRPr>
            </a:lvl2pPr>
            <a:lvl3pPr marL="219393" indent="-109697">
              <a:lnSpc>
                <a:spcPct val="110000"/>
              </a:lnSpc>
              <a:spcBef>
                <a:spcPts val="0"/>
              </a:spcBef>
              <a:defRPr sz="1200">
                <a:solidFill>
                  <a:schemeClr val="tx1"/>
                </a:solidFill>
              </a:defRPr>
            </a:lvl3pPr>
            <a:lvl4pPr marL="329090" indent="-109697">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1"/>
            <a:ext cx="2476179" cy="1905000"/>
          </a:xfrm>
        </p:spPr>
        <p:txBody>
          <a:bodyPr/>
          <a:lstStyle>
            <a:lvl1pPr>
              <a:lnSpc>
                <a:spcPct val="110000"/>
              </a:lnSpc>
              <a:spcBef>
                <a:spcPts val="0"/>
              </a:spcBef>
              <a:defRPr sz="1200">
                <a:solidFill>
                  <a:schemeClr val="tx1"/>
                </a:solidFill>
              </a:defRPr>
            </a:lvl1pPr>
            <a:lvl2pPr marL="109697" indent="-109697">
              <a:lnSpc>
                <a:spcPct val="110000"/>
              </a:lnSpc>
              <a:spcBef>
                <a:spcPts val="0"/>
              </a:spcBef>
              <a:defRPr sz="1200">
                <a:solidFill>
                  <a:schemeClr val="tx1"/>
                </a:solidFill>
              </a:defRPr>
            </a:lvl2pPr>
            <a:lvl3pPr marL="219393" indent="-109697">
              <a:lnSpc>
                <a:spcPct val="110000"/>
              </a:lnSpc>
              <a:spcBef>
                <a:spcPts val="0"/>
              </a:spcBef>
              <a:defRPr sz="1200">
                <a:solidFill>
                  <a:schemeClr val="tx1"/>
                </a:solidFill>
              </a:defRPr>
            </a:lvl3pPr>
            <a:lvl4pPr marL="329090" indent="-109697">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7" y="3714751"/>
            <a:ext cx="2475384" cy="1905000"/>
          </a:xfrm>
        </p:spPr>
        <p:txBody>
          <a:bodyPr/>
          <a:lstStyle>
            <a:lvl1pPr>
              <a:lnSpc>
                <a:spcPct val="110000"/>
              </a:lnSpc>
              <a:spcBef>
                <a:spcPts val="0"/>
              </a:spcBef>
              <a:defRPr sz="1200">
                <a:solidFill>
                  <a:schemeClr val="tx1"/>
                </a:solidFill>
              </a:defRPr>
            </a:lvl1pPr>
            <a:lvl2pPr marL="109697" indent="-109697">
              <a:lnSpc>
                <a:spcPct val="110000"/>
              </a:lnSpc>
              <a:spcBef>
                <a:spcPts val="0"/>
              </a:spcBef>
              <a:defRPr sz="1200">
                <a:solidFill>
                  <a:schemeClr val="tx1"/>
                </a:solidFill>
              </a:defRPr>
            </a:lvl2pPr>
            <a:lvl3pPr marL="219393" indent="-109697">
              <a:lnSpc>
                <a:spcPct val="110000"/>
              </a:lnSpc>
              <a:spcBef>
                <a:spcPts val="0"/>
              </a:spcBef>
              <a:defRPr sz="1200">
                <a:solidFill>
                  <a:schemeClr val="tx1"/>
                </a:solidFill>
              </a:defRPr>
            </a:lvl3pPr>
            <a:lvl4pPr marL="329090" indent="-109697">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1"/>
            <a:ext cx="2475384" cy="1896342"/>
          </a:xfrm>
        </p:spPr>
        <p:txBody>
          <a:bodyPr/>
          <a:lstStyle>
            <a:lvl1pPr>
              <a:lnSpc>
                <a:spcPct val="110000"/>
              </a:lnSpc>
              <a:spcBef>
                <a:spcPts val="0"/>
              </a:spcBef>
              <a:defRPr sz="1200">
                <a:solidFill>
                  <a:schemeClr val="tx1"/>
                </a:solidFill>
              </a:defRPr>
            </a:lvl1pPr>
            <a:lvl2pPr marL="109697" indent="-109697">
              <a:lnSpc>
                <a:spcPct val="110000"/>
              </a:lnSpc>
              <a:spcBef>
                <a:spcPts val="0"/>
              </a:spcBef>
              <a:defRPr sz="1200">
                <a:solidFill>
                  <a:schemeClr val="tx1"/>
                </a:solidFill>
              </a:defRPr>
            </a:lvl2pPr>
            <a:lvl3pPr marL="219393" indent="-109697">
              <a:lnSpc>
                <a:spcPct val="110000"/>
              </a:lnSpc>
              <a:spcBef>
                <a:spcPts val="0"/>
              </a:spcBef>
              <a:defRPr sz="1200">
                <a:solidFill>
                  <a:schemeClr val="tx1"/>
                </a:solidFill>
              </a:defRPr>
            </a:lvl3pPr>
            <a:lvl4pPr marL="329090" indent="-109697">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1"/>
            <a:ext cx="2476179" cy="1905000"/>
          </a:xfrm>
        </p:spPr>
        <p:txBody>
          <a:bodyPr/>
          <a:lstStyle>
            <a:lvl1pPr>
              <a:lnSpc>
                <a:spcPct val="110000"/>
              </a:lnSpc>
              <a:spcBef>
                <a:spcPts val="0"/>
              </a:spcBef>
              <a:defRPr sz="1200">
                <a:solidFill>
                  <a:schemeClr val="tx1"/>
                </a:solidFill>
              </a:defRPr>
            </a:lvl1pPr>
            <a:lvl2pPr marL="109697" indent="-109697">
              <a:lnSpc>
                <a:spcPct val="110000"/>
              </a:lnSpc>
              <a:spcBef>
                <a:spcPts val="0"/>
              </a:spcBef>
              <a:defRPr sz="1200">
                <a:solidFill>
                  <a:schemeClr val="tx1"/>
                </a:solidFill>
              </a:defRPr>
            </a:lvl2pPr>
            <a:lvl3pPr marL="219393" indent="-109697">
              <a:lnSpc>
                <a:spcPct val="110000"/>
              </a:lnSpc>
              <a:spcBef>
                <a:spcPts val="0"/>
              </a:spcBef>
              <a:defRPr sz="1200">
                <a:solidFill>
                  <a:schemeClr val="tx1"/>
                </a:solidFill>
              </a:defRPr>
            </a:lvl3pPr>
            <a:lvl4pPr marL="329090" indent="-109697">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7" y="288037"/>
            <a:ext cx="201143" cy="201614"/>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1" y="288037"/>
            <a:ext cx="201143" cy="201614"/>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7"/>
            <a:ext cx="201143" cy="201614"/>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7" y="3347317"/>
            <a:ext cx="201143" cy="201614"/>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1" y="3347317"/>
            <a:ext cx="201143" cy="201614"/>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7"/>
            <a:ext cx="201143" cy="201614"/>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Quantum / © 2024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5"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1"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F689819F-5C88-39C8-7CD0-4C5D74AC476E}"/>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069503372"/>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8000" y="192025"/>
            <a:ext cx="5519019" cy="1706563"/>
          </a:xfrm>
        </p:spPr>
        <p:txBody>
          <a:bodyPr rIns="457200"/>
          <a:lstStyle>
            <a:lvl1pPr>
              <a:lnSpc>
                <a:spcPct val="100000"/>
              </a:lnSpc>
              <a:defRPr sz="31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8"/>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10" y="288038"/>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1"/>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10" y="3333751"/>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90"/>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1"/>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Quantum / © 2024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2"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2"/>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1"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E365B5D6-599C-5F31-A967-8F53BE6AE9F6}"/>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789713317"/>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8000" y="288038"/>
            <a:ext cx="2474591"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8"/>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10" y="288038"/>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1"/>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10" y="3333751"/>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1"/>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1"/>
            <a:ext cx="2476179" cy="2477295"/>
          </a:xfrm>
        </p:spPr>
        <p:txBody>
          <a:bodyPr/>
          <a:lstStyle>
            <a:lvl1pPr>
              <a:spcBef>
                <a:spcPts val="0"/>
              </a:spcBef>
              <a:defRPr sz="1400">
                <a:solidFill>
                  <a:schemeClr val="tx1"/>
                </a:solidFill>
              </a:defRPr>
            </a:lvl1pPr>
            <a:lvl2pPr marL="127980" indent="-127980">
              <a:spcBef>
                <a:spcPts val="0"/>
              </a:spcBef>
              <a:defRPr sz="1400">
                <a:solidFill>
                  <a:schemeClr val="tx1"/>
                </a:solidFill>
              </a:defRPr>
            </a:lvl2pPr>
            <a:lvl3pPr marL="255959" indent="-127980">
              <a:spcBef>
                <a:spcPts val="0"/>
              </a:spcBef>
              <a:defRPr sz="1400">
                <a:solidFill>
                  <a:schemeClr val="tx1"/>
                </a:solidFill>
              </a:defRPr>
            </a:lvl3pPr>
            <a:lvl4pPr marL="383937" indent="-12798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Quantum / © 2024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2"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2"/>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1" y="284958"/>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D0F6B9D3-8BEB-B062-E9C2-3D5E0F94A069}"/>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65433236"/>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9F7CE992-9E29-51E8-5F6F-5220FFBC9C62}"/>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8000" y="1714501"/>
            <a:ext cx="2477766" cy="4286251"/>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7" y="1714501"/>
            <a:ext cx="2475384" cy="4286251"/>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Quantum / © 2024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21" y="284959"/>
            <a:ext cx="5523782" cy="628729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525435815"/>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61288CD9-DAF8-51B5-9946-7B4A9259FC93}"/>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Quantum / © 2024 IBM Corporation</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8000" y="1714501"/>
            <a:ext cx="2477766" cy="4286251"/>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4" y="0"/>
            <a:ext cx="9144398"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575889744"/>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952D90E5-93E9-E2F6-A5EA-D341772CD9A5}"/>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8000" y="1714501"/>
            <a:ext cx="2477766" cy="4286251"/>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Quantum / © 2024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8" y="282578"/>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574340362"/>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05AD083F-69B4-ABED-EF25-0ACB77E29133}"/>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09970974"/>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1443B5A5-8099-E2AC-B7DB-B0B9A21C1F80}"/>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8"/>
            <a:ext cx="11620575"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77229215"/>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8000" y="3060701"/>
            <a:ext cx="1236502" cy="1238251"/>
          </a:xfrm>
          <a:solidFill>
            <a:srgbClr val="E0E0E0"/>
          </a:solidFill>
        </p:spPr>
        <p:txBody>
          <a:bodyPr anchor="ctr"/>
          <a:lstStyle>
            <a:lvl1pPr marL="0" marR="0" indent="0" algn="ctr" defTabSz="1218849"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849"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8" y="3060701"/>
            <a:ext cx="2853954" cy="1238251"/>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8000" y="4762501"/>
            <a:ext cx="1236502" cy="1238251"/>
          </a:xfrm>
          <a:solidFill>
            <a:srgbClr val="E0E0E0"/>
          </a:solidFill>
        </p:spPr>
        <p:txBody>
          <a:bodyPr anchor="ctr"/>
          <a:lstStyle>
            <a:lvl1pPr marL="0" marR="0" indent="0" algn="ctr" defTabSz="1218849"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849"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8" y="4762502"/>
            <a:ext cx="2853954" cy="1238251"/>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Quantum / © 2024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8000" y="1333500"/>
            <a:ext cx="1236502" cy="123825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8" y="1333500"/>
            <a:ext cx="2853954" cy="1238251"/>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6" y="3060701"/>
            <a:ext cx="1236502" cy="1238251"/>
          </a:xfrm>
          <a:solidFill>
            <a:srgbClr val="E0E0E0"/>
          </a:solidFill>
        </p:spPr>
        <p:txBody>
          <a:bodyPr anchor="ctr"/>
          <a:lstStyle>
            <a:lvl1pPr marL="0" marR="0" indent="0" algn="ctr" defTabSz="1218849"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849"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7" y="3060701"/>
            <a:ext cx="2853954" cy="1238251"/>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6" y="4762501"/>
            <a:ext cx="1236502" cy="1238251"/>
          </a:xfrm>
          <a:solidFill>
            <a:srgbClr val="E0E0E0"/>
          </a:solidFill>
        </p:spPr>
        <p:txBody>
          <a:bodyPr anchor="ctr"/>
          <a:lstStyle>
            <a:lvl1pPr marL="0" marR="0" indent="0" algn="ctr" defTabSz="1218849"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849"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7" y="4762502"/>
            <a:ext cx="2853954" cy="1238251"/>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6" y="1333500"/>
            <a:ext cx="1236502" cy="1238251"/>
          </a:xfrm>
          <a:solidFill>
            <a:srgbClr val="E0E0E0"/>
          </a:solidFill>
        </p:spPr>
        <p:txBody>
          <a:bodyPr anchor="ctr"/>
          <a:lstStyle>
            <a:lvl1pPr marL="0" marR="0" indent="0" algn="ctr" defTabSz="1218849"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849"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7" y="1333500"/>
            <a:ext cx="2853954" cy="1238251"/>
          </a:xfrm>
        </p:spPr>
        <p:txBody>
          <a:bodyPr/>
          <a:lstStyle>
            <a:lvl1pPr>
              <a:lnSpc>
                <a:spcPct val="110000"/>
              </a:lnSpc>
              <a:spcBef>
                <a:spcPts val="0"/>
              </a:spcBef>
              <a:defRPr sz="1400">
                <a:solidFill>
                  <a:schemeClr val="tx1"/>
                </a:solidFill>
              </a:defRPr>
            </a:lvl1pPr>
            <a:lvl2pPr marL="127980" indent="-127980">
              <a:lnSpc>
                <a:spcPct val="110000"/>
              </a:lnSpc>
              <a:spcBef>
                <a:spcPts val="0"/>
              </a:spcBef>
              <a:defRPr sz="1400">
                <a:solidFill>
                  <a:schemeClr val="tx1"/>
                </a:solidFill>
              </a:defRPr>
            </a:lvl2pPr>
            <a:lvl3pPr marL="255959" indent="-127980">
              <a:lnSpc>
                <a:spcPct val="110000"/>
              </a:lnSpc>
              <a:spcBef>
                <a:spcPts val="0"/>
              </a:spcBef>
              <a:defRPr sz="1400">
                <a:solidFill>
                  <a:schemeClr val="tx1"/>
                </a:solidFill>
              </a:defRPr>
            </a:lvl3pPr>
            <a:lvl4pPr marL="383937" indent="-12798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a:extLst>
              <a:ext uri="{FF2B5EF4-FFF2-40B4-BE49-F238E27FC236}">
                <a16:creationId xmlns:a16="http://schemas.microsoft.com/office/drawing/2014/main" id="{BB924CB2-9F3B-F844-9B07-062D464B0799}"/>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08851896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77700387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8000" y="288037"/>
            <a:ext cx="2474591" cy="2286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8"/>
            <a:ext cx="8571384" cy="5715795"/>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EA0A0FC3-6DF3-DBC0-76AC-CE935781BA73}"/>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28563579"/>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8000" y="192024"/>
            <a:ext cx="2477766" cy="1429544"/>
          </a:xfrm>
        </p:spPr>
        <p:txBody>
          <a:bodyPr/>
          <a:lstStyle>
            <a:lvl1pPr>
              <a:lnSpc>
                <a:spcPct val="90000"/>
              </a:lnSpc>
              <a:spcBef>
                <a:spcPts val="0"/>
              </a:spcBef>
              <a:defRPr sz="3198">
                <a:solidFill>
                  <a:schemeClr val="tx2"/>
                </a:solidFill>
              </a:defRPr>
            </a:lvl1pPr>
            <a:lvl2pPr>
              <a:lnSpc>
                <a:spcPct val="100000"/>
              </a:lnSpc>
              <a:spcBef>
                <a:spcPts val="0"/>
              </a:spcBef>
              <a:defRPr sz="3198">
                <a:solidFill>
                  <a:schemeClr val="tx1"/>
                </a:solidFill>
              </a:defRPr>
            </a:lvl2pPr>
            <a:lvl3pPr>
              <a:lnSpc>
                <a:spcPct val="100000"/>
              </a:lnSpc>
              <a:spcBef>
                <a:spcPts val="0"/>
              </a:spcBef>
              <a:defRPr sz="3198">
                <a:solidFill>
                  <a:schemeClr val="tx1"/>
                </a:solidFill>
              </a:defRPr>
            </a:lvl3pPr>
            <a:lvl4pPr>
              <a:lnSpc>
                <a:spcPct val="100000"/>
              </a:lnSpc>
              <a:spcBef>
                <a:spcPts val="0"/>
              </a:spcBef>
              <a:defRPr sz="3198">
                <a:solidFill>
                  <a:schemeClr val="tx1"/>
                </a:solidFill>
              </a:defRPr>
            </a:lvl4pPr>
            <a:lvl5pPr>
              <a:lnSpc>
                <a:spcPct val="100000"/>
              </a:lnSpc>
              <a:spcBef>
                <a:spcPts val="0"/>
              </a:spcBef>
              <a:defRPr sz="31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8"/>
            <a:ext cx="2476179" cy="5715795"/>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1" indent="-73131">
              <a:lnSpc>
                <a:spcPct val="120000"/>
              </a:lnSpc>
              <a:spcBef>
                <a:spcPts val="0"/>
              </a:spcBef>
              <a:defRPr sz="800" b="0" i="0">
                <a:solidFill>
                  <a:schemeClr val="tx1"/>
                </a:solidFill>
                <a:latin typeface="IBM Plex Sans" panose="020B0503050203000203" pitchFamily="34" charset="0"/>
              </a:defRPr>
            </a:lvl2pPr>
            <a:lvl3pPr marL="146262" indent="-73131">
              <a:lnSpc>
                <a:spcPct val="120000"/>
              </a:lnSpc>
              <a:spcBef>
                <a:spcPts val="0"/>
              </a:spcBef>
              <a:defRPr sz="800" b="0" i="0">
                <a:solidFill>
                  <a:schemeClr val="tx1"/>
                </a:solidFill>
                <a:latin typeface="IBM Plex Sans" panose="020B0503050203000203" pitchFamily="34" charset="0"/>
              </a:defRPr>
            </a:lvl3pPr>
            <a:lvl4pPr marL="219393" indent="-73131">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C8773E21-34C5-B6FE-5B7D-F8DB99393783}"/>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430983753"/>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8000" y="192024"/>
            <a:ext cx="2477766" cy="1429544"/>
          </a:xfrm>
        </p:spPr>
        <p:txBody>
          <a:bodyPr/>
          <a:lstStyle>
            <a:lvl1pPr>
              <a:lnSpc>
                <a:spcPct val="90000"/>
              </a:lnSpc>
              <a:spcBef>
                <a:spcPts val="0"/>
              </a:spcBef>
              <a:defRPr sz="3198">
                <a:solidFill>
                  <a:schemeClr val="tx2"/>
                </a:solidFill>
              </a:defRPr>
            </a:lvl1pPr>
            <a:lvl2pPr>
              <a:lnSpc>
                <a:spcPct val="100000"/>
              </a:lnSpc>
              <a:spcBef>
                <a:spcPts val="0"/>
              </a:spcBef>
              <a:defRPr sz="3198">
                <a:solidFill>
                  <a:schemeClr val="tx1"/>
                </a:solidFill>
              </a:defRPr>
            </a:lvl2pPr>
            <a:lvl3pPr>
              <a:lnSpc>
                <a:spcPct val="100000"/>
              </a:lnSpc>
              <a:spcBef>
                <a:spcPts val="0"/>
              </a:spcBef>
              <a:defRPr sz="3198">
                <a:solidFill>
                  <a:schemeClr val="tx1"/>
                </a:solidFill>
              </a:defRPr>
            </a:lvl3pPr>
            <a:lvl4pPr>
              <a:lnSpc>
                <a:spcPct val="100000"/>
              </a:lnSpc>
              <a:spcBef>
                <a:spcPts val="0"/>
              </a:spcBef>
              <a:defRPr sz="3198">
                <a:solidFill>
                  <a:schemeClr val="tx1"/>
                </a:solidFill>
              </a:defRPr>
            </a:lvl4pPr>
            <a:lvl5pPr>
              <a:lnSpc>
                <a:spcPct val="100000"/>
              </a:lnSpc>
              <a:spcBef>
                <a:spcPts val="0"/>
              </a:spcBef>
              <a:defRPr sz="31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8"/>
            <a:ext cx="2476179" cy="5715795"/>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1" indent="-73131">
              <a:lnSpc>
                <a:spcPct val="120000"/>
              </a:lnSpc>
              <a:spcBef>
                <a:spcPts val="0"/>
              </a:spcBef>
              <a:defRPr sz="800" b="0" i="0">
                <a:solidFill>
                  <a:schemeClr val="tx1"/>
                </a:solidFill>
                <a:latin typeface="IBM Plex Sans" panose="020B0503050203000203" pitchFamily="34" charset="0"/>
              </a:defRPr>
            </a:lvl2pPr>
            <a:lvl3pPr marL="146262" indent="-73131">
              <a:lnSpc>
                <a:spcPct val="120000"/>
              </a:lnSpc>
              <a:spcBef>
                <a:spcPts val="0"/>
              </a:spcBef>
              <a:defRPr sz="800" b="0" i="0">
                <a:solidFill>
                  <a:schemeClr val="tx1"/>
                </a:solidFill>
                <a:latin typeface="IBM Plex Sans" panose="020B0503050203000203" pitchFamily="34" charset="0"/>
              </a:defRPr>
            </a:lvl3pPr>
            <a:lvl4pPr marL="219393" indent="-73131">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9"/>
            <a:ext cx="2477766" cy="190500"/>
          </a:xfrm>
        </p:spPr>
        <p:txBody>
          <a:bodyPr/>
          <a:lstStyle/>
          <a:p>
            <a:r>
              <a:rPr lang="en-US"/>
              <a:t>IBM Quantum / © 2024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8"/>
            <a:ext cx="2476179" cy="5715795"/>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1" indent="-73131">
              <a:lnSpc>
                <a:spcPct val="120000"/>
              </a:lnSpc>
              <a:spcBef>
                <a:spcPts val="0"/>
              </a:spcBef>
              <a:defRPr sz="800" b="0" i="0">
                <a:solidFill>
                  <a:schemeClr val="tx1"/>
                </a:solidFill>
                <a:latin typeface="IBM Plex Sans" panose="020B0503050203000203" pitchFamily="34" charset="0"/>
              </a:defRPr>
            </a:lvl2pPr>
            <a:lvl3pPr marL="146262" indent="-73131">
              <a:lnSpc>
                <a:spcPct val="120000"/>
              </a:lnSpc>
              <a:spcBef>
                <a:spcPts val="0"/>
              </a:spcBef>
              <a:defRPr sz="800" b="0" i="0">
                <a:solidFill>
                  <a:schemeClr val="tx1"/>
                </a:solidFill>
                <a:latin typeface="IBM Plex Sans" panose="020B0503050203000203" pitchFamily="34" charset="0"/>
              </a:defRPr>
            </a:lvl3pPr>
            <a:lvl4pPr marL="219393" indent="-73131">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3" name="Slide Number">
            <a:extLst>
              <a:ext uri="{FF2B5EF4-FFF2-40B4-BE49-F238E27FC236}">
                <a16:creationId xmlns:a16="http://schemas.microsoft.com/office/drawing/2014/main" id="{53510235-CE75-0EC5-1654-43F15A765C4A}"/>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842728902"/>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8000" y="288037"/>
            <a:ext cx="2474591"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AA699700-BBDB-AD8C-366C-77E76AF85000}"/>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169995671"/>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CFD7F-05DF-6C66-E479-188444BA155A}"/>
              </a:ext>
            </a:extLst>
          </p:cNvPr>
          <p:cNvPicPr>
            <a:picLocks noChangeAspect="1"/>
          </p:cNvPicPr>
          <p:nvPr userDrawn="1"/>
        </p:nvPicPr>
        <p:blipFill>
          <a:blip r:embed="rId2"/>
          <a:stretch>
            <a:fillRect/>
          </a:stretch>
        </p:blipFill>
        <p:spPr>
          <a:xfrm>
            <a:off x="4382381" y="2770535"/>
            <a:ext cx="3427241" cy="1316935"/>
          </a:xfrm>
          <a:prstGeom prst="rect">
            <a:avLst/>
          </a:prstGeom>
        </p:spPr>
      </p:pic>
    </p:spTree>
    <p:extLst>
      <p:ext uri="{BB962C8B-B14F-4D97-AF65-F5344CB8AC3E}">
        <p14:creationId xmlns:p14="http://schemas.microsoft.com/office/powerpoint/2010/main" val="1780334329"/>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667247"/>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571747"/>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7" y="777236"/>
            <a:ext cx="2475384" cy="1429544"/>
          </a:xfrm>
        </p:spPr>
        <p:txBody>
          <a:bodyPr/>
          <a:lstStyle>
            <a:lvl1pPr>
              <a:lnSpc>
                <a:spcPct val="90000"/>
              </a:lnSpc>
              <a:defRPr sz="64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8000" y="288036"/>
            <a:ext cx="2474591"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7" y="602138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8" y="859532"/>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8" y="2762247"/>
            <a:ext cx="3809504" cy="14287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8" y="4857747"/>
            <a:ext cx="3809504" cy="14287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7" y="2665473"/>
            <a:ext cx="2475384" cy="1428754"/>
          </a:xfrm>
        </p:spPr>
        <p:txBody>
          <a:bodyPr/>
          <a:lstStyle>
            <a:lvl1pPr>
              <a:lnSpc>
                <a:spcPct val="90000"/>
              </a:lnSpc>
              <a:defRPr sz="64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8" y="4773165"/>
            <a:ext cx="2475383" cy="1428754"/>
          </a:xfrm>
        </p:spPr>
        <p:txBody>
          <a:bodyPr/>
          <a:lstStyle>
            <a:lvl1pPr>
              <a:lnSpc>
                <a:spcPct val="90000"/>
              </a:lnSpc>
              <a:defRPr sz="6498">
                <a:solidFill>
                  <a:schemeClr val="accent1"/>
                </a:solidFill>
              </a:defRPr>
            </a:lvl1pPr>
          </a:lstStyle>
          <a:p>
            <a:r>
              <a:rPr lang="en-US" dirty="0"/>
              <a:t>00%</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6" y="6402120"/>
            <a:ext cx="2477766" cy="1905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FDDA16DA-D41C-EB71-F9A4-3098E4BEC82D}"/>
              </a:ext>
            </a:extLst>
          </p:cNvPr>
          <p:cNvSpPr txBox="1">
            <a:spLocks noGrp="1"/>
          </p:cNvSpPr>
          <p:nvPr>
            <p:ph type="sldNum" sz="quarter" idx="4"/>
          </p:nvPr>
        </p:nvSpPr>
        <p:spPr>
          <a:xfrm>
            <a:off x="11769265" y="6469422"/>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648877446"/>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 divider (foot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2933" y="268227"/>
            <a:ext cx="8583498" cy="1027178"/>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t>IBM Quantum / © 2024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0071969" y="0"/>
            <a:ext cx="2145792" cy="816864"/>
          </a:xfrm>
          <a:prstGeom prst="rect">
            <a:avLst/>
          </a:prstGeom>
        </p:spPr>
      </p:pic>
    </p:spTree>
    <p:extLst>
      <p:ext uri="{BB962C8B-B14F-4D97-AF65-F5344CB8AC3E}">
        <p14:creationId xmlns:p14="http://schemas.microsoft.com/office/powerpoint/2010/main" val="379478455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843674578"/>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083058068"/>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56533002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02574899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GB"/>
              <a:t>Click to edit Master title style</a:t>
            </a:r>
            <a:endParaRPr lang="en-US" dirty="0"/>
          </a:p>
        </p:txBody>
      </p:sp>
    </p:spTree>
    <p:extLst>
      <p:ext uri="{BB962C8B-B14F-4D97-AF65-F5344CB8AC3E}">
        <p14:creationId xmlns:p14="http://schemas.microsoft.com/office/powerpoint/2010/main" val="3037524850"/>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GB"/>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822739488"/>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GB"/>
              <a:t>Click to edit Master title style</a:t>
            </a:r>
            <a:endParaRPr lang="en-US" dirty="0"/>
          </a:p>
        </p:txBody>
      </p:sp>
    </p:spTree>
    <p:extLst>
      <p:ext uri="{BB962C8B-B14F-4D97-AF65-F5344CB8AC3E}">
        <p14:creationId xmlns:p14="http://schemas.microsoft.com/office/powerpoint/2010/main" val="2216917759"/>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GB"/>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108315359"/>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3037533941"/>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GB"/>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533160270"/>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GB"/>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252858870"/>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376128783"/>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3594071717"/>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420057988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17455738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900458234"/>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893367062"/>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3642812858"/>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747862973"/>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4052222975"/>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419324446"/>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GB"/>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903283194"/>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269855579"/>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479096919"/>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15922761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5687395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85987111"/>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175272684"/>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GB"/>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567963534"/>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GB"/>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836665408"/>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001070272"/>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GB"/>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790458746"/>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GB"/>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175219260"/>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GB"/>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640484811"/>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708373494"/>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21897331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3235106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GB"/>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GB"/>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57694686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838439577"/>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595159076"/>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1170076834"/>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49753903"/>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21958" y="6452314"/>
            <a:ext cx="182742" cy="123111"/>
          </a:xfrm>
          <a:prstGeom prst="rect">
            <a:avLst/>
          </a:prstGeom>
        </p:spPr>
        <p:txBody>
          <a:bodyPr/>
          <a:lstStyle/>
          <a:p>
            <a:fld id="{86CB4B4D-7CA3-9044-876B-883B54F8677D}" type="slidenum">
              <a:rPr lang="en-US" smtClean="0"/>
              <a:t>‹nr.›</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21938336"/>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21958" y="6452314"/>
            <a:ext cx="182742" cy="123111"/>
          </a:xfrm>
          <a:prstGeom prst="rect">
            <a:avLst/>
          </a:prstGeom>
        </p:spPr>
        <p:txBody>
          <a:bodyPr/>
          <a:lstStyle/>
          <a:p>
            <a:fld id="{86CB4B4D-7CA3-9044-876B-883B54F8677D}" type="slidenum">
              <a:rPr lang="en-US" smtClean="0"/>
              <a:t>‹nr.›</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8026544"/>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21958" y="6452314"/>
            <a:ext cx="182742" cy="123111"/>
          </a:xfrm>
          <a:prstGeom prst="rect">
            <a:avLst/>
          </a:prstGeom>
        </p:spPr>
        <p:txBody>
          <a:bodyPr/>
          <a:lstStyle/>
          <a:p>
            <a:fld id="{86CB4B4D-7CA3-9044-876B-883B54F8677D}" type="slidenum">
              <a:rPr lang="en-US" smtClean="0"/>
              <a:t>‹nr.›</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197460525"/>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21958" y="6452314"/>
            <a:ext cx="182742" cy="123111"/>
          </a:xfrm>
          <a:prstGeom prst="rect">
            <a:avLst/>
          </a:prstGeom>
        </p:spPr>
        <p:txBody>
          <a:bodyPr/>
          <a:lstStyle/>
          <a:p>
            <a:fld id="{86CB4B4D-7CA3-9044-876B-883B54F8677D}" type="slidenum">
              <a:rPr lang="en-US" smtClean="0"/>
              <a:t>‹nr.›</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740257378"/>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258976230"/>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GB"/>
              <a:t>Click icon to add table</a:t>
            </a:r>
            <a:endParaRPr lang="en-US"/>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42312277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12668460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GB"/>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901254313"/>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043506896"/>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GB"/>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21957" y="6469419"/>
            <a:ext cx="182743"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Tree>
    <p:extLst>
      <p:ext uri="{BB962C8B-B14F-4D97-AF65-F5344CB8AC3E}">
        <p14:creationId xmlns:p14="http://schemas.microsoft.com/office/powerpoint/2010/main" val="3204880608"/>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1281037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GB"/>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GB"/>
              <a:t>Click to edit Master title style</a:t>
            </a:r>
            <a:endParaRPr lang="en-US" dirty="0"/>
          </a:p>
        </p:txBody>
      </p:sp>
    </p:spTree>
    <p:extLst>
      <p:ext uri="{BB962C8B-B14F-4D97-AF65-F5344CB8AC3E}">
        <p14:creationId xmlns:p14="http://schemas.microsoft.com/office/powerpoint/2010/main" val="11364164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3670130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9409628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a:p>
        </p:txBody>
      </p:sp>
      <p:sp>
        <p:nvSpPr>
          <p:cNvPr id="6" name="Text Placeholder"/>
          <p:cNvSpPr>
            <a:spLocks noGrp="1"/>
          </p:cNvSpPr>
          <p:nvPr>
            <p:ph type="body" sz="quarter" idx="12"/>
          </p:nvPr>
        </p:nvSpPr>
        <p:spPr>
          <a:xfrm>
            <a:off x="292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013213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115311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a:p>
        </p:txBody>
      </p:sp>
      <p:sp>
        <p:nvSpPr>
          <p:cNvPr id="6" name="Text Placeholder 1"/>
          <p:cNvSpPr>
            <a:spLocks noGrp="1"/>
          </p:cNvSpPr>
          <p:nvPr>
            <p:ph type="body" sz="quarter" idx="12"/>
          </p:nvPr>
        </p:nvSpPr>
        <p:spPr>
          <a:xfrm>
            <a:off x="292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7748129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GB"/>
              <a:t>Click icon to add table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2789473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654113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7036070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328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261705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709196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5814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Empty Cinematic-o">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xfrm>
            <a:off x="11878460" y="6560900"/>
            <a:ext cx="83358" cy="73867"/>
          </a:xfrm>
          <a:prstGeom prst="rect">
            <a:avLst/>
          </a:prstGeom>
        </p:spPr>
        <p:txBody>
          <a:bodyPr/>
          <a:lstStyle>
            <a:lvl1pPr>
              <a:defRPr>
                <a:solidFill>
                  <a:srgbClr val="040F23"/>
                </a:solidFill>
              </a:defRPr>
            </a:lvl1pPr>
          </a:lstStyle>
          <a:p>
            <a:fld id="{86CB4B4D-7CA3-9044-876B-883B54F8677D}" type="slidenum">
              <a:t>‹nr.›</a:t>
            </a:fld>
            <a:endParaRPr/>
          </a:p>
        </p:txBody>
      </p:sp>
    </p:spTree>
    <p:extLst>
      <p:ext uri="{BB962C8B-B14F-4D97-AF65-F5344CB8AC3E}">
        <p14:creationId xmlns:p14="http://schemas.microsoft.com/office/powerpoint/2010/main" val="743049858"/>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1" y="28495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6447" y="6448424"/>
            <a:ext cx="128253" cy="127000"/>
          </a:xfrm>
          <a:prstGeom prst="rect">
            <a:avLst/>
          </a:prstGeom>
        </p:spPr>
        <p:txBody>
          <a:bodyPr/>
          <a:lstStyle/>
          <a:p>
            <a:fld id="{86CB4B4D-7CA3-9044-876B-883B54F8677D}" type="slidenum">
              <a:rPr lang="en-US" smtClean="0"/>
              <a:t>‹nr.›</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4126" y="1714500"/>
            <a:ext cx="2477765" cy="4286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58601604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11191752" y="6273671"/>
            <a:ext cx="695449" cy="277477"/>
          </a:xfrm>
          <a:prstGeom prst="rect">
            <a:avLst/>
          </a:prstGeom>
        </p:spPr>
      </p:pic>
    </p:spTree>
    <p:extLst>
      <p:ext uri="{BB962C8B-B14F-4D97-AF65-F5344CB8AC3E}">
        <p14:creationId xmlns:p14="http://schemas.microsoft.com/office/powerpoint/2010/main" val="33909520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0"/>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42929793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3291582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927936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GB"/>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828514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910397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5655524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3753838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7201404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643000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6895959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4824313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3088385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84807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508472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GB"/>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GB"/>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41624638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6952104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3688049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9989411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556232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0477739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GB"/>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422379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5128987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9670109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GB"/>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GB"/>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6657459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491674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6553024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4023630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7"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60734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‹nr.›</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1"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7"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34251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solidFill>
                  <a:schemeClr val="tx1"/>
                </a:solidFill>
              </a:defRPr>
            </a:lvl1pPr>
          </a:lstStyle>
          <a:p>
            <a:r>
              <a:rPr lang="en-GB"/>
              <a:t>Click to edit Master title style</a:t>
            </a:r>
            <a:endParaRPr lang="en-US" dirty="0"/>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‹nr.›</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48439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GB"/>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42910332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en-GB"/>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2543721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73107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9757617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128964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GB"/>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313710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7291326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9916497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GB"/>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6860112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9707723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8074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119704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7"/>
            <a:ext cx="1730141" cy="690308"/>
          </a:xfrm>
          <a:prstGeom prst="rect">
            <a:avLst/>
          </a:prstGeom>
        </p:spPr>
      </p:pic>
    </p:spTree>
    <p:extLst>
      <p:ext uri="{BB962C8B-B14F-4D97-AF65-F5344CB8AC3E}">
        <p14:creationId xmlns:p14="http://schemas.microsoft.com/office/powerpoint/2010/main" val="21501294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39" cy="690308"/>
          </a:xfrm>
          <a:prstGeom prst="rect">
            <a:avLst/>
          </a:prstGeom>
        </p:spPr>
      </p:pic>
    </p:spTree>
    <p:extLst>
      <p:ext uri="{BB962C8B-B14F-4D97-AF65-F5344CB8AC3E}">
        <p14:creationId xmlns:p14="http://schemas.microsoft.com/office/powerpoint/2010/main" val="40843961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6"/>
            <a:ext cx="1730141" cy="690309"/>
          </a:xfrm>
          <a:prstGeom prst="rect">
            <a:avLst/>
          </a:prstGeom>
        </p:spPr>
      </p:pic>
    </p:spTree>
    <p:extLst>
      <p:ext uri="{BB962C8B-B14F-4D97-AF65-F5344CB8AC3E}">
        <p14:creationId xmlns:p14="http://schemas.microsoft.com/office/powerpoint/2010/main" val="29465155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2475819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43631232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546279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9894211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8"/>
            <a:ext cx="5523781" cy="6287293"/>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3429" y="210312"/>
            <a:ext cx="5049879" cy="5239544"/>
          </a:xfrm>
        </p:spPr>
        <p:txBody>
          <a:bodyPr/>
          <a:lstStyle>
            <a:lvl1pPr>
              <a:lnSpc>
                <a:spcPct val="100000"/>
              </a:lnSpc>
              <a:defRPr sz="43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4479" y="6267141"/>
            <a:ext cx="819044" cy="304800"/>
          </a:xfrm>
          <a:prstGeom prst="rect">
            <a:avLst/>
          </a:prstGeom>
        </p:spPr>
      </p:pic>
    </p:spTree>
    <p:extLst>
      <p:ext uri="{BB962C8B-B14F-4D97-AF65-F5344CB8AC3E}">
        <p14:creationId xmlns:p14="http://schemas.microsoft.com/office/powerpoint/2010/main" val="81360926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1" y="28495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6447" y="6448424"/>
            <a:ext cx="128253" cy="127000"/>
          </a:xfrm>
          <a:prstGeom prst="rect">
            <a:avLst/>
          </a:prstGeom>
        </p:spPr>
        <p:txBody>
          <a:bodyPr/>
          <a:lstStyle/>
          <a:p>
            <a:fld id="{86CB4B4D-7CA3-9044-876B-883B54F8677D}" type="slidenum">
              <a:rPr lang="en-US" smtClean="0"/>
              <a:t>‹nr.›</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4126" y="1714500"/>
            <a:ext cx="2477765" cy="4286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585521127"/>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327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Empty Cinematic-o">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xfrm>
            <a:off x="11878460" y="6560900"/>
            <a:ext cx="83358" cy="73867"/>
          </a:xfrm>
          <a:prstGeom prst="rect">
            <a:avLst/>
          </a:prstGeom>
        </p:spPr>
        <p:txBody>
          <a:bodyPr/>
          <a:lstStyle>
            <a:lvl1pPr>
              <a:defRPr>
                <a:solidFill>
                  <a:srgbClr val="040F23"/>
                </a:solidFill>
              </a:defRPr>
            </a:lvl1pPr>
          </a:lstStyle>
          <a:p>
            <a:fld id="{86CB4B4D-7CA3-9044-876B-883B54F8677D}" type="slidenum">
              <a:t>‹nr.›</a:t>
            </a:fld>
            <a:endParaRPr/>
          </a:p>
        </p:txBody>
      </p:sp>
    </p:spTree>
    <p:extLst>
      <p:ext uri="{BB962C8B-B14F-4D97-AF65-F5344CB8AC3E}">
        <p14:creationId xmlns:p14="http://schemas.microsoft.com/office/powerpoint/2010/main" val="2043156896"/>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spTree>
    <p:extLst>
      <p:ext uri="{BB962C8B-B14F-4D97-AF65-F5344CB8AC3E}">
        <p14:creationId xmlns:p14="http://schemas.microsoft.com/office/powerpoint/2010/main" val="7472094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3760022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8895867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6890898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445927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170321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3092036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570383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4061654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41467916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1156236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6631167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0216899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38855541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8354703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24042127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theme" Target="../theme/theme2.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theme" Target="../theme/theme3.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8"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47" Type="http://schemas.openxmlformats.org/officeDocument/2006/relationships/slideLayout" Target="../slideLayouts/slideLayout163.xml"/><Relationship Id="rId50" Type="http://schemas.openxmlformats.org/officeDocument/2006/relationships/slideLayout" Target="../slideLayouts/slideLayout166.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9" Type="http://schemas.openxmlformats.org/officeDocument/2006/relationships/slideLayout" Target="../slideLayouts/slideLayout145.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45" Type="http://schemas.openxmlformats.org/officeDocument/2006/relationships/slideLayout" Target="../slideLayouts/slideLayout161.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49" Type="http://schemas.openxmlformats.org/officeDocument/2006/relationships/slideLayout" Target="../slideLayouts/slideLayout165.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52" Type="http://schemas.openxmlformats.org/officeDocument/2006/relationships/theme" Target="../theme/theme4.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slideLayout" Target="../slideLayouts/slideLayout159.xml"/><Relationship Id="rId48" Type="http://schemas.openxmlformats.org/officeDocument/2006/relationships/slideLayout" Target="../slideLayouts/slideLayout164.xml"/><Relationship Id="rId8" Type="http://schemas.openxmlformats.org/officeDocument/2006/relationships/slideLayout" Target="../slideLayouts/slideLayout124.xml"/><Relationship Id="rId51" Type="http://schemas.openxmlformats.org/officeDocument/2006/relationships/slideLayout" Target="../slideLayouts/slideLayout167.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46" Type="http://schemas.openxmlformats.org/officeDocument/2006/relationships/slideLayout" Target="../slideLayouts/slideLayout162.xml"/><Relationship Id="rId20" Type="http://schemas.openxmlformats.org/officeDocument/2006/relationships/slideLayout" Target="../slideLayouts/slideLayout136.xml"/><Relationship Id="rId41" Type="http://schemas.openxmlformats.org/officeDocument/2006/relationships/slideLayout" Target="../slideLayouts/slideLayout157.xml"/><Relationship Id="rId1" Type="http://schemas.openxmlformats.org/officeDocument/2006/relationships/slideLayout" Target="../slideLayouts/slideLayout117.xml"/><Relationship Id="rId6"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9" Type="http://schemas.openxmlformats.org/officeDocument/2006/relationships/slideLayout" Target="../slideLayouts/slideLayout206.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42" Type="http://schemas.openxmlformats.org/officeDocument/2006/relationships/slideLayout" Target="../slideLayouts/slideLayout209.xml"/><Relationship Id="rId47" Type="http://schemas.openxmlformats.org/officeDocument/2006/relationships/theme" Target="../theme/theme5.xml"/><Relationship Id="rId7" Type="http://schemas.openxmlformats.org/officeDocument/2006/relationships/slideLayout" Target="../slideLayouts/slideLayout17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37" Type="http://schemas.openxmlformats.org/officeDocument/2006/relationships/slideLayout" Target="../slideLayouts/slideLayout204.xml"/><Relationship Id="rId40" Type="http://schemas.openxmlformats.org/officeDocument/2006/relationships/slideLayout" Target="../slideLayouts/slideLayout207.xml"/><Relationship Id="rId45" Type="http://schemas.openxmlformats.org/officeDocument/2006/relationships/slideLayout" Target="../slideLayouts/slideLayout212.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slideLayout" Target="../slideLayouts/slideLayout203.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4" Type="http://schemas.openxmlformats.org/officeDocument/2006/relationships/slideLayout" Target="../slideLayouts/slideLayout211.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 Id="rId43" Type="http://schemas.openxmlformats.org/officeDocument/2006/relationships/slideLayout" Target="../slideLayouts/slideLayout210.xml"/><Relationship Id="rId8" Type="http://schemas.openxmlformats.org/officeDocument/2006/relationships/slideLayout" Target="../slideLayouts/slideLayout175.xml"/><Relationship Id="rId3" Type="http://schemas.openxmlformats.org/officeDocument/2006/relationships/slideLayout" Target="../slideLayouts/slideLayout170.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38" Type="http://schemas.openxmlformats.org/officeDocument/2006/relationships/slideLayout" Target="../slideLayouts/slideLayout205.xml"/><Relationship Id="rId46" Type="http://schemas.openxmlformats.org/officeDocument/2006/relationships/slideLayout" Target="../slideLayouts/slideLayout213.xml"/><Relationship Id="rId20" Type="http://schemas.openxmlformats.org/officeDocument/2006/relationships/slideLayout" Target="../slideLayouts/slideLayout187.xml"/><Relationship Id="rId41"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2020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‹nr.›</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679227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29" r:id="rId33"/>
    <p:sldLayoutId id="2147483830" r:id="rId34"/>
    <p:sldLayoutId id="2147483833" r:id="rId35"/>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304889" y="6400801"/>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Group Name / DOC ID / Month XX, 2022 / © 2022 IBM Corporation</a:t>
            </a:r>
            <a:endParaRPr lang="en-US" dirty="0"/>
          </a:p>
        </p:txBody>
      </p:sp>
      <p:sp>
        <p:nvSpPr>
          <p:cNvPr id="8" name="Slide Number Placeholder"/>
          <p:cNvSpPr>
            <a:spLocks noGrp="1"/>
          </p:cNvSpPr>
          <p:nvPr>
            <p:ph type="sldNum" sz="quarter" idx="4"/>
          </p:nvPr>
        </p:nvSpPr>
        <p:spPr>
          <a:xfrm>
            <a:off x="9448802" y="6400801"/>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‹nr.›</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18098372"/>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1" r:id="rId45"/>
    <p:sldLayoutId id="2147483742" r:id="rId46"/>
    <p:sldLayoutId id="2147483743" r:id="rId47"/>
    <p:sldLayoutId id="2147483831" r:id="rId48"/>
    <p:sldLayoutId id="2147483832" r:id="rId49"/>
  </p:sldLayoutIdLst>
  <p:hf hdr="0" dt="0"/>
  <p:txStyles>
    <p:title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7"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95" indent="-231642"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90"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1020" indent="-231642"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2020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‹nr.›</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030124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tx1"/>
        </a:buClr>
        <a:buSzPct val="100000"/>
        <a:buFont typeface="IBM Plex Sans"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tx1"/>
        </a:buClr>
        <a:buFont typeface="IBM Plex Sans"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5" y="6469510"/>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48" name="Title Text"/>
          <p:cNvSpPr txBox="1">
            <a:spLocks noGrp="1"/>
          </p:cNvSpPr>
          <p:nvPr>
            <p:ph type="title"/>
          </p:nvPr>
        </p:nvSpPr>
        <p:spPr>
          <a:xfrm>
            <a:off x="287999" y="288037"/>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1" y="1663702"/>
            <a:ext cx="11293592" cy="4334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6" y="6402120"/>
            <a:ext cx="2477766"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Quantum / © 2024 IBM Corporation</a:t>
            </a:r>
            <a:endParaRPr lang="en-US" dirty="0"/>
          </a:p>
        </p:txBody>
      </p:sp>
    </p:spTree>
    <p:extLst>
      <p:ext uri="{BB962C8B-B14F-4D97-AF65-F5344CB8AC3E}">
        <p14:creationId xmlns:p14="http://schemas.microsoft.com/office/powerpoint/2010/main" val="825612640"/>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7" r:id="rId50"/>
    <p:sldLayoutId id="2147483828" r:id="rId51"/>
  </p:sldLayoutIdLst>
  <p:transition spd="med"/>
  <p:hf hdr="0" dt="0"/>
  <p:txStyles>
    <p:titleStyle>
      <a:lvl1pPr marL="0" marR="0" indent="0" algn="l" defTabSz="1218849" rtl="0" eaLnBrk="1" latinLnBrk="0" hangingPunct="1">
        <a:lnSpc>
          <a:spcPct val="90000"/>
        </a:lnSpc>
        <a:spcBef>
          <a:spcPts val="0"/>
        </a:spcBef>
        <a:spcAft>
          <a:spcPts val="0"/>
        </a:spcAft>
        <a:buClrTx/>
        <a:buSzTx/>
        <a:buFontTx/>
        <a:buNone/>
        <a:tabLst/>
        <a:defRPr sz="3198" b="0" i="0" u="none" strike="noStrike" cap="none" spc="0" baseline="0">
          <a:solidFill>
            <a:schemeClr val="tx2"/>
          </a:solidFill>
          <a:uFillTx/>
          <a:latin typeface="+mj-lt"/>
          <a:ea typeface="+mj-ea"/>
          <a:cs typeface="+mj-cs"/>
          <a:sym typeface="IBM Plex Sans Light"/>
        </a:defRPr>
      </a:lvl1pPr>
      <a:lvl2pPr marL="0" marR="0" indent="0" algn="l" defTabSz="1218849"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849"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849"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849"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33" algn="l" defTabSz="1218849"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66" algn="l" defTabSz="1218849"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97" algn="l" defTabSz="1218849"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930" algn="l" defTabSz="1218849"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p:titleStyle>
    <p:bodyStyle>
      <a:lvl1pPr marL="0" marR="0" indent="0" algn="l" defTabSz="1218849"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44" marR="0" indent="-164544" algn="l" defTabSz="1218849"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090" marR="0" indent="-164544" algn="l" defTabSz="1218849"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34" marR="0" indent="-164544" algn="l" defTabSz="1218849"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37" marR="0" indent="-228535" algn="l" defTabSz="1218849" rtl="0" eaLnBrk="1" latinLnBrk="0" hangingPunct="1">
        <a:lnSpc>
          <a:spcPct val="110000"/>
        </a:lnSpc>
        <a:spcBef>
          <a:spcPts val="1451"/>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266" marR="0" indent="-194450" algn="l" defTabSz="1218849"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498" marR="0" indent="-194450" algn="l" defTabSz="1218849"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730" marR="0" indent="-194450" algn="l" defTabSz="1218849"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4963" marR="0" indent="-194450" algn="l" defTabSz="1218849"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382"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47" algn="r" defTabSz="914382"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893" algn="r" defTabSz="914382"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39" algn="r" defTabSz="914382"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786" algn="r" defTabSz="914382"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232" algn="r" defTabSz="914382"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678" algn="r" defTabSz="914382"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126" algn="r" defTabSz="914382"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571" algn="r" defTabSz="914382"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21957" y="6469507"/>
            <a:ext cx="182743"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dirty="0"/>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3194795687"/>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 id="2147483873" r:id="rId39"/>
    <p:sldLayoutId id="2147483874" r:id="rId40"/>
    <p:sldLayoutId id="2147483875" r:id="rId41"/>
    <p:sldLayoutId id="2147483876" r:id="rId42"/>
    <p:sldLayoutId id="2147483877" r:id="rId43"/>
    <p:sldLayoutId id="2147483878" r:id="rId44"/>
    <p:sldLayoutId id="2147483879" r:id="rId45"/>
    <p:sldLayoutId id="2147483880" r:id="rId46"/>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www.skillsbuild.org/" TargetMode="External"/><Relationship Id="rId1" Type="http://schemas.openxmlformats.org/officeDocument/2006/relationships/slideLayout" Target="../slideLayouts/slideLayout35.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slideLayout" Target="../slideLayouts/slideLayout169.xml"/><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microsoft.com/office/2007/relationships/media" Target="../media/media2.mp4"/><Relationship Id="rId16" Type="http://schemas.openxmlformats.org/officeDocument/2006/relationships/image" Target="../media/image54.png"/><Relationship Id="rId1" Type="http://schemas.openxmlformats.org/officeDocument/2006/relationships/video" Target="NULL" TargetMode="Externa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14.emf"/><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3.png"/><Relationship Id="rId9" Type="http://schemas.openxmlformats.org/officeDocument/2006/relationships/image" Target="../media/image47.sv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7.svg"/><Relationship Id="rId3" Type="http://schemas.openxmlformats.org/officeDocument/2006/relationships/image" Target="../media/image53.png"/><Relationship Id="rId7" Type="http://schemas.openxmlformats.org/officeDocument/2006/relationships/image" Target="../media/image48.png"/><Relationship Id="rId12" Type="http://schemas.openxmlformats.org/officeDocument/2006/relationships/image" Target="../media/image46.png"/><Relationship Id="rId2" Type="http://schemas.openxmlformats.org/officeDocument/2006/relationships/image" Target="../media/image52.png"/><Relationship Id="rId1" Type="http://schemas.openxmlformats.org/officeDocument/2006/relationships/slideLayout" Target="../slideLayouts/slideLayout169.xml"/><Relationship Id="rId6" Type="http://schemas.openxmlformats.org/officeDocument/2006/relationships/image" Target="../media/image55.png"/><Relationship Id="rId11" Type="http://schemas.openxmlformats.org/officeDocument/2006/relationships/image" Target="../media/image54.png"/><Relationship Id="rId5" Type="http://schemas.openxmlformats.org/officeDocument/2006/relationships/image" Target="../media/image56.png"/><Relationship Id="rId15" Type="http://schemas.openxmlformats.org/officeDocument/2006/relationships/image" Target="../media/image44.png"/><Relationship Id="rId10"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50.png"/><Relationship Id="rId14" Type="http://schemas.openxmlformats.org/officeDocument/2006/relationships/image" Target="../media/image14.emf"/></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0.png"/><Relationship Id="rId3" Type="http://schemas.openxmlformats.org/officeDocument/2006/relationships/image" Target="../media/image47.svg"/><Relationship Id="rId7" Type="http://schemas.openxmlformats.org/officeDocument/2006/relationships/image" Target="../media/image53.png"/><Relationship Id="rId12"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69.xml"/><Relationship Id="rId6" Type="http://schemas.openxmlformats.org/officeDocument/2006/relationships/image" Target="../media/image52.png"/><Relationship Id="rId11" Type="http://schemas.openxmlformats.org/officeDocument/2006/relationships/image" Target="../media/image48.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55.png"/><Relationship Id="rId4" Type="http://schemas.openxmlformats.org/officeDocument/2006/relationships/image" Target="../media/image14.emf"/><Relationship Id="rId9" Type="http://schemas.openxmlformats.org/officeDocument/2006/relationships/image" Target="../media/image56.png"/><Relationship Id="rId1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69.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47.svg"/><Relationship Id="rId2" Type="http://schemas.openxmlformats.org/officeDocument/2006/relationships/notesSlide" Target="../notesSlides/notesSlide11.xml"/><Relationship Id="rId1" Type="http://schemas.openxmlformats.org/officeDocument/2006/relationships/slideLayout" Target="../slideLayouts/slideLayout17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58.png"/><Relationship Id="rId1" Type="http://schemas.openxmlformats.org/officeDocument/2006/relationships/slideLayout" Target="../slideLayouts/slideLayout172.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7.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2.xml"/></Relationships>
</file>

<file path=ppt/slides/_rels/slide1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slideLayout" Target="../slideLayouts/slideLayout169.xml"/><Relationship Id="rId7" Type="http://schemas.openxmlformats.org/officeDocument/2006/relationships/image" Target="../media/image4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4.png"/><Relationship Id="rId5" Type="http://schemas.openxmlformats.org/officeDocument/2006/relationships/image" Target="../media/image14.emf"/><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0.xml"/><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4.xml"/><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38.jpeg"/></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IBM_Inspired_Tilt_3D_01A_sm_3k"/>
          <p:cNvPicPr>
            <a:picLocks noChangeAspect="1"/>
          </p:cNvPicPr>
          <p:nvPr/>
        </p:nvPicPr>
        <p:blipFill>
          <a:blip r:embed="rId3"/>
          <a:stretch>
            <a:fillRect/>
          </a:stretch>
        </p:blipFill>
        <p:spPr>
          <a:xfrm>
            <a:off x="6433" y="447"/>
            <a:ext cx="12179136" cy="6857107"/>
          </a:xfrm>
          <a:prstGeom prst="rect">
            <a:avLst/>
          </a:prstGeom>
        </p:spPr>
      </p:pic>
      <p:pic>
        <p:nvPicPr>
          <p:cNvPr id="3" name="Image 1" descr="IBM_Inspired_Tilt_3D_01A_sm_3k"/>
          <p:cNvPicPr>
            <a:picLocks noChangeAspect="1"/>
          </p:cNvPicPr>
          <p:nvPr/>
        </p:nvPicPr>
        <p:blipFill>
          <a:blip r:embed="rId4"/>
          <a:stretch>
            <a:fillRect/>
          </a:stretch>
        </p:blipFill>
        <p:spPr>
          <a:xfrm>
            <a:off x="0" y="0"/>
            <a:ext cx="12179136" cy="6850764"/>
          </a:xfrm>
          <a:prstGeom prst="rect">
            <a:avLst/>
          </a:prstGeom>
        </p:spPr>
      </p:pic>
      <p:pic>
        <p:nvPicPr>
          <p:cNvPr id="4" name="Image 2" descr="IBM_logo®_po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881" y="6280315"/>
            <a:ext cx="766562" cy="285448"/>
          </a:xfrm>
          <a:prstGeom prst="rect">
            <a:avLst/>
          </a:prstGeom>
        </p:spPr>
      </p:pic>
      <p:sp>
        <p:nvSpPr>
          <p:cNvPr id="6" name="Title 2">
            <a:extLst>
              <a:ext uri="{FF2B5EF4-FFF2-40B4-BE49-F238E27FC236}">
                <a16:creationId xmlns:a16="http://schemas.microsoft.com/office/drawing/2014/main" id="{5A2C6F0F-7A10-84B3-14C1-057462A53E1A}"/>
              </a:ext>
            </a:extLst>
          </p:cNvPr>
          <p:cNvSpPr txBox="1"/>
          <p:nvPr/>
        </p:nvSpPr>
        <p:spPr>
          <a:xfrm>
            <a:off x="291880" y="292237"/>
            <a:ext cx="7642297" cy="1604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8400">
              <a:lnSpc>
                <a:spcPct val="90000"/>
              </a:lnSpc>
              <a:defRPr sz="8600">
                <a:solidFill>
                  <a:srgbClr val="000000"/>
                </a:solidFill>
              </a:defRPr>
            </a:lvl1pPr>
          </a:lstStyle>
          <a:p>
            <a:pPr>
              <a:lnSpc>
                <a:spcPct val="100000"/>
              </a:lnSpc>
              <a:spcAft>
                <a:spcPts val="900"/>
              </a:spcAft>
            </a:pPr>
            <a:r>
              <a:rPr lang="en-US" sz="3599" dirty="0"/>
              <a:t>GDG Hackathon – Introducing…</a:t>
            </a:r>
          </a:p>
        </p:txBody>
      </p:sp>
      <p:sp>
        <p:nvSpPr>
          <p:cNvPr id="5" name="TextBox 4">
            <a:extLst>
              <a:ext uri="{FF2B5EF4-FFF2-40B4-BE49-F238E27FC236}">
                <a16:creationId xmlns:a16="http://schemas.microsoft.com/office/drawing/2014/main" id="{45B03EB5-02EE-6DE9-9606-C03EDF9D5193}"/>
              </a:ext>
            </a:extLst>
          </p:cNvPr>
          <p:cNvSpPr txBox="1"/>
          <p:nvPr/>
        </p:nvSpPr>
        <p:spPr>
          <a:xfrm>
            <a:off x="12708505" y="212615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188" indent="-223330" defTabSz="1218956">
              <a:spcBef>
                <a:spcPts val="1450"/>
              </a:spcBef>
              <a:buSzPct val="100000"/>
              <a:buFontTx/>
              <a:buChar char="–"/>
            </a:pPr>
            <a:endParaRPr lang="en-US" sz="900" kern="0" dirty="0">
              <a:solidFill>
                <a:srgbClr val="000000"/>
              </a:solidFill>
              <a:ea typeface="+mj-ea"/>
              <a:cs typeface="+mj-cs"/>
              <a:sym typeface="IBM Plex Sans Light"/>
            </a:endParaRPr>
          </a:p>
        </p:txBody>
      </p:sp>
      <p:sp>
        <p:nvSpPr>
          <p:cNvPr id="7" name="Title 2">
            <a:extLst>
              <a:ext uri="{FF2B5EF4-FFF2-40B4-BE49-F238E27FC236}">
                <a16:creationId xmlns:a16="http://schemas.microsoft.com/office/drawing/2014/main" id="{34A89072-B46D-39B5-2F2C-701EC5E78ADD}"/>
              </a:ext>
            </a:extLst>
          </p:cNvPr>
          <p:cNvSpPr txBox="1"/>
          <p:nvPr/>
        </p:nvSpPr>
        <p:spPr>
          <a:xfrm>
            <a:off x="5131767" y="5585431"/>
            <a:ext cx="5928385" cy="1109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8400">
              <a:lnSpc>
                <a:spcPct val="90000"/>
              </a:lnSpc>
              <a:defRPr sz="8600">
                <a:solidFill>
                  <a:srgbClr val="000000"/>
                </a:solidFill>
              </a:defRPr>
            </a:lvl1pPr>
          </a:lstStyle>
          <a:p>
            <a:pPr>
              <a:lnSpc>
                <a:spcPct val="100000"/>
              </a:lnSpc>
              <a:spcAft>
                <a:spcPts val="900"/>
              </a:spcAft>
            </a:pPr>
            <a:r>
              <a:rPr lang="en-US" sz="1800" i="1" dirty="0"/>
              <a:t>Marty van de Korput</a:t>
            </a:r>
          </a:p>
          <a:p>
            <a:pPr>
              <a:lnSpc>
                <a:spcPct val="100000"/>
              </a:lnSpc>
              <a:spcAft>
                <a:spcPts val="900"/>
              </a:spcAft>
            </a:pPr>
            <a:r>
              <a:rPr lang="en-US" sz="1800" i="1" dirty="0"/>
              <a:t>IBM Technology</a:t>
            </a:r>
          </a:p>
          <a:p>
            <a:pPr>
              <a:lnSpc>
                <a:spcPct val="100000"/>
              </a:lnSpc>
              <a:spcAft>
                <a:spcPts val="900"/>
              </a:spcAft>
            </a:pPr>
            <a:r>
              <a:rPr lang="en-US" sz="1800" i="1" dirty="0"/>
              <a:t>Country Technical Leader &amp; CTO – Belgium &amp; Luxemburg</a:t>
            </a:r>
          </a:p>
        </p:txBody>
      </p:sp>
      <p:pic>
        <p:nvPicPr>
          <p:cNvPr id="8" name="Afbeelding 7">
            <a:extLst>
              <a:ext uri="{FF2B5EF4-FFF2-40B4-BE49-F238E27FC236}">
                <a16:creationId xmlns:a16="http://schemas.microsoft.com/office/drawing/2014/main" id="{7A475082-67A6-372C-2EBD-DEBD53E13707}"/>
              </a:ext>
            </a:extLst>
          </p:cNvPr>
          <p:cNvPicPr>
            <a:picLocks noChangeAspect="1"/>
          </p:cNvPicPr>
          <p:nvPr/>
        </p:nvPicPr>
        <p:blipFill>
          <a:blip r:embed="rId7"/>
          <a:stretch>
            <a:fillRect/>
          </a:stretch>
        </p:blipFill>
        <p:spPr>
          <a:xfrm>
            <a:off x="10946439" y="5585431"/>
            <a:ext cx="1109573" cy="1109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2DCC-8A0F-AE07-52B1-69AF73204634}"/>
              </a:ext>
            </a:extLst>
          </p:cNvPr>
          <p:cNvSpPr>
            <a:spLocks noGrp="1"/>
          </p:cNvSpPr>
          <p:nvPr>
            <p:ph type="title"/>
          </p:nvPr>
        </p:nvSpPr>
        <p:spPr>
          <a:xfrm>
            <a:off x="287301" y="142907"/>
            <a:ext cx="2474591" cy="1429357"/>
          </a:xfrm>
        </p:spPr>
        <p:txBody>
          <a:bodyPr vert="horz" lIns="0" tIns="0" rIns="0" bIns="0" rtlCol="0" anchor="t">
            <a:noAutofit/>
          </a:bodyPr>
          <a:lstStyle/>
          <a:p>
            <a:r>
              <a:rPr lang="en-US" sz="2400" dirty="0">
                <a:solidFill>
                  <a:schemeClr val="tx1"/>
                </a:solidFill>
              </a:rPr>
              <a:t>Explore the open platform and connect with us for a demo at </a:t>
            </a:r>
            <a:r>
              <a:rPr lang="en-US" sz="2400" dirty="0">
                <a:solidFill>
                  <a:schemeClr val="tx1"/>
                </a:solidFill>
                <a:hlinkClick r:id="rId2">
                  <a:extLst>
                    <a:ext uri="{A12FA001-AC4F-418D-AE19-62706E023703}">
                      <ahyp:hlinkClr xmlns:ahyp="http://schemas.microsoft.com/office/drawing/2018/hyperlinkcolor" val="tx"/>
                    </a:ext>
                  </a:extLst>
                </a:hlinkClick>
              </a:rPr>
              <a:t>skillsbuild.org</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C09E5E89-B070-4ED8-30E9-F153ABFDDFC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7" name="Text Placeholder 6">
            <a:extLst>
              <a:ext uri="{FF2B5EF4-FFF2-40B4-BE49-F238E27FC236}">
                <a16:creationId xmlns:a16="http://schemas.microsoft.com/office/drawing/2014/main" id="{42B594DA-1976-27B0-85FE-6944E2082D00}"/>
              </a:ext>
            </a:extLst>
          </p:cNvPr>
          <p:cNvSpPr>
            <a:spLocks noGrp="1"/>
          </p:cNvSpPr>
          <p:nvPr>
            <p:ph type="body" sz="quarter" idx="13"/>
          </p:nvPr>
        </p:nvSpPr>
        <p:spPr>
          <a:xfrm>
            <a:off x="284127" y="1714723"/>
            <a:ext cx="2763477" cy="4285692"/>
          </a:xfrm>
        </p:spPr>
        <p:txBody>
          <a:bodyPr vert="horz" lIns="0" tIns="0" rIns="0" bIns="0" rtlCol="0" anchor="t">
            <a:noAutofit/>
          </a:bodyPr>
          <a:lstStyle/>
          <a:p>
            <a:endParaRPr lang="en-US" dirty="0"/>
          </a:p>
          <a:p>
            <a:endParaRPr lang="en-US" dirty="0"/>
          </a:p>
        </p:txBody>
      </p:sp>
      <p:pic>
        <p:nvPicPr>
          <p:cNvPr id="9" name="Picture Placeholder 8" descr="A person wearing headphones sitting at a table with a computer&#10;&#10;Description automatically generated with medium confidence">
            <a:extLst>
              <a:ext uri="{FF2B5EF4-FFF2-40B4-BE49-F238E27FC236}">
                <a16:creationId xmlns:a16="http://schemas.microsoft.com/office/drawing/2014/main" id="{E2399B87-C610-E1FE-CD2D-3D1707B3E5F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t="1567" b="1567"/>
          <a:stretch/>
        </p:blipFill>
        <p:spPr>
          <a:prstGeom prst="rect">
            <a:avLst/>
          </a:prstGeom>
        </p:spPr>
      </p:pic>
      <p:sp>
        <p:nvSpPr>
          <p:cNvPr id="4" name="Footer Placeholder 5">
            <a:extLst>
              <a:ext uri="{FF2B5EF4-FFF2-40B4-BE49-F238E27FC236}">
                <a16:creationId xmlns:a16="http://schemas.microsoft.com/office/drawing/2014/main" id="{0C2D41DA-D53F-2EDB-94E2-3AE7AAC76851}"/>
              </a:ext>
            </a:extLst>
          </p:cNvPr>
          <p:cNvSpPr txBox="1">
            <a:spLocks/>
          </p:cNvSpPr>
          <p:nvPr/>
        </p:nvSpPr>
        <p:spPr>
          <a:xfrm>
            <a:off x="239683" y="6446994"/>
            <a:ext cx="3049189" cy="124847"/>
          </a:xfrm>
          <a:prstGeom prst="rect">
            <a:avLst/>
          </a:prstGeom>
        </p:spPr>
        <p:txBody>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D1C1D"/>
                </a:solidFill>
                <a:effectLst/>
                <a:uLnTx/>
                <a:uFillTx/>
                <a:latin typeface="IBM Plex Sans Light"/>
                <a:ea typeface="+mn-ea"/>
                <a:cs typeface="+mn-cs"/>
              </a:rPr>
              <a:t>IBM </a:t>
            </a:r>
            <a:r>
              <a:rPr kumimoji="0" lang="en-US" sz="800" b="0" i="0" u="none" strike="noStrike" kern="1200" cap="none" spc="0" normalizeH="0" baseline="0" noProof="0" dirty="0">
                <a:ln>
                  <a:noFill/>
                </a:ln>
                <a:solidFill>
                  <a:srgbClr val="000000"/>
                </a:solidFill>
                <a:effectLst/>
                <a:uLnTx/>
                <a:uFillTx/>
                <a:latin typeface="IBM Plex Sans Light"/>
                <a:ea typeface="+mn-ea"/>
                <a:cs typeface="+mn-cs"/>
              </a:rPr>
              <a:t>Corporate Social Responsibility</a:t>
            </a:r>
            <a:r>
              <a:rPr kumimoji="0" lang="en-US" sz="800" b="0" i="0" u="none" strike="noStrike" kern="1200" cap="none" spc="0" normalizeH="0" baseline="0" noProof="0" dirty="0">
                <a:ln>
                  <a:noFill/>
                </a:ln>
                <a:solidFill>
                  <a:srgbClr val="1D1C1D"/>
                </a:solidFill>
                <a:effectLst/>
                <a:uLnTx/>
                <a:uFillTx/>
                <a:latin typeface="IBM Plex Sans Light"/>
                <a:ea typeface="+mn-ea"/>
                <a:cs typeface="+mn-cs"/>
              </a:rPr>
              <a:t> / © 2023 IBM Corporation</a:t>
            </a:r>
            <a:endParaRPr kumimoji="0" lang="en-US" sz="800" b="0" i="0" u="none" strike="noStrike" kern="1200" cap="none" spc="0" normalizeH="0" baseline="0" noProof="0" dirty="0">
              <a:ln>
                <a:noFill/>
              </a:ln>
              <a:solidFill>
                <a:srgbClr val="000000"/>
              </a:solidFill>
              <a:effectLst/>
              <a:uLnTx/>
              <a:uFillTx/>
              <a:latin typeface="IBM Plex Sans Light"/>
              <a:ea typeface="+mn-ea"/>
              <a:cs typeface="+mn-cs"/>
            </a:endParaRPr>
          </a:p>
        </p:txBody>
      </p:sp>
      <p:pic>
        <p:nvPicPr>
          <p:cNvPr id="6" name="Picture 5" descr="A qr code with a few black squares&#10;&#10;Description automatically generated">
            <a:extLst>
              <a:ext uri="{FF2B5EF4-FFF2-40B4-BE49-F238E27FC236}">
                <a16:creationId xmlns:a16="http://schemas.microsoft.com/office/drawing/2014/main" id="{53F1315F-CD1B-C6A4-1785-69FB71BC6146}"/>
              </a:ext>
            </a:extLst>
          </p:cNvPr>
          <p:cNvPicPr>
            <a:picLocks noChangeAspect="1"/>
          </p:cNvPicPr>
          <p:nvPr/>
        </p:nvPicPr>
        <p:blipFill>
          <a:blip r:embed="rId4"/>
          <a:stretch>
            <a:fillRect/>
          </a:stretch>
        </p:blipFill>
        <p:spPr>
          <a:xfrm>
            <a:off x="315475" y="3472314"/>
            <a:ext cx="1665468" cy="1670964"/>
          </a:xfrm>
          <a:prstGeom prst="rect">
            <a:avLst/>
          </a:prstGeom>
        </p:spPr>
      </p:pic>
    </p:spTree>
    <p:extLst>
      <p:ext uri="{BB962C8B-B14F-4D97-AF65-F5344CB8AC3E}">
        <p14:creationId xmlns:p14="http://schemas.microsoft.com/office/powerpoint/2010/main" val="204144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F7458-D01F-F628-A0BE-3F6C45D4A44F}"/>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98F5C8D0-2E6F-1886-C908-2FA90640591A}"/>
              </a:ext>
            </a:extLst>
          </p:cNvPr>
          <p:cNvSpPr txBox="1"/>
          <p:nvPr/>
        </p:nvSpPr>
        <p:spPr>
          <a:xfrm>
            <a:off x="8063389" y="150985"/>
            <a:ext cx="921207" cy="26579264"/>
          </a:xfrm>
          <a:prstGeom prst="rect">
            <a:avLst/>
          </a:prstGeom>
          <a:noFill/>
        </p:spPr>
        <p:txBody>
          <a:bodyPr wrap="square">
            <a:spAutoFit/>
          </a:bodyPr>
          <a:lstStyle/>
          <a:p>
            <a:pPr defTabSz="914507"/>
            <a:r>
              <a:rPr lang="en-GB" sz="15647" dirty="0">
                <a:solidFill>
                  <a:srgbClr val="FFFFFF"/>
                </a:solidFill>
                <a:latin typeface="IBM Plex Sans ExtLt" panose="020B0303050203000203" pitchFamily="34" charset="0"/>
              </a:rPr>
              <a:t>0</a:t>
            </a:r>
            <a:r>
              <a:rPr lang="en-GB" sz="15647" dirty="0">
                <a:solidFill>
                  <a:srgbClr val="0F62FE"/>
                </a:solidFill>
                <a:latin typeface="IBM Plex Sans ExtLt" panose="020B0303050203000203" pitchFamily="34" charset="0"/>
              </a:rPr>
              <a:t>123456789</a:t>
            </a:r>
          </a:p>
          <a:p>
            <a:pPr defTabSz="914507"/>
            <a:r>
              <a:rPr lang="en-GB" sz="15647" dirty="0">
                <a:solidFill>
                  <a:srgbClr val="0F62FE"/>
                </a:solidFill>
                <a:latin typeface="IBM Plex Sans ExtLt" panose="020B0303050203000203" pitchFamily="34" charset="0"/>
              </a:rPr>
              <a:t>0</a:t>
            </a:r>
          </a:p>
        </p:txBody>
      </p:sp>
      <p:sp>
        <p:nvSpPr>
          <p:cNvPr id="14" name="TextBox 13">
            <a:extLst>
              <a:ext uri="{FF2B5EF4-FFF2-40B4-BE49-F238E27FC236}">
                <a16:creationId xmlns:a16="http://schemas.microsoft.com/office/drawing/2014/main" id="{5A1D68F7-AD4F-6D9A-AAA3-CCF3CB7E685A}"/>
              </a:ext>
            </a:extLst>
          </p:cNvPr>
          <p:cNvSpPr txBox="1"/>
          <p:nvPr/>
        </p:nvSpPr>
        <p:spPr>
          <a:xfrm>
            <a:off x="6739399" y="150984"/>
            <a:ext cx="921207" cy="29371887"/>
          </a:xfrm>
          <a:prstGeom prst="rect">
            <a:avLst/>
          </a:prstGeom>
          <a:noFill/>
        </p:spPr>
        <p:txBody>
          <a:bodyPr wrap="square">
            <a:spAutoFit/>
          </a:bodyPr>
          <a:lstStyle/>
          <a:p>
            <a:pPr defTabSz="1218956">
              <a:spcBef>
                <a:spcPts val="1450"/>
              </a:spcBef>
              <a:buSzPct val="100000"/>
            </a:pPr>
            <a:r>
              <a:rPr lang="en-GB" sz="15647" dirty="0">
                <a:solidFill>
                  <a:srgbClr val="FFFFFF"/>
                </a:solidFill>
                <a:latin typeface="IBM Plex Sans ExtLt" panose="020B0303050203000203" pitchFamily="34" charset="0"/>
              </a:rPr>
              <a:t>0</a:t>
            </a:r>
            <a:r>
              <a:rPr lang="en-GB" sz="15647" dirty="0">
                <a:solidFill>
                  <a:srgbClr val="0F62FE"/>
                </a:solidFill>
                <a:latin typeface="IBM Plex Sans ExtLt" panose="020B0303050203000203" pitchFamily="34" charset="0"/>
              </a:rPr>
              <a:t>123456789</a:t>
            </a:r>
          </a:p>
          <a:p>
            <a:pPr defTabSz="1218956">
              <a:spcBef>
                <a:spcPts val="1450"/>
              </a:spcBef>
              <a:buSzPct val="100000"/>
            </a:pPr>
            <a:r>
              <a:rPr lang="en-GB" sz="15647" dirty="0">
                <a:solidFill>
                  <a:srgbClr val="0F62FE"/>
                </a:solidFill>
                <a:latin typeface="IBM Plex Sans ExtLt" panose="020B0303050203000203" pitchFamily="34" charset="0"/>
              </a:rPr>
              <a:t>0</a:t>
            </a:r>
          </a:p>
          <a:p>
            <a:pPr defTabSz="1218956">
              <a:spcBef>
                <a:spcPts val="1450"/>
              </a:spcBef>
              <a:buSzPct val="100000"/>
            </a:pPr>
            <a:r>
              <a:rPr lang="en-GB" sz="15647" dirty="0">
                <a:solidFill>
                  <a:srgbClr val="0F62FE"/>
                </a:solidFill>
                <a:latin typeface="IBM Plex Sans ExtLt" panose="020B0303050203000203" pitchFamily="34" charset="0"/>
              </a:rPr>
              <a:t>1</a:t>
            </a:r>
          </a:p>
        </p:txBody>
      </p:sp>
      <p:sp>
        <p:nvSpPr>
          <p:cNvPr id="15" name="TextBox 14">
            <a:extLst>
              <a:ext uri="{FF2B5EF4-FFF2-40B4-BE49-F238E27FC236}">
                <a16:creationId xmlns:a16="http://schemas.microsoft.com/office/drawing/2014/main" id="{C8C0D493-CD00-8772-A9A7-E07E0A5B141A}"/>
              </a:ext>
            </a:extLst>
          </p:cNvPr>
          <p:cNvSpPr txBox="1"/>
          <p:nvPr/>
        </p:nvSpPr>
        <p:spPr>
          <a:xfrm>
            <a:off x="9387379" y="150984"/>
            <a:ext cx="921207" cy="26579264"/>
          </a:xfrm>
          <a:prstGeom prst="rect">
            <a:avLst/>
          </a:prstGeom>
          <a:noFill/>
        </p:spPr>
        <p:txBody>
          <a:bodyPr wrap="square">
            <a:spAutoFit/>
          </a:bodyPr>
          <a:lstStyle/>
          <a:p>
            <a:pPr defTabSz="914507"/>
            <a:r>
              <a:rPr lang="en-GB" sz="15647" dirty="0">
                <a:solidFill>
                  <a:srgbClr val="FFFFFF"/>
                </a:solidFill>
                <a:latin typeface="IBM Plex Sans ExtLt" panose="020B0303050203000203" pitchFamily="34" charset="0"/>
              </a:rPr>
              <a:t>0</a:t>
            </a:r>
            <a:r>
              <a:rPr lang="en-GB" sz="15647" dirty="0">
                <a:solidFill>
                  <a:srgbClr val="0F62FE"/>
                </a:solidFill>
                <a:latin typeface="IBM Plex Sans ExtLt" panose="020B0303050203000203" pitchFamily="34" charset="0"/>
              </a:rPr>
              <a:t>123456789</a:t>
            </a:r>
          </a:p>
          <a:p>
            <a:pPr defTabSz="914507"/>
            <a:r>
              <a:rPr lang="en-GB" sz="15647" dirty="0">
                <a:solidFill>
                  <a:srgbClr val="0F62FE"/>
                </a:solidFill>
                <a:latin typeface="IBM Plex Sans ExtLt" panose="020B0303050203000203" pitchFamily="34" charset="0"/>
              </a:rPr>
              <a:t>0</a:t>
            </a:r>
          </a:p>
        </p:txBody>
      </p:sp>
      <p:sp>
        <p:nvSpPr>
          <p:cNvPr id="16" name="Rectangle 15">
            <a:extLst>
              <a:ext uri="{FF2B5EF4-FFF2-40B4-BE49-F238E27FC236}">
                <a16:creationId xmlns:a16="http://schemas.microsoft.com/office/drawing/2014/main" id="{06CE9AD7-9372-58ED-A2D2-A125DE0D0A7E}"/>
              </a:ext>
            </a:extLst>
          </p:cNvPr>
          <p:cNvSpPr/>
          <p:nvPr/>
        </p:nvSpPr>
        <p:spPr>
          <a:xfrm>
            <a:off x="5476390" y="2449414"/>
            <a:ext cx="6095206" cy="44081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7"/>
            <a:endParaRPr lang="en-GB">
              <a:solidFill>
                <a:srgbClr val="000000"/>
              </a:solidFill>
              <a:latin typeface="IBM Plex Sans Light"/>
            </a:endParaRPr>
          </a:p>
        </p:txBody>
      </p:sp>
      <p:sp>
        <p:nvSpPr>
          <p:cNvPr id="17" name="Rectangle 16">
            <a:extLst>
              <a:ext uri="{FF2B5EF4-FFF2-40B4-BE49-F238E27FC236}">
                <a16:creationId xmlns:a16="http://schemas.microsoft.com/office/drawing/2014/main" id="{5F473947-8135-F310-F166-595C700514AE}"/>
              </a:ext>
            </a:extLst>
          </p:cNvPr>
          <p:cNvSpPr/>
          <p:nvPr/>
        </p:nvSpPr>
        <p:spPr>
          <a:xfrm>
            <a:off x="6171397" y="-1501586"/>
            <a:ext cx="5400199" cy="18773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7"/>
            <a:endParaRPr lang="en-GB" sz="600">
              <a:solidFill>
                <a:srgbClr val="000000"/>
              </a:solidFill>
              <a:latin typeface="IBM Plex Sans Light"/>
            </a:endParaRPr>
          </a:p>
        </p:txBody>
      </p:sp>
      <p:sp>
        <p:nvSpPr>
          <p:cNvPr id="18" name="TextBox 17">
            <a:extLst>
              <a:ext uri="{FF2B5EF4-FFF2-40B4-BE49-F238E27FC236}">
                <a16:creationId xmlns:a16="http://schemas.microsoft.com/office/drawing/2014/main" id="{DBACEE3D-700B-5B41-0427-6007D95DB600}"/>
              </a:ext>
            </a:extLst>
          </p:cNvPr>
          <p:cNvSpPr txBox="1"/>
          <p:nvPr/>
        </p:nvSpPr>
        <p:spPr>
          <a:xfrm>
            <a:off x="6894472" y="2252714"/>
            <a:ext cx="4878515" cy="956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sz="6499" kern="0" dirty="0">
                <a:solidFill>
                  <a:srgbClr val="FFFFFF"/>
                </a:solidFill>
                <a:latin typeface="IBM Plex Sans ExtLt" panose="020B0303050203000203" pitchFamily="34" charset="0"/>
                <a:sym typeface="IBM Plex Sans Light"/>
              </a:rPr>
              <a:t>proofreaders </a:t>
            </a:r>
          </a:p>
        </p:txBody>
      </p:sp>
      <p:pic>
        <p:nvPicPr>
          <p:cNvPr id="3143" name="Video #10">
            <a:hlinkClick r:id="" action="ppaction://media"/>
            <a:extLst>
              <a:ext uri="{FF2B5EF4-FFF2-40B4-BE49-F238E27FC236}">
                <a16:creationId xmlns:a16="http://schemas.microsoft.com/office/drawing/2014/main" id="{D689797D-D0F0-71F5-0963-4D15D514442E}"/>
              </a:ext>
            </a:extLst>
          </p:cNvPr>
          <p:cNvPicPr>
            <a:picLocks noChangeAspect="1"/>
          </p:cNvPicPr>
          <p:nvPr>
            <a:videoFile r:link="rId1"/>
            <p:extLst>
              <p:ext uri="{DAA4B4D4-6D71-4841-9C94-3DE7FCFB9230}">
                <p14:media xmlns:p14="http://schemas.microsoft.com/office/powerpoint/2010/main" r:embed="rId2">
                  <p14:trim end="38.8986"/>
                </p14:media>
              </p:ext>
            </p:extLst>
          </p:nvPr>
        </p:nvPicPr>
        <p:blipFill>
          <a:blip r:embed="rId4"/>
          <a:stretch>
            <a:fillRect/>
          </a:stretch>
        </p:blipFill>
        <p:spPr>
          <a:xfrm>
            <a:off x="5556" y="15526"/>
            <a:ext cx="12190413" cy="6857107"/>
          </a:xfrm>
          <a:prstGeom prst="rect">
            <a:avLst/>
          </a:prstGeom>
        </p:spPr>
      </p:pic>
      <p:pic>
        <p:nvPicPr>
          <p:cNvPr id="11" name="Picture 10">
            <a:extLst>
              <a:ext uri="{FF2B5EF4-FFF2-40B4-BE49-F238E27FC236}">
                <a16:creationId xmlns:a16="http://schemas.microsoft.com/office/drawing/2014/main" id="{AF696114-EAF3-8C64-9F42-6283B0BDAD4D}"/>
              </a:ext>
            </a:extLst>
          </p:cNvPr>
          <p:cNvPicPr>
            <a:picLocks noChangeAspect="1"/>
          </p:cNvPicPr>
          <p:nvPr/>
        </p:nvPicPr>
        <p:blipFill>
          <a:blip r:embed="rId5"/>
          <a:stretch>
            <a:fillRect/>
          </a:stretch>
        </p:blipFill>
        <p:spPr>
          <a:xfrm>
            <a:off x="471914" y="6292128"/>
            <a:ext cx="634917" cy="236248"/>
          </a:xfrm>
          <a:prstGeom prst="rect">
            <a:avLst/>
          </a:prstGeom>
        </p:spPr>
      </p:pic>
      <p:pic>
        <p:nvPicPr>
          <p:cNvPr id="3074" name="Picture 2" descr="Publications Office of the European Union">
            <a:extLst>
              <a:ext uri="{FF2B5EF4-FFF2-40B4-BE49-F238E27FC236}">
                <a16:creationId xmlns:a16="http://schemas.microsoft.com/office/drawing/2014/main" id="{24C02B13-5042-8523-9B4E-8F1BBF0915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1175" y="6206566"/>
            <a:ext cx="2193843" cy="5142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EE96C27-F0B6-FD12-E41F-5F5B123FFC06}"/>
              </a:ext>
            </a:extLst>
          </p:cNvPr>
          <p:cNvSpPr txBox="1">
            <a:spLocks/>
          </p:cNvSpPr>
          <p:nvPr/>
        </p:nvSpPr>
        <p:spPr>
          <a:xfrm>
            <a:off x="471914" y="432653"/>
            <a:ext cx="5390702" cy="1433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56"/>
            <a:r>
              <a:rPr lang="en-US" sz="4299" kern="0" dirty="0">
                <a:solidFill>
                  <a:srgbClr val="000000"/>
                </a:solidFill>
                <a:latin typeface="IBM Plex Sans Light"/>
              </a:rPr>
              <a:t>Publications Office </a:t>
            </a:r>
            <a:br>
              <a:rPr lang="en-US" sz="4299" kern="0" dirty="0">
                <a:solidFill>
                  <a:srgbClr val="000000"/>
                </a:solidFill>
                <a:latin typeface="IBM Plex Sans Light"/>
              </a:rPr>
            </a:br>
            <a:r>
              <a:rPr lang="en-US" sz="4299" kern="0" dirty="0">
                <a:solidFill>
                  <a:srgbClr val="000000"/>
                </a:solidFill>
                <a:latin typeface="IBM Plex Sans Light"/>
              </a:rPr>
              <a:t>of the European Union</a:t>
            </a:r>
          </a:p>
        </p:txBody>
      </p:sp>
      <p:sp>
        <p:nvSpPr>
          <p:cNvPr id="5" name="TextBox 4">
            <a:extLst>
              <a:ext uri="{FF2B5EF4-FFF2-40B4-BE49-F238E27FC236}">
                <a16:creationId xmlns:a16="http://schemas.microsoft.com/office/drawing/2014/main" id="{7E1A194D-1398-AB95-0146-842A13F2D330}"/>
              </a:ext>
            </a:extLst>
          </p:cNvPr>
          <p:cNvSpPr txBox="1"/>
          <p:nvPr/>
        </p:nvSpPr>
        <p:spPr>
          <a:xfrm>
            <a:off x="476677" y="2007725"/>
            <a:ext cx="3828949" cy="369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Medm" panose="020B0503050203000203" pitchFamily="34" charset="0"/>
                <a:sym typeface="IBM Plex Sans Light"/>
              </a:rPr>
              <a:t>Concordance Checks</a:t>
            </a:r>
            <a:endParaRPr lang="en-GB" sz="1600" kern="0" dirty="0">
              <a:solidFill>
                <a:srgbClr val="000000"/>
              </a:solidFill>
              <a:latin typeface="IBM Plex Sans ExtLt" panose="020B0303050203000203" pitchFamily="34" charset="0"/>
              <a:sym typeface="IBM Plex Sans Light"/>
            </a:endParaRPr>
          </a:p>
        </p:txBody>
      </p:sp>
      <p:pic>
        <p:nvPicPr>
          <p:cNvPr id="2" name="Picture 1" descr="A computer screen shot of a cube&#10;&#10;AI-generated content may be incorrect.">
            <a:extLst>
              <a:ext uri="{FF2B5EF4-FFF2-40B4-BE49-F238E27FC236}">
                <a16:creationId xmlns:a16="http://schemas.microsoft.com/office/drawing/2014/main" id="{A0367028-8328-F2D7-BCB9-59C2DBB49199}"/>
              </a:ext>
            </a:extLst>
          </p:cNvPr>
          <p:cNvPicPr>
            <a:picLocks noChangeAspect="1"/>
          </p:cNvPicPr>
          <p:nvPr/>
        </p:nvPicPr>
        <p:blipFill>
          <a:blip r:embed="rId7"/>
          <a:stretch>
            <a:fillRect/>
          </a:stretch>
        </p:blipFill>
        <p:spPr>
          <a:xfrm>
            <a:off x="17502976" y="8721255"/>
            <a:ext cx="4122070" cy="4122070"/>
          </a:xfrm>
          <a:prstGeom prst="rect">
            <a:avLst/>
          </a:prstGeom>
        </p:spPr>
      </p:pic>
      <p:sp>
        <p:nvSpPr>
          <p:cNvPr id="39" name="TextBox 38">
            <a:extLst>
              <a:ext uri="{FF2B5EF4-FFF2-40B4-BE49-F238E27FC236}">
                <a16:creationId xmlns:a16="http://schemas.microsoft.com/office/drawing/2014/main" id="{A5950103-804F-3C34-3432-3BDACF11623C}"/>
              </a:ext>
            </a:extLst>
          </p:cNvPr>
          <p:cNvSpPr txBox="1"/>
          <p:nvPr/>
        </p:nvSpPr>
        <p:spPr>
          <a:xfrm>
            <a:off x="476677" y="2361438"/>
            <a:ext cx="1821129" cy="369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sz="1400" i="1" kern="0" dirty="0">
                <a:solidFill>
                  <a:srgbClr val="000000"/>
                </a:solidFill>
                <a:latin typeface="IBM Plex Sans ExtLt" panose="020B0303050203000203" pitchFamily="34" charset="0"/>
                <a:sym typeface="IBM Plex Sans Light"/>
              </a:rPr>
              <a:t>October 2025</a:t>
            </a:r>
            <a:endParaRPr lang="en-GB" sz="1600" i="1" kern="0" dirty="0">
              <a:solidFill>
                <a:srgbClr val="000000"/>
              </a:solidFill>
              <a:latin typeface="IBM Plex Sans ExtLt" panose="020B0303050203000203" pitchFamily="34" charset="0"/>
              <a:sym typeface="IBM Plex Sans Light"/>
            </a:endParaRPr>
          </a:p>
        </p:txBody>
      </p:sp>
      <p:pic>
        <p:nvPicPr>
          <p:cNvPr id="3136" name="Graphic 3135">
            <a:extLst>
              <a:ext uri="{FF2B5EF4-FFF2-40B4-BE49-F238E27FC236}">
                <a16:creationId xmlns:a16="http://schemas.microsoft.com/office/drawing/2014/main" id="{44303A77-50DE-266C-D9ED-73EE7FFE1D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33369" y="268721"/>
            <a:ext cx="810348" cy="810348"/>
          </a:xfrm>
          <a:prstGeom prst="rect">
            <a:avLst/>
          </a:prstGeom>
        </p:spPr>
      </p:pic>
      <p:pic>
        <p:nvPicPr>
          <p:cNvPr id="19" name="Picture 18" descr="A person with long hair wearing a blue shirt&#10;&#10;AI-generated content may be incorrect.">
            <a:extLst>
              <a:ext uri="{FF2B5EF4-FFF2-40B4-BE49-F238E27FC236}">
                <a16:creationId xmlns:a16="http://schemas.microsoft.com/office/drawing/2014/main" id="{999F96EF-D2DB-6A4B-0CB4-85D5EE118ADC}"/>
              </a:ext>
            </a:extLst>
          </p:cNvPr>
          <p:cNvPicPr>
            <a:picLocks noChangeAspect="1"/>
          </p:cNvPicPr>
          <p:nvPr/>
        </p:nvPicPr>
        <p:blipFill>
          <a:blip r:embed="rId10"/>
          <a:stretch>
            <a:fillRect/>
          </a:stretch>
        </p:blipFill>
        <p:spPr>
          <a:xfrm>
            <a:off x="14970469" y="2885996"/>
            <a:ext cx="635731" cy="1029504"/>
          </a:xfrm>
          <a:prstGeom prst="rect">
            <a:avLst/>
          </a:prstGeom>
        </p:spPr>
      </p:pic>
      <p:pic>
        <p:nvPicPr>
          <p:cNvPr id="20" name="Picture 19" descr="A person wearing a blue shirt&#10;&#10;AI-generated content may be incorrect.">
            <a:extLst>
              <a:ext uri="{FF2B5EF4-FFF2-40B4-BE49-F238E27FC236}">
                <a16:creationId xmlns:a16="http://schemas.microsoft.com/office/drawing/2014/main" id="{25BEB992-CA3C-AD7B-40D7-D2EAAD449446}"/>
              </a:ext>
            </a:extLst>
          </p:cNvPr>
          <p:cNvPicPr>
            <a:picLocks noChangeAspect="1"/>
          </p:cNvPicPr>
          <p:nvPr/>
        </p:nvPicPr>
        <p:blipFill>
          <a:blip r:embed="rId11"/>
          <a:stretch>
            <a:fillRect/>
          </a:stretch>
        </p:blipFill>
        <p:spPr>
          <a:xfrm>
            <a:off x="14917443" y="2800126"/>
            <a:ext cx="741781" cy="1201244"/>
          </a:xfrm>
          <a:prstGeom prst="rect">
            <a:avLst/>
          </a:prstGeom>
        </p:spPr>
      </p:pic>
      <p:pic>
        <p:nvPicPr>
          <p:cNvPr id="21" name="Picture 20" descr="A person with blue shirt&#10;&#10;AI-generated content may be incorrect.">
            <a:extLst>
              <a:ext uri="{FF2B5EF4-FFF2-40B4-BE49-F238E27FC236}">
                <a16:creationId xmlns:a16="http://schemas.microsoft.com/office/drawing/2014/main" id="{18C5E4B4-5394-0920-A02E-5332321E25D9}"/>
              </a:ext>
            </a:extLst>
          </p:cNvPr>
          <p:cNvPicPr>
            <a:picLocks noChangeAspect="1"/>
          </p:cNvPicPr>
          <p:nvPr/>
        </p:nvPicPr>
        <p:blipFill>
          <a:blip r:embed="rId12"/>
          <a:stretch>
            <a:fillRect/>
          </a:stretch>
        </p:blipFill>
        <p:spPr>
          <a:xfrm>
            <a:off x="15030765" y="2983640"/>
            <a:ext cx="515137" cy="834215"/>
          </a:xfrm>
          <a:prstGeom prst="rect">
            <a:avLst/>
          </a:prstGeom>
        </p:spPr>
      </p:pic>
      <p:pic>
        <p:nvPicPr>
          <p:cNvPr id="22" name="Picture 21" descr="A person with blonde hair&#10;&#10;AI-generated content may be incorrect.">
            <a:extLst>
              <a:ext uri="{FF2B5EF4-FFF2-40B4-BE49-F238E27FC236}">
                <a16:creationId xmlns:a16="http://schemas.microsoft.com/office/drawing/2014/main" id="{B6BA72EE-0ECB-4A57-EE3C-2EA093B81AE0}"/>
              </a:ext>
            </a:extLst>
          </p:cNvPr>
          <p:cNvPicPr>
            <a:picLocks noChangeAspect="1"/>
          </p:cNvPicPr>
          <p:nvPr/>
        </p:nvPicPr>
        <p:blipFill>
          <a:blip r:embed="rId13"/>
          <a:stretch>
            <a:fillRect/>
          </a:stretch>
        </p:blipFill>
        <p:spPr>
          <a:xfrm>
            <a:off x="14937152" y="2832042"/>
            <a:ext cx="702365" cy="1137411"/>
          </a:xfrm>
          <a:prstGeom prst="rect">
            <a:avLst/>
          </a:prstGeom>
        </p:spPr>
      </p:pic>
      <p:pic>
        <p:nvPicPr>
          <p:cNvPr id="23" name="Picture 22" descr="A person with a ponytail&#10;&#10;AI-generated content may be incorrect.">
            <a:extLst>
              <a:ext uri="{FF2B5EF4-FFF2-40B4-BE49-F238E27FC236}">
                <a16:creationId xmlns:a16="http://schemas.microsoft.com/office/drawing/2014/main" id="{5961D835-4DCE-F13C-9BB0-26216E2D3D6B}"/>
              </a:ext>
            </a:extLst>
          </p:cNvPr>
          <p:cNvPicPr>
            <a:picLocks noChangeAspect="1"/>
          </p:cNvPicPr>
          <p:nvPr/>
        </p:nvPicPr>
        <p:blipFill>
          <a:blip r:embed="rId14"/>
          <a:stretch>
            <a:fillRect/>
          </a:stretch>
        </p:blipFill>
        <p:spPr>
          <a:xfrm>
            <a:off x="14959185" y="2867723"/>
            <a:ext cx="658298" cy="1066049"/>
          </a:xfrm>
          <a:prstGeom prst="rect">
            <a:avLst/>
          </a:prstGeom>
        </p:spPr>
      </p:pic>
      <p:pic>
        <p:nvPicPr>
          <p:cNvPr id="24" name="Picture 23" descr="A person with a beard&#10;&#10;AI-generated content may be incorrect.">
            <a:extLst>
              <a:ext uri="{FF2B5EF4-FFF2-40B4-BE49-F238E27FC236}">
                <a16:creationId xmlns:a16="http://schemas.microsoft.com/office/drawing/2014/main" id="{312E381B-F2AA-71FC-8E56-D9BFF33D1F03}"/>
              </a:ext>
            </a:extLst>
          </p:cNvPr>
          <p:cNvPicPr>
            <a:picLocks noChangeAspect="1"/>
          </p:cNvPicPr>
          <p:nvPr/>
        </p:nvPicPr>
        <p:blipFill>
          <a:blip r:embed="rId15"/>
          <a:stretch>
            <a:fillRect/>
          </a:stretch>
        </p:blipFill>
        <p:spPr>
          <a:xfrm>
            <a:off x="14937152" y="2832043"/>
            <a:ext cx="702365" cy="1137411"/>
          </a:xfrm>
          <a:prstGeom prst="rect">
            <a:avLst/>
          </a:prstGeom>
        </p:spPr>
      </p:pic>
      <p:pic>
        <p:nvPicPr>
          <p:cNvPr id="25" name="Picture 24" descr="A person in a blue shirt&#10;&#10;AI-generated content may be incorrect.">
            <a:extLst>
              <a:ext uri="{FF2B5EF4-FFF2-40B4-BE49-F238E27FC236}">
                <a16:creationId xmlns:a16="http://schemas.microsoft.com/office/drawing/2014/main" id="{4D34F825-8CA7-1B33-106F-0A696A969BA8}"/>
              </a:ext>
            </a:extLst>
          </p:cNvPr>
          <p:cNvPicPr>
            <a:picLocks noChangeAspect="1"/>
          </p:cNvPicPr>
          <p:nvPr/>
        </p:nvPicPr>
        <p:blipFill>
          <a:blip r:embed="rId16"/>
          <a:stretch>
            <a:fillRect/>
          </a:stretch>
        </p:blipFill>
        <p:spPr>
          <a:xfrm>
            <a:off x="14917443" y="2800126"/>
            <a:ext cx="741781" cy="1201244"/>
          </a:xfrm>
          <a:prstGeom prst="rect">
            <a:avLst/>
          </a:prstGeom>
        </p:spPr>
      </p:pic>
      <p:pic>
        <p:nvPicPr>
          <p:cNvPr id="26" name="Picture 25" descr="A person with braided hair&#10;&#10;AI-generated content may be incorrect.">
            <a:extLst>
              <a:ext uri="{FF2B5EF4-FFF2-40B4-BE49-F238E27FC236}">
                <a16:creationId xmlns:a16="http://schemas.microsoft.com/office/drawing/2014/main" id="{3651C2F8-6BA8-AE96-98EC-41D9C6CD99D8}"/>
              </a:ext>
            </a:extLst>
          </p:cNvPr>
          <p:cNvPicPr>
            <a:picLocks noChangeAspect="1"/>
          </p:cNvPicPr>
          <p:nvPr/>
        </p:nvPicPr>
        <p:blipFill>
          <a:blip r:embed="rId17"/>
          <a:stretch>
            <a:fillRect/>
          </a:stretch>
        </p:blipFill>
        <p:spPr>
          <a:xfrm>
            <a:off x="14917443" y="2800126"/>
            <a:ext cx="741781" cy="1201244"/>
          </a:xfrm>
          <a:prstGeom prst="rect">
            <a:avLst/>
          </a:prstGeom>
        </p:spPr>
      </p:pic>
      <p:pic>
        <p:nvPicPr>
          <p:cNvPr id="28" name="Picture 27" descr="A person in a white shirt&#10;&#10;AI-generated content may be incorrect.">
            <a:extLst>
              <a:ext uri="{FF2B5EF4-FFF2-40B4-BE49-F238E27FC236}">
                <a16:creationId xmlns:a16="http://schemas.microsoft.com/office/drawing/2014/main" id="{5899CDCE-51EA-AABC-92ED-A09FAE4A0148}"/>
              </a:ext>
            </a:extLst>
          </p:cNvPr>
          <p:cNvPicPr>
            <a:picLocks noChangeAspect="1"/>
          </p:cNvPicPr>
          <p:nvPr/>
        </p:nvPicPr>
        <p:blipFill>
          <a:blip r:embed="rId18"/>
          <a:stretch>
            <a:fillRect/>
          </a:stretch>
        </p:blipFill>
        <p:spPr>
          <a:xfrm>
            <a:off x="14917443" y="2800126"/>
            <a:ext cx="741781" cy="1201244"/>
          </a:xfrm>
          <a:prstGeom prst="rect">
            <a:avLst/>
          </a:prstGeom>
        </p:spPr>
      </p:pic>
      <p:pic>
        <p:nvPicPr>
          <p:cNvPr id="29" name="Picture 28" descr="A person wearing glasses and a blue shirt&#10;&#10;AI-generated content may be incorrect.">
            <a:extLst>
              <a:ext uri="{FF2B5EF4-FFF2-40B4-BE49-F238E27FC236}">
                <a16:creationId xmlns:a16="http://schemas.microsoft.com/office/drawing/2014/main" id="{7E09685D-0D12-AE9A-DA6A-941CC7AEAB5D}"/>
              </a:ext>
            </a:extLst>
          </p:cNvPr>
          <p:cNvPicPr>
            <a:picLocks noChangeAspect="1"/>
          </p:cNvPicPr>
          <p:nvPr/>
        </p:nvPicPr>
        <p:blipFill>
          <a:blip r:embed="rId19"/>
          <a:stretch>
            <a:fillRect/>
          </a:stretch>
        </p:blipFill>
        <p:spPr>
          <a:xfrm>
            <a:off x="14917443" y="2800126"/>
            <a:ext cx="741781" cy="1201244"/>
          </a:xfrm>
          <a:prstGeom prst="rect">
            <a:avLst/>
          </a:prstGeom>
        </p:spPr>
      </p:pic>
      <p:pic>
        <p:nvPicPr>
          <p:cNvPr id="30" name="Picture 29" descr="A person with long hair wearing a blue shirt&#10;&#10;AI-generated content may be incorrect.">
            <a:extLst>
              <a:ext uri="{FF2B5EF4-FFF2-40B4-BE49-F238E27FC236}">
                <a16:creationId xmlns:a16="http://schemas.microsoft.com/office/drawing/2014/main" id="{4CD566F8-4132-B232-5707-DA2AA0D4D558}"/>
              </a:ext>
            </a:extLst>
          </p:cNvPr>
          <p:cNvPicPr>
            <a:picLocks noChangeAspect="1"/>
          </p:cNvPicPr>
          <p:nvPr/>
        </p:nvPicPr>
        <p:blipFill>
          <a:blip r:embed="rId10"/>
          <a:stretch>
            <a:fillRect/>
          </a:stretch>
        </p:blipFill>
        <p:spPr>
          <a:xfrm>
            <a:off x="14970469" y="2885996"/>
            <a:ext cx="635731" cy="1029504"/>
          </a:xfrm>
          <a:prstGeom prst="rect">
            <a:avLst/>
          </a:prstGeom>
        </p:spPr>
      </p:pic>
      <p:pic>
        <p:nvPicPr>
          <p:cNvPr id="31" name="Picture 30" descr="A person wearing a blue shirt&#10;&#10;AI-generated content may be incorrect.">
            <a:extLst>
              <a:ext uri="{FF2B5EF4-FFF2-40B4-BE49-F238E27FC236}">
                <a16:creationId xmlns:a16="http://schemas.microsoft.com/office/drawing/2014/main" id="{772B7B4D-B11E-6292-4C77-F0E9C8DADFA0}"/>
              </a:ext>
            </a:extLst>
          </p:cNvPr>
          <p:cNvPicPr>
            <a:picLocks noChangeAspect="1"/>
          </p:cNvPicPr>
          <p:nvPr/>
        </p:nvPicPr>
        <p:blipFill>
          <a:blip r:embed="rId11"/>
          <a:stretch>
            <a:fillRect/>
          </a:stretch>
        </p:blipFill>
        <p:spPr>
          <a:xfrm>
            <a:off x="14917443" y="2800126"/>
            <a:ext cx="741781" cy="1201244"/>
          </a:xfrm>
          <a:prstGeom prst="rect">
            <a:avLst/>
          </a:prstGeom>
        </p:spPr>
      </p:pic>
      <p:pic>
        <p:nvPicPr>
          <p:cNvPr id="32" name="Picture 31" descr="A person with blue shirt&#10;&#10;AI-generated content may be incorrect.">
            <a:extLst>
              <a:ext uri="{FF2B5EF4-FFF2-40B4-BE49-F238E27FC236}">
                <a16:creationId xmlns:a16="http://schemas.microsoft.com/office/drawing/2014/main" id="{F93C333A-9E72-955E-8B52-5BE700558E47}"/>
              </a:ext>
            </a:extLst>
          </p:cNvPr>
          <p:cNvPicPr>
            <a:picLocks noChangeAspect="1"/>
          </p:cNvPicPr>
          <p:nvPr/>
        </p:nvPicPr>
        <p:blipFill>
          <a:blip r:embed="rId12"/>
          <a:stretch>
            <a:fillRect/>
          </a:stretch>
        </p:blipFill>
        <p:spPr>
          <a:xfrm>
            <a:off x="15030765" y="2983640"/>
            <a:ext cx="515137" cy="834215"/>
          </a:xfrm>
          <a:prstGeom prst="rect">
            <a:avLst/>
          </a:prstGeom>
        </p:spPr>
      </p:pic>
      <p:pic>
        <p:nvPicPr>
          <p:cNvPr id="33" name="Picture 32" descr="A person with blonde hair&#10;&#10;AI-generated content may be incorrect.">
            <a:extLst>
              <a:ext uri="{FF2B5EF4-FFF2-40B4-BE49-F238E27FC236}">
                <a16:creationId xmlns:a16="http://schemas.microsoft.com/office/drawing/2014/main" id="{3E79E24A-73D2-E60A-37BD-1A7820BFE80A}"/>
              </a:ext>
            </a:extLst>
          </p:cNvPr>
          <p:cNvPicPr>
            <a:picLocks noChangeAspect="1"/>
          </p:cNvPicPr>
          <p:nvPr/>
        </p:nvPicPr>
        <p:blipFill>
          <a:blip r:embed="rId13"/>
          <a:stretch>
            <a:fillRect/>
          </a:stretch>
        </p:blipFill>
        <p:spPr>
          <a:xfrm>
            <a:off x="14937152" y="2832042"/>
            <a:ext cx="702365" cy="1137411"/>
          </a:xfrm>
          <a:prstGeom prst="rect">
            <a:avLst/>
          </a:prstGeom>
        </p:spPr>
      </p:pic>
      <p:pic>
        <p:nvPicPr>
          <p:cNvPr id="34" name="Picture 33" descr="A person with a ponytail&#10;&#10;AI-generated content may be incorrect.">
            <a:extLst>
              <a:ext uri="{FF2B5EF4-FFF2-40B4-BE49-F238E27FC236}">
                <a16:creationId xmlns:a16="http://schemas.microsoft.com/office/drawing/2014/main" id="{376DB7BD-5C03-EB32-2EF0-F0BFD8D3184A}"/>
              </a:ext>
            </a:extLst>
          </p:cNvPr>
          <p:cNvPicPr>
            <a:picLocks noChangeAspect="1"/>
          </p:cNvPicPr>
          <p:nvPr/>
        </p:nvPicPr>
        <p:blipFill>
          <a:blip r:embed="rId14"/>
          <a:stretch>
            <a:fillRect/>
          </a:stretch>
        </p:blipFill>
        <p:spPr>
          <a:xfrm>
            <a:off x="14959185" y="2867723"/>
            <a:ext cx="658298" cy="1066049"/>
          </a:xfrm>
          <a:prstGeom prst="rect">
            <a:avLst/>
          </a:prstGeom>
        </p:spPr>
      </p:pic>
      <p:pic>
        <p:nvPicPr>
          <p:cNvPr id="35" name="Picture 34" descr="A person with a beard&#10;&#10;AI-generated content may be incorrect.">
            <a:extLst>
              <a:ext uri="{FF2B5EF4-FFF2-40B4-BE49-F238E27FC236}">
                <a16:creationId xmlns:a16="http://schemas.microsoft.com/office/drawing/2014/main" id="{88E39552-B9BD-ACFC-4C1D-9A1B04B5186D}"/>
              </a:ext>
            </a:extLst>
          </p:cNvPr>
          <p:cNvPicPr>
            <a:picLocks noChangeAspect="1"/>
          </p:cNvPicPr>
          <p:nvPr/>
        </p:nvPicPr>
        <p:blipFill>
          <a:blip r:embed="rId15"/>
          <a:stretch>
            <a:fillRect/>
          </a:stretch>
        </p:blipFill>
        <p:spPr>
          <a:xfrm>
            <a:off x="14937152" y="2832043"/>
            <a:ext cx="702365" cy="1137411"/>
          </a:xfrm>
          <a:prstGeom prst="rect">
            <a:avLst/>
          </a:prstGeom>
        </p:spPr>
      </p:pic>
      <p:pic>
        <p:nvPicPr>
          <p:cNvPr id="36" name="Picture 35" descr="A person in a blue shirt&#10;&#10;AI-generated content may be incorrect.">
            <a:extLst>
              <a:ext uri="{FF2B5EF4-FFF2-40B4-BE49-F238E27FC236}">
                <a16:creationId xmlns:a16="http://schemas.microsoft.com/office/drawing/2014/main" id="{BA0F4629-BF35-A076-1705-3D1AAEC0E7DE}"/>
              </a:ext>
            </a:extLst>
          </p:cNvPr>
          <p:cNvPicPr>
            <a:picLocks noChangeAspect="1"/>
          </p:cNvPicPr>
          <p:nvPr/>
        </p:nvPicPr>
        <p:blipFill>
          <a:blip r:embed="rId16"/>
          <a:stretch>
            <a:fillRect/>
          </a:stretch>
        </p:blipFill>
        <p:spPr>
          <a:xfrm>
            <a:off x="14917443" y="2800126"/>
            <a:ext cx="741781" cy="1201244"/>
          </a:xfrm>
          <a:prstGeom prst="rect">
            <a:avLst/>
          </a:prstGeom>
        </p:spPr>
      </p:pic>
      <p:pic>
        <p:nvPicPr>
          <p:cNvPr id="37" name="Picture 36" descr="A person with braided hair&#10;&#10;AI-generated content may be incorrect.">
            <a:extLst>
              <a:ext uri="{FF2B5EF4-FFF2-40B4-BE49-F238E27FC236}">
                <a16:creationId xmlns:a16="http://schemas.microsoft.com/office/drawing/2014/main" id="{617FB446-9268-60E5-9F7D-1534EFB43177}"/>
              </a:ext>
            </a:extLst>
          </p:cNvPr>
          <p:cNvPicPr>
            <a:picLocks noChangeAspect="1"/>
          </p:cNvPicPr>
          <p:nvPr/>
        </p:nvPicPr>
        <p:blipFill>
          <a:blip r:embed="rId17"/>
          <a:stretch>
            <a:fillRect/>
          </a:stretch>
        </p:blipFill>
        <p:spPr>
          <a:xfrm>
            <a:off x="14917443" y="2800126"/>
            <a:ext cx="741781" cy="1201244"/>
          </a:xfrm>
          <a:prstGeom prst="rect">
            <a:avLst/>
          </a:prstGeom>
        </p:spPr>
      </p:pic>
      <p:pic>
        <p:nvPicPr>
          <p:cNvPr id="38" name="Picture 37" descr="A person in a white shirt&#10;&#10;AI-generated content may be incorrect.">
            <a:extLst>
              <a:ext uri="{FF2B5EF4-FFF2-40B4-BE49-F238E27FC236}">
                <a16:creationId xmlns:a16="http://schemas.microsoft.com/office/drawing/2014/main" id="{E97E0C30-EFB6-3070-39D7-922EA7DFBAA7}"/>
              </a:ext>
            </a:extLst>
          </p:cNvPr>
          <p:cNvPicPr>
            <a:picLocks noChangeAspect="1"/>
          </p:cNvPicPr>
          <p:nvPr/>
        </p:nvPicPr>
        <p:blipFill>
          <a:blip r:embed="rId18"/>
          <a:stretch>
            <a:fillRect/>
          </a:stretch>
        </p:blipFill>
        <p:spPr>
          <a:xfrm>
            <a:off x="14917443" y="2800126"/>
            <a:ext cx="741781" cy="1201244"/>
          </a:xfrm>
          <a:prstGeom prst="rect">
            <a:avLst/>
          </a:prstGeom>
        </p:spPr>
      </p:pic>
      <p:pic>
        <p:nvPicPr>
          <p:cNvPr id="40" name="Picture 39" descr="A person wearing glasses and a blue shirt&#10;&#10;AI-generated content may be incorrect.">
            <a:extLst>
              <a:ext uri="{FF2B5EF4-FFF2-40B4-BE49-F238E27FC236}">
                <a16:creationId xmlns:a16="http://schemas.microsoft.com/office/drawing/2014/main" id="{B8C988FC-01B9-0C53-F1F7-13E84C7103D5}"/>
              </a:ext>
            </a:extLst>
          </p:cNvPr>
          <p:cNvPicPr>
            <a:picLocks noChangeAspect="1"/>
          </p:cNvPicPr>
          <p:nvPr/>
        </p:nvPicPr>
        <p:blipFill>
          <a:blip r:embed="rId19"/>
          <a:stretch>
            <a:fillRect/>
          </a:stretch>
        </p:blipFill>
        <p:spPr>
          <a:xfrm>
            <a:off x="14917443" y="2800126"/>
            <a:ext cx="741781" cy="1201244"/>
          </a:xfrm>
          <a:prstGeom prst="rect">
            <a:avLst/>
          </a:prstGeom>
        </p:spPr>
      </p:pic>
      <p:pic>
        <p:nvPicPr>
          <p:cNvPr id="42" name="Picture 41" descr="A person with long hair wearing a blue shirt&#10;&#10;AI-generated content may be incorrect.">
            <a:extLst>
              <a:ext uri="{FF2B5EF4-FFF2-40B4-BE49-F238E27FC236}">
                <a16:creationId xmlns:a16="http://schemas.microsoft.com/office/drawing/2014/main" id="{D053C4DC-2DAD-C97C-47B2-02DDC1337D3F}"/>
              </a:ext>
            </a:extLst>
          </p:cNvPr>
          <p:cNvPicPr>
            <a:picLocks noChangeAspect="1"/>
          </p:cNvPicPr>
          <p:nvPr/>
        </p:nvPicPr>
        <p:blipFill>
          <a:blip r:embed="rId10"/>
          <a:stretch>
            <a:fillRect/>
          </a:stretch>
        </p:blipFill>
        <p:spPr>
          <a:xfrm>
            <a:off x="14970469" y="2885996"/>
            <a:ext cx="635731" cy="1029504"/>
          </a:xfrm>
          <a:prstGeom prst="rect">
            <a:avLst/>
          </a:prstGeom>
        </p:spPr>
      </p:pic>
      <p:pic>
        <p:nvPicPr>
          <p:cNvPr id="43" name="Picture 42" descr="A person wearing a blue shirt&#10;&#10;AI-generated content may be incorrect.">
            <a:extLst>
              <a:ext uri="{FF2B5EF4-FFF2-40B4-BE49-F238E27FC236}">
                <a16:creationId xmlns:a16="http://schemas.microsoft.com/office/drawing/2014/main" id="{7556A600-F647-4F01-C13F-08FB8109995B}"/>
              </a:ext>
            </a:extLst>
          </p:cNvPr>
          <p:cNvPicPr>
            <a:picLocks noChangeAspect="1"/>
          </p:cNvPicPr>
          <p:nvPr/>
        </p:nvPicPr>
        <p:blipFill>
          <a:blip r:embed="rId11"/>
          <a:stretch>
            <a:fillRect/>
          </a:stretch>
        </p:blipFill>
        <p:spPr>
          <a:xfrm>
            <a:off x="14917443" y="2800126"/>
            <a:ext cx="741781" cy="1201244"/>
          </a:xfrm>
          <a:prstGeom prst="rect">
            <a:avLst/>
          </a:prstGeom>
        </p:spPr>
      </p:pic>
      <p:pic>
        <p:nvPicPr>
          <p:cNvPr id="44" name="Picture 43" descr="A person with blue shirt&#10;&#10;AI-generated content may be incorrect.">
            <a:extLst>
              <a:ext uri="{FF2B5EF4-FFF2-40B4-BE49-F238E27FC236}">
                <a16:creationId xmlns:a16="http://schemas.microsoft.com/office/drawing/2014/main" id="{40C9D0DB-2A61-003E-9CFC-05261F4292A0}"/>
              </a:ext>
            </a:extLst>
          </p:cNvPr>
          <p:cNvPicPr>
            <a:picLocks noChangeAspect="1"/>
          </p:cNvPicPr>
          <p:nvPr/>
        </p:nvPicPr>
        <p:blipFill>
          <a:blip r:embed="rId12"/>
          <a:stretch>
            <a:fillRect/>
          </a:stretch>
        </p:blipFill>
        <p:spPr>
          <a:xfrm>
            <a:off x="15030765" y="2983640"/>
            <a:ext cx="515137" cy="834215"/>
          </a:xfrm>
          <a:prstGeom prst="rect">
            <a:avLst/>
          </a:prstGeom>
        </p:spPr>
      </p:pic>
      <p:pic>
        <p:nvPicPr>
          <p:cNvPr id="45" name="Picture 44" descr="A person with blonde hair&#10;&#10;AI-generated content may be incorrect.">
            <a:extLst>
              <a:ext uri="{FF2B5EF4-FFF2-40B4-BE49-F238E27FC236}">
                <a16:creationId xmlns:a16="http://schemas.microsoft.com/office/drawing/2014/main" id="{655161D9-5965-0C3C-0982-76ECFD921BD5}"/>
              </a:ext>
            </a:extLst>
          </p:cNvPr>
          <p:cNvPicPr>
            <a:picLocks noChangeAspect="1"/>
          </p:cNvPicPr>
          <p:nvPr/>
        </p:nvPicPr>
        <p:blipFill>
          <a:blip r:embed="rId13"/>
          <a:stretch>
            <a:fillRect/>
          </a:stretch>
        </p:blipFill>
        <p:spPr>
          <a:xfrm>
            <a:off x="14937152" y="2832042"/>
            <a:ext cx="702365" cy="1137411"/>
          </a:xfrm>
          <a:prstGeom prst="rect">
            <a:avLst/>
          </a:prstGeom>
        </p:spPr>
      </p:pic>
      <p:pic>
        <p:nvPicPr>
          <p:cNvPr id="46" name="Picture 45" descr="A person with a ponytail&#10;&#10;AI-generated content may be incorrect.">
            <a:extLst>
              <a:ext uri="{FF2B5EF4-FFF2-40B4-BE49-F238E27FC236}">
                <a16:creationId xmlns:a16="http://schemas.microsoft.com/office/drawing/2014/main" id="{2F3B941C-9A4E-98F9-70D6-E1B94A3E5ADE}"/>
              </a:ext>
            </a:extLst>
          </p:cNvPr>
          <p:cNvPicPr>
            <a:picLocks noChangeAspect="1"/>
          </p:cNvPicPr>
          <p:nvPr/>
        </p:nvPicPr>
        <p:blipFill>
          <a:blip r:embed="rId14"/>
          <a:stretch>
            <a:fillRect/>
          </a:stretch>
        </p:blipFill>
        <p:spPr>
          <a:xfrm>
            <a:off x="14959185" y="2867723"/>
            <a:ext cx="658298" cy="1066049"/>
          </a:xfrm>
          <a:prstGeom prst="rect">
            <a:avLst/>
          </a:prstGeom>
        </p:spPr>
      </p:pic>
      <p:pic>
        <p:nvPicPr>
          <p:cNvPr id="47" name="Picture 46" descr="A person with a beard&#10;&#10;AI-generated content may be incorrect.">
            <a:extLst>
              <a:ext uri="{FF2B5EF4-FFF2-40B4-BE49-F238E27FC236}">
                <a16:creationId xmlns:a16="http://schemas.microsoft.com/office/drawing/2014/main" id="{DDCDF31B-37B9-BFBD-F133-52D618033588}"/>
              </a:ext>
            </a:extLst>
          </p:cNvPr>
          <p:cNvPicPr>
            <a:picLocks noChangeAspect="1"/>
          </p:cNvPicPr>
          <p:nvPr/>
        </p:nvPicPr>
        <p:blipFill>
          <a:blip r:embed="rId15"/>
          <a:stretch>
            <a:fillRect/>
          </a:stretch>
        </p:blipFill>
        <p:spPr>
          <a:xfrm>
            <a:off x="14937152" y="2832043"/>
            <a:ext cx="702365" cy="1137411"/>
          </a:xfrm>
          <a:prstGeom prst="rect">
            <a:avLst/>
          </a:prstGeom>
        </p:spPr>
      </p:pic>
      <p:pic>
        <p:nvPicPr>
          <p:cNvPr id="48" name="Picture 47" descr="A person in a blue shirt&#10;&#10;AI-generated content may be incorrect.">
            <a:extLst>
              <a:ext uri="{FF2B5EF4-FFF2-40B4-BE49-F238E27FC236}">
                <a16:creationId xmlns:a16="http://schemas.microsoft.com/office/drawing/2014/main" id="{BEDE7AB6-9094-9A80-2A06-5F330DAA319C}"/>
              </a:ext>
            </a:extLst>
          </p:cNvPr>
          <p:cNvPicPr>
            <a:picLocks noChangeAspect="1"/>
          </p:cNvPicPr>
          <p:nvPr/>
        </p:nvPicPr>
        <p:blipFill>
          <a:blip r:embed="rId16"/>
          <a:stretch>
            <a:fillRect/>
          </a:stretch>
        </p:blipFill>
        <p:spPr>
          <a:xfrm>
            <a:off x="14917443" y="2800126"/>
            <a:ext cx="741781" cy="1201244"/>
          </a:xfrm>
          <a:prstGeom prst="rect">
            <a:avLst/>
          </a:prstGeom>
        </p:spPr>
      </p:pic>
      <p:pic>
        <p:nvPicPr>
          <p:cNvPr id="49" name="Picture 48" descr="A person with braided hair&#10;&#10;AI-generated content may be incorrect.">
            <a:extLst>
              <a:ext uri="{FF2B5EF4-FFF2-40B4-BE49-F238E27FC236}">
                <a16:creationId xmlns:a16="http://schemas.microsoft.com/office/drawing/2014/main" id="{57698519-FC7F-2198-A000-36BD8C83BA62}"/>
              </a:ext>
            </a:extLst>
          </p:cNvPr>
          <p:cNvPicPr>
            <a:picLocks noChangeAspect="1"/>
          </p:cNvPicPr>
          <p:nvPr/>
        </p:nvPicPr>
        <p:blipFill>
          <a:blip r:embed="rId17"/>
          <a:stretch>
            <a:fillRect/>
          </a:stretch>
        </p:blipFill>
        <p:spPr>
          <a:xfrm>
            <a:off x="14917443" y="2800126"/>
            <a:ext cx="741781" cy="1201244"/>
          </a:xfrm>
          <a:prstGeom prst="rect">
            <a:avLst/>
          </a:prstGeom>
        </p:spPr>
      </p:pic>
      <p:pic>
        <p:nvPicPr>
          <p:cNvPr id="50" name="Picture 49" descr="A person in a white shirt&#10;&#10;AI-generated content may be incorrect.">
            <a:extLst>
              <a:ext uri="{FF2B5EF4-FFF2-40B4-BE49-F238E27FC236}">
                <a16:creationId xmlns:a16="http://schemas.microsoft.com/office/drawing/2014/main" id="{BA78295F-2505-3116-FE42-BEDFD9A7E9DA}"/>
              </a:ext>
            </a:extLst>
          </p:cNvPr>
          <p:cNvPicPr>
            <a:picLocks noChangeAspect="1"/>
          </p:cNvPicPr>
          <p:nvPr/>
        </p:nvPicPr>
        <p:blipFill>
          <a:blip r:embed="rId18"/>
          <a:stretch>
            <a:fillRect/>
          </a:stretch>
        </p:blipFill>
        <p:spPr>
          <a:xfrm>
            <a:off x="14917443" y="2800126"/>
            <a:ext cx="741781" cy="1201244"/>
          </a:xfrm>
          <a:prstGeom prst="rect">
            <a:avLst/>
          </a:prstGeom>
        </p:spPr>
      </p:pic>
      <p:pic>
        <p:nvPicPr>
          <p:cNvPr id="51" name="Picture 50" descr="A person wearing glasses and a blue shirt&#10;&#10;AI-generated content may be incorrect.">
            <a:extLst>
              <a:ext uri="{FF2B5EF4-FFF2-40B4-BE49-F238E27FC236}">
                <a16:creationId xmlns:a16="http://schemas.microsoft.com/office/drawing/2014/main" id="{9F364120-2809-5248-36CE-C5932CE356FE}"/>
              </a:ext>
            </a:extLst>
          </p:cNvPr>
          <p:cNvPicPr>
            <a:picLocks noChangeAspect="1"/>
          </p:cNvPicPr>
          <p:nvPr/>
        </p:nvPicPr>
        <p:blipFill>
          <a:blip r:embed="rId19"/>
          <a:stretch>
            <a:fillRect/>
          </a:stretch>
        </p:blipFill>
        <p:spPr>
          <a:xfrm>
            <a:off x="14917443" y="2800126"/>
            <a:ext cx="741781" cy="1201244"/>
          </a:xfrm>
          <a:prstGeom prst="rect">
            <a:avLst/>
          </a:prstGeom>
        </p:spPr>
      </p:pic>
      <p:pic>
        <p:nvPicPr>
          <p:cNvPr id="52" name="Picture 51" descr="A person with long hair wearing a blue shirt&#10;&#10;AI-generated content may be incorrect.">
            <a:extLst>
              <a:ext uri="{FF2B5EF4-FFF2-40B4-BE49-F238E27FC236}">
                <a16:creationId xmlns:a16="http://schemas.microsoft.com/office/drawing/2014/main" id="{AF74E435-D9C2-6B70-AEE2-5D445FA63283}"/>
              </a:ext>
            </a:extLst>
          </p:cNvPr>
          <p:cNvPicPr>
            <a:picLocks noChangeAspect="1"/>
          </p:cNvPicPr>
          <p:nvPr/>
        </p:nvPicPr>
        <p:blipFill>
          <a:blip r:embed="rId10"/>
          <a:stretch>
            <a:fillRect/>
          </a:stretch>
        </p:blipFill>
        <p:spPr>
          <a:xfrm>
            <a:off x="14970469" y="2885996"/>
            <a:ext cx="635731" cy="1029504"/>
          </a:xfrm>
          <a:prstGeom prst="rect">
            <a:avLst/>
          </a:prstGeom>
        </p:spPr>
      </p:pic>
      <p:pic>
        <p:nvPicPr>
          <p:cNvPr id="53" name="Picture 52" descr="A person wearing a blue shirt&#10;&#10;AI-generated content may be incorrect.">
            <a:extLst>
              <a:ext uri="{FF2B5EF4-FFF2-40B4-BE49-F238E27FC236}">
                <a16:creationId xmlns:a16="http://schemas.microsoft.com/office/drawing/2014/main" id="{0806EBF4-7296-0552-221B-6BCDF1261B4D}"/>
              </a:ext>
            </a:extLst>
          </p:cNvPr>
          <p:cNvPicPr>
            <a:picLocks noChangeAspect="1"/>
          </p:cNvPicPr>
          <p:nvPr/>
        </p:nvPicPr>
        <p:blipFill>
          <a:blip r:embed="rId11"/>
          <a:stretch>
            <a:fillRect/>
          </a:stretch>
        </p:blipFill>
        <p:spPr>
          <a:xfrm>
            <a:off x="14917443" y="2800126"/>
            <a:ext cx="741781" cy="1201244"/>
          </a:xfrm>
          <a:prstGeom prst="rect">
            <a:avLst/>
          </a:prstGeom>
        </p:spPr>
      </p:pic>
      <p:pic>
        <p:nvPicPr>
          <p:cNvPr id="54" name="Picture 53" descr="A person with blue shirt&#10;&#10;AI-generated content may be incorrect.">
            <a:extLst>
              <a:ext uri="{FF2B5EF4-FFF2-40B4-BE49-F238E27FC236}">
                <a16:creationId xmlns:a16="http://schemas.microsoft.com/office/drawing/2014/main" id="{080C9923-0ACE-6D70-AAB9-797D125168F8}"/>
              </a:ext>
            </a:extLst>
          </p:cNvPr>
          <p:cNvPicPr>
            <a:picLocks noChangeAspect="1"/>
          </p:cNvPicPr>
          <p:nvPr/>
        </p:nvPicPr>
        <p:blipFill>
          <a:blip r:embed="rId12"/>
          <a:stretch>
            <a:fillRect/>
          </a:stretch>
        </p:blipFill>
        <p:spPr>
          <a:xfrm>
            <a:off x="15030765" y="2983640"/>
            <a:ext cx="515137" cy="834215"/>
          </a:xfrm>
          <a:prstGeom prst="rect">
            <a:avLst/>
          </a:prstGeom>
        </p:spPr>
      </p:pic>
      <p:pic>
        <p:nvPicPr>
          <p:cNvPr id="55" name="Picture 54" descr="A person with blonde hair&#10;&#10;AI-generated content may be incorrect.">
            <a:extLst>
              <a:ext uri="{FF2B5EF4-FFF2-40B4-BE49-F238E27FC236}">
                <a16:creationId xmlns:a16="http://schemas.microsoft.com/office/drawing/2014/main" id="{F7941087-B485-C00C-EC83-05083E4F0F94}"/>
              </a:ext>
            </a:extLst>
          </p:cNvPr>
          <p:cNvPicPr>
            <a:picLocks noChangeAspect="1"/>
          </p:cNvPicPr>
          <p:nvPr/>
        </p:nvPicPr>
        <p:blipFill>
          <a:blip r:embed="rId13"/>
          <a:stretch>
            <a:fillRect/>
          </a:stretch>
        </p:blipFill>
        <p:spPr>
          <a:xfrm>
            <a:off x="14937152" y="2832042"/>
            <a:ext cx="702365" cy="1137411"/>
          </a:xfrm>
          <a:prstGeom prst="rect">
            <a:avLst/>
          </a:prstGeom>
        </p:spPr>
      </p:pic>
      <p:pic>
        <p:nvPicPr>
          <p:cNvPr id="56" name="Picture 55" descr="A person with a ponytail&#10;&#10;AI-generated content may be incorrect.">
            <a:extLst>
              <a:ext uri="{FF2B5EF4-FFF2-40B4-BE49-F238E27FC236}">
                <a16:creationId xmlns:a16="http://schemas.microsoft.com/office/drawing/2014/main" id="{BB3F38A0-57EC-BEB9-3314-DAFDE3794DB2}"/>
              </a:ext>
            </a:extLst>
          </p:cNvPr>
          <p:cNvPicPr>
            <a:picLocks noChangeAspect="1"/>
          </p:cNvPicPr>
          <p:nvPr/>
        </p:nvPicPr>
        <p:blipFill>
          <a:blip r:embed="rId14"/>
          <a:stretch>
            <a:fillRect/>
          </a:stretch>
        </p:blipFill>
        <p:spPr>
          <a:xfrm>
            <a:off x="14959185" y="2867723"/>
            <a:ext cx="658298" cy="1066049"/>
          </a:xfrm>
          <a:prstGeom prst="rect">
            <a:avLst/>
          </a:prstGeom>
        </p:spPr>
      </p:pic>
      <p:pic>
        <p:nvPicPr>
          <p:cNvPr id="57" name="Picture 56" descr="A person with a beard&#10;&#10;AI-generated content may be incorrect.">
            <a:extLst>
              <a:ext uri="{FF2B5EF4-FFF2-40B4-BE49-F238E27FC236}">
                <a16:creationId xmlns:a16="http://schemas.microsoft.com/office/drawing/2014/main" id="{9C178980-3AB2-AB1A-D102-5036CA88660E}"/>
              </a:ext>
            </a:extLst>
          </p:cNvPr>
          <p:cNvPicPr>
            <a:picLocks noChangeAspect="1"/>
          </p:cNvPicPr>
          <p:nvPr/>
        </p:nvPicPr>
        <p:blipFill>
          <a:blip r:embed="rId15"/>
          <a:stretch>
            <a:fillRect/>
          </a:stretch>
        </p:blipFill>
        <p:spPr>
          <a:xfrm>
            <a:off x="14937152" y="2832043"/>
            <a:ext cx="702365" cy="1137411"/>
          </a:xfrm>
          <a:prstGeom prst="rect">
            <a:avLst/>
          </a:prstGeom>
        </p:spPr>
      </p:pic>
      <p:pic>
        <p:nvPicPr>
          <p:cNvPr id="58" name="Picture 57" descr="A person in a blue shirt&#10;&#10;AI-generated content may be incorrect.">
            <a:extLst>
              <a:ext uri="{FF2B5EF4-FFF2-40B4-BE49-F238E27FC236}">
                <a16:creationId xmlns:a16="http://schemas.microsoft.com/office/drawing/2014/main" id="{BA0B167D-0DAA-CA77-C493-8568AA54A9BA}"/>
              </a:ext>
            </a:extLst>
          </p:cNvPr>
          <p:cNvPicPr>
            <a:picLocks noChangeAspect="1"/>
          </p:cNvPicPr>
          <p:nvPr/>
        </p:nvPicPr>
        <p:blipFill>
          <a:blip r:embed="rId16"/>
          <a:stretch>
            <a:fillRect/>
          </a:stretch>
        </p:blipFill>
        <p:spPr>
          <a:xfrm>
            <a:off x="14917443" y="2800126"/>
            <a:ext cx="741781" cy="1201244"/>
          </a:xfrm>
          <a:prstGeom prst="rect">
            <a:avLst/>
          </a:prstGeom>
        </p:spPr>
      </p:pic>
      <p:pic>
        <p:nvPicPr>
          <p:cNvPr id="59" name="Picture 58" descr="A person with braided hair&#10;&#10;AI-generated content may be incorrect.">
            <a:extLst>
              <a:ext uri="{FF2B5EF4-FFF2-40B4-BE49-F238E27FC236}">
                <a16:creationId xmlns:a16="http://schemas.microsoft.com/office/drawing/2014/main" id="{F7A9EE2C-5A1E-EA56-5BDB-3FBEA230D12C}"/>
              </a:ext>
            </a:extLst>
          </p:cNvPr>
          <p:cNvPicPr>
            <a:picLocks noChangeAspect="1"/>
          </p:cNvPicPr>
          <p:nvPr/>
        </p:nvPicPr>
        <p:blipFill>
          <a:blip r:embed="rId17"/>
          <a:stretch>
            <a:fillRect/>
          </a:stretch>
        </p:blipFill>
        <p:spPr>
          <a:xfrm>
            <a:off x="14917443" y="2800126"/>
            <a:ext cx="741781" cy="1201244"/>
          </a:xfrm>
          <a:prstGeom prst="rect">
            <a:avLst/>
          </a:prstGeom>
        </p:spPr>
      </p:pic>
      <p:pic>
        <p:nvPicPr>
          <p:cNvPr id="60" name="Picture 59" descr="A person in a white shirt&#10;&#10;AI-generated content may be incorrect.">
            <a:extLst>
              <a:ext uri="{FF2B5EF4-FFF2-40B4-BE49-F238E27FC236}">
                <a16:creationId xmlns:a16="http://schemas.microsoft.com/office/drawing/2014/main" id="{75827511-AED7-AF03-A6C9-8B6C2D3FBBE9}"/>
              </a:ext>
            </a:extLst>
          </p:cNvPr>
          <p:cNvPicPr>
            <a:picLocks noChangeAspect="1"/>
          </p:cNvPicPr>
          <p:nvPr/>
        </p:nvPicPr>
        <p:blipFill>
          <a:blip r:embed="rId18"/>
          <a:stretch>
            <a:fillRect/>
          </a:stretch>
        </p:blipFill>
        <p:spPr>
          <a:xfrm>
            <a:off x="14917443" y="2800126"/>
            <a:ext cx="741781" cy="1201244"/>
          </a:xfrm>
          <a:prstGeom prst="rect">
            <a:avLst/>
          </a:prstGeom>
        </p:spPr>
      </p:pic>
      <p:pic>
        <p:nvPicPr>
          <p:cNvPr id="61" name="Picture 60" descr="A person wearing glasses and a blue shirt&#10;&#10;AI-generated content may be incorrect.">
            <a:extLst>
              <a:ext uri="{FF2B5EF4-FFF2-40B4-BE49-F238E27FC236}">
                <a16:creationId xmlns:a16="http://schemas.microsoft.com/office/drawing/2014/main" id="{0220CB43-1C7B-87BC-BCD3-AED07C86F108}"/>
              </a:ext>
            </a:extLst>
          </p:cNvPr>
          <p:cNvPicPr>
            <a:picLocks noChangeAspect="1"/>
          </p:cNvPicPr>
          <p:nvPr/>
        </p:nvPicPr>
        <p:blipFill>
          <a:blip r:embed="rId19"/>
          <a:stretch>
            <a:fillRect/>
          </a:stretch>
        </p:blipFill>
        <p:spPr>
          <a:xfrm>
            <a:off x="14917443" y="2800126"/>
            <a:ext cx="741781" cy="1201244"/>
          </a:xfrm>
          <a:prstGeom prst="rect">
            <a:avLst/>
          </a:prstGeom>
        </p:spPr>
      </p:pic>
      <p:pic>
        <p:nvPicPr>
          <p:cNvPr id="62" name="Picture 61" descr="A person with long hair wearing a blue shirt&#10;&#10;AI-generated content may be incorrect.">
            <a:extLst>
              <a:ext uri="{FF2B5EF4-FFF2-40B4-BE49-F238E27FC236}">
                <a16:creationId xmlns:a16="http://schemas.microsoft.com/office/drawing/2014/main" id="{E616BE21-416F-D9FB-85CA-A35430670EEF}"/>
              </a:ext>
            </a:extLst>
          </p:cNvPr>
          <p:cNvPicPr>
            <a:picLocks noChangeAspect="1"/>
          </p:cNvPicPr>
          <p:nvPr/>
        </p:nvPicPr>
        <p:blipFill>
          <a:blip r:embed="rId10"/>
          <a:stretch>
            <a:fillRect/>
          </a:stretch>
        </p:blipFill>
        <p:spPr>
          <a:xfrm>
            <a:off x="14970469" y="2885996"/>
            <a:ext cx="635731" cy="1029504"/>
          </a:xfrm>
          <a:prstGeom prst="rect">
            <a:avLst/>
          </a:prstGeom>
        </p:spPr>
      </p:pic>
      <p:pic>
        <p:nvPicPr>
          <p:cNvPr id="63" name="Picture 62" descr="A person wearing a blue shirt&#10;&#10;AI-generated content may be incorrect.">
            <a:extLst>
              <a:ext uri="{FF2B5EF4-FFF2-40B4-BE49-F238E27FC236}">
                <a16:creationId xmlns:a16="http://schemas.microsoft.com/office/drawing/2014/main" id="{B88D2AC6-4F76-CAF2-3FA8-C4FDC0569E97}"/>
              </a:ext>
            </a:extLst>
          </p:cNvPr>
          <p:cNvPicPr>
            <a:picLocks noChangeAspect="1"/>
          </p:cNvPicPr>
          <p:nvPr/>
        </p:nvPicPr>
        <p:blipFill>
          <a:blip r:embed="rId11"/>
          <a:stretch>
            <a:fillRect/>
          </a:stretch>
        </p:blipFill>
        <p:spPr>
          <a:xfrm>
            <a:off x="14917443" y="2800126"/>
            <a:ext cx="741781" cy="1201244"/>
          </a:xfrm>
          <a:prstGeom prst="rect">
            <a:avLst/>
          </a:prstGeom>
        </p:spPr>
      </p:pic>
      <p:pic>
        <p:nvPicPr>
          <p:cNvPr id="3145" name="Picture 3144" descr="A person with blue shirt&#10;&#10;AI-generated content may be incorrect.">
            <a:extLst>
              <a:ext uri="{FF2B5EF4-FFF2-40B4-BE49-F238E27FC236}">
                <a16:creationId xmlns:a16="http://schemas.microsoft.com/office/drawing/2014/main" id="{0F9301B3-2E5F-F60D-B945-C587CF524C73}"/>
              </a:ext>
            </a:extLst>
          </p:cNvPr>
          <p:cNvPicPr>
            <a:picLocks noChangeAspect="1"/>
          </p:cNvPicPr>
          <p:nvPr/>
        </p:nvPicPr>
        <p:blipFill>
          <a:blip r:embed="rId12"/>
          <a:stretch>
            <a:fillRect/>
          </a:stretch>
        </p:blipFill>
        <p:spPr>
          <a:xfrm>
            <a:off x="15030765" y="2983640"/>
            <a:ext cx="515137" cy="834215"/>
          </a:xfrm>
          <a:prstGeom prst="rect">
            <a:avLst/>
          </a:prstGeom>
        </p:spPr>
      </p:pic>
      <p:pic>
        <p:nvPicPr>
          <p:cNvPr id="3146" name="Picture 3145" descr="A person with blonde hair&#10;&#10;AI-generated content may be incorrect.">
            <a:extLst>
              <a:ext uri="{FF2B5EF4-FFF2-40B4-BE49-F238E27FC236}">
                <a16:creationId xmlns:a16="http://schemas.microsoft.com/office/drawing/2014/main" id="{D818C413-B971-71C7-D8A8-DC8C4910A695}"/>
              </a:ext>
            </a:extLst>
          </p:cNvPr>
          <p:cNvPicPr>
            <a:picLocks noChangeAspect="1"/>
          </p:cNvPicPr>
          <p:nvPr/>
        </p:nvPicPr>
        <p:blipFill>
          <a:blip r:embed="rId13"/>
          <a:stretch>
            <a:fillRect/>
          </a:stretch>
        </p:blipFill>
        <p:spPr>
          <a:xfrm>
            <a:off x="14937152" y="2832042"/>
            <a:ext cx="702365" cy="1137411"/>
          </a:xfrm>
          <a:prstGeom prst="rect">
            <a:avLst/>
          </a:prstGeom>
        </p:spPr>
      </p:pic>
      <p:pic>
        <p:nvPicPr>
          <p:cNvPr id="3147" name="Picture 3146" descr="A person with a ponytail&#10;&#10;AI-generated content may be incorrect.">
            <a:extLst>
              <a:ext uri="{FF2B5EF4-FFF2-40B4-BE49-F238E27FC236}">
                <a16:creationId xmlns:a16="http://schemas.microsoft.com/office/drawing/2014/main" id="{0F5A76C5-530A-B49B-C273-826B063CFF88}"/>
              </a:ext>
            </a:extLst>
          </p:cNvPr>
          <p:cNvPicPr>
            <a:picLocks noChangeAspect="1"/>
          </p:cNvPicPr>
          <p:nvPr/>
        </p:nvPicPr>
        <p:blipFill>
          <a:blip r:embed="rId14"/>
          <a:stretch>
            <a:fillRect/>
          </a:stretch>
        </p:blipFill>
        <p:spPr>
          <a:xfrm>
            <a:off x="14959185" y="2867723"/>
            <a:ext cx="658298" cy="1066049"/>
          </a:xfrm>
          <a:prstGeom prst="rect">
            <a:avLst/>
          </a:prstGeom>
        </p:spPr>
      </p:pic>
      <p:pic>
        <p:nvPicPr>
          <p:cNvPr id="3148" name="Picture 3147" descr="A person with a beard&#10;&#10;AI-generated content may be incorrect.">
            <a:extLst>
              <a:ext uri="{FF2B5EF4-FFF2-40B4-BE49-F238E27FC236}">
                <a16:creationId xmlns:a16="http://schemas.microsoft.com/office/drawing/2014/main" id="{98744DDF-A127-B99F-040D-004F8A65810D}"/>
              </a:ext>
            </a:extLst>
          </p:cNvPr>
          <p:cNvPicPr>
            <a:picLocks noChangeAspect="1"/>
          </p:cNvPicPr>
          <p:nvPr/>
        </p:nvPicPr>
        <p:blipFill>
          <a:blip r:embed="rId15"/>
          <a:stretch>
            <a:fillRect/>
          </a:stretch>
        </p:blipFill>
        <p:spPr>
          <a:xfrm>
            <a:off x="14937152" y="2832043"/>
            <a:ext cx="702365" cy="1137411"/>
          </a:xfrm>
          <a:prstGeom prst="rect">
            <a:avLst/>
          </a:prstGeom>
        </p:spPr>
      </p:pic>
      <p:pic>
        <p:nvPicPr>
          <p:cNvPr id="3149" name="Picture 3148" descr="A person in a blue shirt&#10;&#10;AI-generated content may be incorrect.">
            <a:extLst>
              <a:ext uri="{FF2B5EF4-FFF2-40B4-BE49-F238E27FC236}">
                <a16:creationId xmlns:a16="http://schemas.microsoft.com/office/drawing/2014/main" id="{FFFE1486-72B5-375F-0730-C2891C7351E3}"/>
              </a:ext>
            </a:extLst>
          </p:cNvPr>
          <p:cNvPicPr>
            <a:picLocks noChangeAspect="1"/>
          </p:cNvPicPr>
          <p:nvPr/>
        </p:nvPicPr>
        <p:blipFill>
          <a:blip r:embed="rId16"/>
          <a:stretch>
            <a:fillRect/>
          </a:stretch>
        </p:blipFill>
        <p:spPr>
          <a:xfrm>
            <a:off x="14917443" y="2800126"/>
            <a:ext cx="741781" cy="1201244"/>
          </a:xfrm>
          <a:prstGeom prst="rect">
            <a:avLst/>
          </a:prstGeom>
        </p:spPr>
      </p:pic>
      <p:pic>
        <p:nvPicPr>
          <p:cNvPr id="3150" name="Picture 3149" descr="A person with braided hair&#10;&#10;AI-generated content may be incorrect.">
            <a:extLst>
              <a:ext uri="{FF2B5EF4-FFF2-40B4-BE49-F238E27FC236}">
                <a16:creationId xmlns:a16="http://schemas.microsoft.com/office/drawing/2014/main" id="{610253BE-5B2E-DB17-FCF9-36067CC1F7D8}"/>
              </a:ext>
            </a:extLst>
          </p:cNvPr>
          <p:cNvPicPr>
            <a:picLocks noChangeAspect="1"/>
          </p:cNvPicPr>
          <p:nvPr/>
        </p:nvPicPr>
        <p:blipFill>
          <a:blip r:embed="rId17"/>
          <a:stretch>
            <a:fillRect/>
          </a:stretch>
        </p:blipFill>
        <p:spPr>
          <a:xfrm>
            <a:off x="14917443" y="2800126"/>
            <a:ext cx="741781" cy="1201244"/>
          </a:xfrm>
          <a:prstGeom prst="rect">
            <a:avLst/>
          </a:prstGeom>
        </p:spPr>
      </p:pic>
      <p:pic>
        <p:nvPicPr>
          <p:cNvPr id="3151" name="Picture 3150" descr="A person in a white shirt&#10;&#10;AI-generated content may be incorrect.">
            <a:extLst>
              <a:ext uri="{FF2B5EF4-FFF2-40B4-BE49-F238E27FC236}">
                <a16:creationId xmlns:a16="http://schemas.microsoft.com/office/drawing/2014/main" id="{4D48C956-39D5-9F3F-F120-6C15349B33E2}"/>
              </a:ext>
            </a:extLst>
          </p:cNvPr>
          <p:cNvPicPr>
            <a:picLocks noChangeAspect="1"/>
          </p:cNvPicPr>
          <p:nvPr/>
        </p:nvPicPr>
        <p:blipFill>
          <a:blip r:embed="rId18"/>
          <a:stretch>
            <a:fillRect/>
          </a:stretch>
        </p:blipFill>
        <p:spPr>
          <a:xfrm>
            <a:off x="14917443" y="2800126"/>
            <a:ext cx="741781" cy="1201244"/>
          </a:xfrm>
          <a:prstGeom prst="rect">
            <a:avLst/>
          </a:prstGeom>
        </p:spPr>
      </p:pic>
      <p:pic>
        <p:nvPicPr>
          <p:cNvPr id="3152" name="Picture 3151" descr="A person wearing glasses and a blue shirt&#10;&#10;AI-generated content may be incorrect.">
            <a:extLst>
              <a:ext uri="{FF2B5EF4-FFF2-40B4-BE49-F238E27FC236}">
                <a16:creationId xmlns:a16="http://schemas.microsoft.com/office/drawing/2014/main" id="{6E477543-527C-40B3-2D09-41FCE8D3D3F1}"/>
              </a:ext>
            </a:extLst>
          </p:cNvPr>
          <p:cNvPicPr>
            <a:picLocks noChangeAspect="1"/>
          </p:cNvPicPr>
          <p:nvPr/>
        </p:nvPicPr>
        <p:blipFill>
          <a:blip r:embed="rId19"/>
          <a:stretch>
            <a:fillRect/>
          </a:stretch>
        </p:blipFill>
        <p:spPr>
          <a:xfrm>
            <a:off x="14917443" y="2800126"/>
            <a:ext cx="741781" cy="1201244"/>
          </a:xfrm>
          <a:prstGeom prst="rect">
            <a:avLst/>
          </a:prstGeom>
        </p:spPr>
      </p:pic>
      <p:pic>
        <p:nvPicPr>
          <p:cNvPr id="3153" name="Picture 3152" descr="A person with long hair wearing a blue shirt&#10;&#10;AI-generated content may be incorrect.">
            <a:extLst>
              <a:ext uri="{FF2B5EF4-FFF2-40B4-BE49-F238E27FC236}">
                <a16:creationId xmlns:a16="http://schemas.microsoft.com/office/drawing/2014/main" id="{8884C444-DD4B-A00D-4ADB-C810883AA321}"/>
              </a:ext>
            </a:extLst>
          </p:cNvPr>
          <p:cNvPicPr>
            <a:picLocks noChangeAspect="1"/>
          </p:cNvPicPr>
          <p:nvPr/>
        </p:nvPicPr>
        <p:blipFill>
          <a:blip r:embed="rId10"/>
          <a:stretch>
            <a:fillRect/>
          </a:stretch>
        </p:blipFill>
        <p:spPr>
          <a:xfrm>
            <a:off x="14970469" y="2885996"/>
            <a:ext cx="635731" cy="1029504"/>
          </a:xfrm>
          <a:prstGeom prst="rect">
            <a:avLst/>
          </a:prstGeom>
        </p:spPr>
      </p:pic>
      <p:pic>
        <p:nvPicPr>
          <p:cNvPr id="3154" name="Picture 3153" descr="A person wearing a blue shirt&#10;&#10;AI-generated content may be incorrect.">
            <a:extLst>
              <a:ext uri="{FF2B5EF4-FFF2-40B4-BE49-F238E27FC236}">
                <a16:creationId xmlns:a16="http://schemas.microsoft.com/office/drawing/2014/main" id="{8B33FC9B-D98D-2113-08AD-BAE7795557E2}"/>
              </a:ext>
            </a:extLst>
          </p:cNvPr>
          <p:cNvPicPr>
            <a:picLocks noChangeAspect="1"/>
          </p:cNvPicPr>
          <p:nvPr/>
        </p:nvPicPr>
        <p:blipFill>
          <a:blip r:embed="rId11"/>
          <a:stretch>
            <a:fillRect/>
          </a:stretch>
        </p:blipFill>
        <p:spPr>
          <a:xfrm>
            <a:off x="14917443" y="2800126"/>
            <a:ext cx="741781" cy="1201244"/>
          </a:xfrm>
          <a:prstGeom prst="rect">
            <a:avLst/>
          </a:prstGeom>
        </p:spPr>
      </p:pic>
      <p:pic>
        <p:nvPicPr>
          <p:cNvPr id="3155" name="Picture 3154" descr="A person with blue shirt&#10;&#10;AI-generated content may be incorrect.">
            <a:extLst>
              <a:ext uri="{FF2B5EF4-FFF2-40B4-BE49-F238E27FC236}">
                <a16:creationId xmlns:a16="http://schemas.microsoft.com/office/drawing/2014/main" id="{E62EBC5E-CC41-F6DC-BCB4-5AD390C474F6}"/>
              </a:ext>
            </a:extLst>
          </p:cNvPr>
          <p:cNvPicPr>
            <a:picLocks noChangeAspect="1"/>
          </p:cNvPicPr>
          <p:nvPr/>
        </p:nvPicPr>
        <p:blipFill>
          <a:blip r:embed="rId12"/>
          <a:stretch>
            <a:fillRect/>
          </a:stretch>
        </p:blipFill>
        <p:spPr>
          <a:xfrm>
            <a:off x="15030765" y="2983640"/>
            <a:ext cx="515137" cy="834215"/>
          </a:xfrm>
          <a:prstGeom prst="rect">
            <a:avLst/>
          </a:prstGeom>
        </p:spPr>
      </p:pic>
      <p:pic>
        <p:nvPicPr>
          <p:cNvPr id="3156" name="Picture 3155" descr="A person with blonde hair&#10;&#10;AI-generated content may be incorrect.">
            <a:extLst>
              <a:ext uri="{FF2B5EF4-FFF2-40B4-BE49-F238E27FC236}">
                <a16:creationId xmlns:a16="http://schemas.microsoft.com/office/drawing/2014/main" id="{F53EE67C-E277-F9D3-05A6-669F1B83C403}"/>
              </a:ext>
            </a:extLst>
          </p:cNvPr>
          <p:cNvPicPr>
            <a:picLocks noChangeAspect="1"/>
          </p:cNvPicPr>
          <p:nvPr/>
        </p:nvPicPr>
        <p:blipFill>
          <a:blip r:embed="rId13"/>
          <a:stretch>
            <a:fillRect/>
          </a:stretch>
        </p:blipFill>
        <p:spPr>
          <a:xfrm>
            <a:off x="14937152" y="2832042"/>
            <a:ext cx="702365" cy="1137411"/>
          </a:xfrm>
          <a:prstGeom prst="rect">
            <a:avLst/>
          </a:prstGeom>
        </p:spPr>
      </p:pic>
      <p:pic>
        <p:nvPicPr>
          <p:cNvPr id="3157" name="Picture 3156" descr="A person with a ponytail&#10;&#10;AI-generated content may be incorrect.">
            <a:extLst>
              <a:ext uri="{FF2B5EF4-FFF2-40B4-BE49-F238E27FC236}">
                <a16:creationId xmlns:a16="http://schemas.microsoft.com/office/drawing/2014/main" id="{6382CE1F-92F4-561C-D9BB-D2C1E8ACF3F0}"/>
              </a:ext>
            </a:extLst>
          </p:cNvPr>
          <p:cNvPicPr>
            <a:picLocks noChangeAspect="1"/>
          </p:cNvPicPr>
          <p:nvPr/>
        </p:nvPicPr>
        <p:blipFill>
          <a:blip r:embed="rId14"/>
          <a:stretch>
            <a:fillRect/>
          </a:stretch>
        </p:blipFill>
        <p:spPr>
          <a:xfrm>
            <a:off x="14959185" y="2867723"/>
            <a:ext cx="658298" cy="1066049"/>
          </a:xfrm>
          <a:prstGeom prst="rect">
            <a:avLst/>
          </a:prstGeom>
        </p:spPr>
      </p:pic>
      <p:pic>
        <p:nvPicPr>
          <p:cNvPr id="3158" name="Picture 3157" descr="A person with a beard&#10;&#10;AI-generated content may be incorrect.">
            <a:extLst>
              <a:ext uri="{FF2B5EF4-FFF2-40B4-BE49-F238E27FC236}">
                <a16:creationId xmlns:a16="http://schemas.microsoft.com/office/drawing/2014/main" id="{8A594465-42E4-949A-216D-1AF530BCEEE2}"/>
              </a:ext>
            </a:extLst>
          </p:cNvPr>
          <p:cNvPicPr>
            <a:picLocks noChangeAspect="1"/>
          </p:cNvPicPr>
          <p:nvPr/>
        </p:nvPicPr>
        <p:blipFill>
          <a:blip r:embed="rId15"/>
          <a:stretch>
            <a:fillRect/>
          </a:stretch>
        </p:blipFill>
        <p:spPr>
          <a:xfrm>
            <a:off x="14937152" y="2832043"/>
            <a:ext cx="702365" cy="1137411"/>
          </a:xfrm>
          <a:prstGeom prst="rect">
            <a:avLst/>
          </a:prstGeom>
        </p:spPr>
      </p:pic>
      <p:pic>
        <p:nvPicPr>
          <p:cNvPr id="3159" name="Picture 3158" descr="A person in a blue shirt&#10;&#10;AI-generated content may be incorrect.">
            <a:extLst>
              <a:ext uri="{FF2B5EF4-FFF2-40B4-BE49-F238E27FC236}">
                <a16:creationId xmlns:a16="http://schemas.microsoft.com/office/drawing/2014/main" id="{11D4A68B-BFE9-829A-B5CC-3D3F3BB1617F}"/>
              </a:ext>
            </a:extLst>
          </p:cNvPr>
          <p:cNvPicPr>
            <a:picLocks noChangeAspect="1"/>
          </p:cNvPicPr>
          <p:nvPr/>
        </p:nvPicPr>
        <p:blipFill>
          <a:blip r:embed="rId16"/>
          <a:stretch>
            <a:fillRect/>
          </a:stretch>
        </p:blipFill>
        <p:spPr>
          <a:xfrm>
            <a:off x="14917443" y="2800126"/>
            <a:ext cx="741781" cy="1201244"/>
          </a:xfrm>
          <a:prstGeom prst="rect">
            <a:avLst/>
          </a:prstGeom>
        </p:spPr>
      </p:pic>
      <p:pic>
        <p:nvPicPr>
          <p:cNvPr id="3160" name="Picture 3159" descr="A person with braided hair&#10;&#10;AI-generated content may be incorrect.">
            <a:extLst>
              <a:ext uri="{FF2B5EF4-FFF2-40B4-BE49-F238E27FC236}">
                <a16:creationId xmlns:a16="http://schemas.microsoft.com/office/drawing/2014/main" id="{AB5AF37D-C2EE-0964-FBBA-5CED2C4BDEC4}"/>
              </a:ext>
            </a:extLst>
          </p:cNvPr>
          <p:cNvPicPr>
            <a:picLocks noChangeAspect="1"/>
          </p:cNvPicPr>
          <p:nvPr/>
        </p:nvPicPr>
        <p:blipFill>
          <a:blip r:embed="rId17"/>
          <a:stretch>
            <a:fillRect/>
          </a:stretch>
        </p:blipFill>
        <p:spPr>
          <a:xfrm>
            <a:off x="14917443" y="2800126"/>
            <a:ext cx="741781" cy="1201244"/>
          </a:xfrm>
          <a:prstGeom prst="rect">
            <a:avLst/>
          </a:prstGeom>
        </p:spPr>
      </p:pic>
      <p:pic>
        <p:nvPicPr>
          <p:cNvPr id="3161" name="Picture 3160" descr="A person in a white shirt&#10;&#10;AI-generated content may be incorrect.">
            <a:extLst>
              <a:ext uri="{FF2B5EF4-FFF2-40B4-BE49-F238E27FC236}">
                <a16:creationId xmlns:a16="http://schemas.microsoft.com/office/drawing/2014/main" id="{BD0DA055-4A8D-F653-D703-49B11E79C6D1}"/>
              </a:ext>
            </a:extLst>
          </p:cNvPr>
          <p:cNvPicPr>
            <a:picLocks noChangeAspect="1"/>
          </p:cNvPicPr>
          <p:nvPr/>
        </p:nvPicPr>
        <p:blipFill>
          <a:blip r:embed="rId18"/>
          <a:stretch>
            <a:fillRect/>
          </a:stretch>
        </p:blipFill>
        <p:spPr>
          <a:xfrm>
            <a:off x="14917443" y="2800126"/>
            <a:ext cx="741781" cy="1201244"/>
          </a:xfrm>
          <a:prstGeom prst="rect">
            <a:avLst/>
          </a:prstGeom>
        </p:spPr>
      </p:pic>
      <p:pic>
        <p:nvPicPr>
          <p:cNvPr id="3162" name="Picture 3161" descr="A person wearing glasses and a blue shirt&#10;&#10;AI-generated content may be incorrect.">
            <a:extLst>
              <a:ext uri="{FF2B5EF4-FFF2-40B4-BE49-F238E27FC236}">
                <a16:creationId xmlns:a16="http://schemas.microsoft.com/office/drawing/2014/main" id="{3DAFA578-3304-2FA5-EEDE-95671DB0C302}"/>
              </a:ext>
            </a:extLst>
          </p:cNvPr>
          <p:cNvPicPr>
            <a:picLocks noChangeAspect="1"/>
          </p:cNvPicPr>
          <p:nvPr/>
        </p:nvPicPr>
        <p:blipFill>
          <a:blip r:embed="rId19"/>
          <a:stretch>
            <a:fillRect/>
          </a:stretch>
        </p:blipFill>
        <p:spPr>
          <a:xfrm>
            <a:off x="14917443" y="2800126"/>
            <a:ext cx="741781" cy="1201244"/>
          </a:xfrm>
          <a:prstGeom prst="rect">
            <a:avLst/>
          </a:prstGeom>
        </p:spPr>
      </p:pic>
      <p:pic>
        <p:nvPicPr>
          <p:cNvPr id="3163" name="Picture 3162" descr="A person with long hair wearing a blue shirt&#10;&#10;AI-generated content may be incorrect.">
            <a:extLst>
              <a:ext uri="{FF2B5EF4-FFF2-40B4-BE49-F238E27FC236}">
                <a16:creationId xmlns:a16="http://schemas.microsoft.com/office/drawing/2014/main" id="{0B98EECE-10F0-58CD-DC52-BA87B7F7BC7E}"/>
              </a:ext>
            </a:extLst>
          </p:cNvPr>
          <p:cNvPicPr>
            <a:picLocks noChangeAspect="1"/>
          </p:cNvPicPr>
          <p:nvPr/>
        </p:nvPicPr>
        <p:blipFill>
          <a:blip r:embed="rId10"/>
          <a:stretch>
            <a:fillRect/>
          </a:stretch>
        </p:blipFill>
        <p:spPr>
          <a:xfrm>
            <a:off x="14970469" y="2885996"/>
            <a:ext cx="635731" cy="1029504"/>
          </a:xfrm>
          <a:prstGeom prst="rect">
            <a:avLst/>
          </a:prstGeom>
        </p:spPr>
      </p:pic>
      <p:pic>
        <p:nvPicPr>
          <p:cNvPr id="3164" name="Picture 3163" descr="A person wearing a blue shirt&#10;&#10;AI-generated content may be incorrect.">
            <a:extLst>
              <a:ext uri="{FF2B5EF4-FFF2-40B4-BE49-F238E27FC236}">
                <a16:creationId xmlns:a16="http://schemas.microsoft.com/office/drawing/2014/main" id="{7B6E986A-0AB8-540D-0B16-F9A8E21E9CBD}"/>
              </a:ext>
            </a:extLst>
          </p:cNvPr>
          <p:cNvPicPr>
            <a:picLocks noChangeAspect="1"/>
          </p:cNvPicPr>
          <p:nvPr/>
        </p:nvPicPr>
        <p:blipFill>
          <a:blip r:embed="rId11"/>
          <a:stretch>
            <a:fillRect/>
          </a:stretch>
        </p:blipFill>
        <p:spPr>
          <a:xfrm>
            <a:off x="14917443" y="2800126"/>
            <a:ext cx="741781" cy="1201244"/>
          </a:xfrm>
          <a:prstGeom prst="rect">
            <a:avLst/>
          </a:prstGeom>
        </p:spPr>
      </p:pic>
      <p:pic>
        <p:nvPicPr>
          <p:cNvPr id="3165" name="Picture 3164" descr="A person with blue shirt&#10;&#10;AI-generated content may be incorrect.">
            <a:extLst>
              <a:ext uri="{FF2B5EF4-FFF2-40B4-BE49-F238E27FC236}">
                <a16:creationId xmlns:a16="http://schemas.microsoft.com/office/drawing/2014/main" id="{CB469DD4-1D74-142A-9BA5-C58CAE506535}"/>
              </a:ext>
            </a:extLst>
          </p:cNvPr>
          <p:cNvPicPr>
            <a:picLocks noChangeAspect="1"/>
          </p:cNvPicPr>
          <p:nvPr/>
        </p:nvPicPr>
        <p:blipFill>
          <a:blip r:embed="rId12"/>
          <a:stretch>
            <a:fillRect/>
          </a:stretch>
        </p:blipFill>
        <p:spPr>
          <a:xfrm>
            <a:off x="15030765" y="2983640"/>
            <a:ext cx="515137" cy="834215"/>
          </a:xfrm>
          <a:prstGeom prst="rect">
            <a:avLst/>
          </a:prstGeom>
        </p:spPr>
      </p:pic>
      <p:pic>
        <p:nvPicPr>
          <p:cNvPr id="3166" name="Picture 3165" descr="A person with blonde hair&#10;&#10;AI-generated content may be incorrect.">
            <a:extLst>
              <a:ext uri="{FF2B5EF4-FFF2-40B4-BE49-F238E27FC236}">
                <a16:creationId xmlns:a16="http://schemas.microsoft.com/office/drawing/2014/main" id="{691243C1-F80D-8460-0436-8CAE06887A2F}"/>
              </a:ext>
            </a:extLst>
          </p:cNvPr>
          <p:cNvPicPr>
            <a:picLocks noChangeAspect="1"/>
          </p:cNvPicPr>
          <p:nvPr/>
        </p:nvPicPr>
        <p:blipFill>
          <a:blip r:embed="rId13"/>
          <a:stretch>
            <a:fillRect/>
          </a:stretch>
        </p:blipFill>
        <p:spPr>
          <a:xfrm>
            <a:off x="14937152" y="2832042"/>
            <a:ext cx="702365" cy="1137411"/>
          </a:xfrm>
          <a:prstGeom prst="rect">
            <a:avLst/>
          </a:prstGeom>
        </p:spPr>
      </p:pic>
      <p:pic>
        <p:nvPicPr>
          <p:cNvPr id="3167" name="Picture 3166" descr="A person with a ponytail&#10;&#10;AI-generated content may be incorrect.">
            <a:extLst>
              <a:ext uri="{FF2B5EF4-FFF2-40B4-BE49-F238E27FC236}">
                <a16:creationId xmlns:a16="http://schemas.microsoft.com/office/drawing/2014/main" id="{3F8693BD-51BA-12A9-EB70-B8E38C4BDE4C}"/>
              </a:ext>
            </a:extLst>
          </p:cNvPr>
          <p:cNvPicPr>
            <a:picLocks noChangeAspect="1"/>
          </p:cNvPicPr>
          <p:nvPr/>
        </p:nvPicPr>
        <p:blipFill>
          <a:blip r:embed="rId14"/>
          <a:stretch>
            <a:fillRect/>
          </a:stretch>
        </p:blipFill>
        <p:spPr>
          <a:xfrm>
            <a:off x="14959185" y="2867723"/>
            <a:ext cx="658298" cy="1066049"/>
          </a:xfrm>
          <a:prstGeom prst="rect">
            <a:avLst/>
          </a:prstGeom>
        </p:spPr>
      </p:pic>
      <p:pic>
        <p:nvPicPr>
          <p:cNvPr id="3168" name="Picture 3167" descr="A person with a beard&#10;&#10;AI-generated content may be incorrect.">
            <a:extLst>
              <a:ext uri="{FF2B5EF4-FFF2-40B4-BE49-F238E27FC236}">
                <a16:creationId xmlns:a16="http://schemas.microsoft.com/office/drawing/2014/main" id="{25A7C2A2-6209-B1A0-5209-8B027ACE44C7}"/>
              </a:ext>
            </a:extLst>
          </p:cNvPr>
          <p:cNvPicPr>
            <a:picLocks noChangeAspect="1"/>
          </p:cNvPicPr>
          <p:nvPr/>
        </p:nvPicPr>
        <p:blipFill>
          <a:blip r:embed="rId15"/>
          <a:stretch>
            <a:fillRect/>
          </a:stretch>
        </p:blipFill>
        <p:spPr>
          <a:xfrm>
            <a:off x="14937152" y="2832043"/>
            <a:ext cx="702365" cy="1137411"/>
          </a:xfrm>
          <a:prstGeom prst="rect">
            <a:avLst/>
          </a:prstGeom>
        </p:spPr>
      </p:pic>
      <p:pic>
        <p:nvPicPr>
          <p:cNvPr id="3169" name="Picture 3168" descr="A person in a blue shirt&#10;&#10;AI-generated content may be incorrect.">
            <a:extLst>
              <a:ext uri="{FF2B5EF4-FFF2-40B4-BE49-F238E27FC236}">
                <a16:creationId xmlns:a16="http://schemas.microsoft.com/office/drawing/2014/main" id="{22882479-4990-45A9-2A9F-14C732663604}"/>
              </a:ext>
            </a:extLst>
          </p:cNvPr>
          <p:cNvPicPr>
            <a:picLocks noChangeAspect="1"/>
          </p:cNvPicPr>
          <p:nvPr/>
        </p:nvPicPr>
        <p:blipFill>
          <a:blip r:embed="rId16"/>
          <a:stretch>
            <a:fillRect/>
          </a:stretch>
        </p:blipFill>
        <p:spPr>
          <a:xfrm>
            <a:off x="14917443" y="2800126"/>
            <a:ext cx="741781" cy="1201244"/>
          </a:xfrm>
          <a:prstGeom prst="rect">
            <a:avLst/>
          </a:prstGeom>
        </p:spPr>
      </p:pic>
      <p:pic>
        <p:nvPicPr>
          <p:cNvPr id="3170" name="Picture 3169" descr="A person with braided hair&#10;&#10;AI-generated content may be incorrect.">
            <a:extLst>
              <a:ext uri="{FF2B5EF4-FFF2-40B4-BE49-F238E27FC236}">
                <a16:creationId xmlns:a16="http://schemas.microsoft.com/office/drawing/2014/main" id="{A33D5E2E-0600-781A-9130-BD720B83A5CB}"/>
              </a:ext>
            </a:extLst>
          </p:cNvPr>
          <p:cNvPicPr>
            <a:picLocks noChangeAspect="1"/>
          </p:cNvPicPr>
          <p:nvPr/>
        </p:nvPicPr>
        <p:blipFill>
          <a:blip r:embed="rId17"/>
          <a:stretch>
            <a:fillRect/>
          </a:stretch>
        </p:blipFill>
        <p:spPr>
          <a:xfrm>
            <a:off x="14917443" y="2800126"/>
            <a:ext cx="741781" cy="1201244"/>
          </a:xfrm>
          <a:prstGeom prst="rect">
            <a:avLst/>
          </a:prstGeom>
        </p:spPr>
      </p:pic>
      <p:pic>
        <p:nvPicPr>
          <p:cNvPr id="3171" name="Picture 3170" descr="A person in a white shirt&#10;&#10;AI-generated content may be incorrect.">
            <a:extLst>
              <a:ext uri="{FF2B5EF4-FFF2-40B4-BE49-F238E27FC236}">
                <a16:creationId xmlns:a16="http://schemas.microsoft.com/office/drawing/2014/main" id="{C3D35C4A-7B40-7D73-26B0-E5508D792879}"/>
              </a:ext>
            </a:extLst>
          </p:cNvPr>
          <p:cNvPicPr>
            <a:picLocks noChangeAspect="1"/>
          </p:cNvPicPr>
          <p:nvPr/>
        </p:nvPicPr>
        <p:blipFill>
          <a:blip r:embed="rId18"/>
          <a:stretch>
            <a:fillRect/>
          </a:stretch>
        </p:blipFill>
        <p:spPr>
          <a:xfrm>
            <a:off x="14917443" y="2800126"/>
            <a:ext cx="741781" cy="1201244"/>
          </a:xfrm>
          <a:prstGeom prst="rect">
            <a:avLst/>
          </a:prstGeom>
        </p:spPr>
      </p:pic>
      <p:pic>
        <p:nvPicPr>
          <p:cNvPr id="3172" name="Picture 3171" descr="A person wearing glasses and a blue shirt&#10;&#10;AI-generated content may be incorrect.">
            <a:extLst>
              <a:ext uri="{FF2B5EF4-FFF2-40B4-BE49-F238E27FC236}">
                <a16:creationId xmlns:a16="http://schemas.microsoft.com/office/drawing/2014/main" id="{58D29A6C-5984-C24B-630A-5F3F9FFA1379}"/>
              </a:ext>
            </a:extLst>
          </p:cNvPr>
          <p:cNvPicPr>
            <a:picLocks noChangeAspect="1"/>
          </p:cNvPicPr>
          <p:nvPr/>
        </p:nvPicPr>
        <p:blipFill>
          <a:blip r:embed="rId19"/>
          <a:stretch>
            <a:fillRect/>
          </a:stretch>
        </p:blipFill>
        <p:spPr>
          <a:xfrm>
            <a:off x="14917443" y="2800126"/>
            <a:ext cx="741781" cy="1201244"/>
          </a:xfrm>
          <a:prstGeom prst="rect">
            <a:avLst/>
          </a:prstGeom>
        </p:spPr>
      </p:pic>
      <p:pic>
        <p:nvPicPr>
          <p:cNvPr id="3173" name="Picture 3172" descr="A person with long hair wearing a blue shirt&#10;&#10;AI-generated content may be incorrect.">
            <a:extLst>
              <a:ext uri="{FF2B5EF4-FFF2-40B4-BE49-F238E27FC236}">
                <a16:creationId xmlns:a16="http://schemas.microsoft.com/office/drawing/2014/main" id="{9C467837-917E-33A7-B48A-F825F8D47956}"/>
              </a:ext>
            </a:extLst>
          </p:cNvPr>
          <p:cNvPicPr>
            <a:picLocks noChangeAspect="1"/>
          </p:cNvPicPr>
          <p:nvPr/>
        </p:nvPicPr>
        <p:blipFill>
          <a:blip r:embed="rId10"/>
          <a:stretch>
            <a:fillRect/>
          </a:stretch>
        </p:blipFill>
        <p:spPr>
          <a:xfrm>
            <a:off x="14970469" y="2885996"/>
            <a:ext cx="635731" cy="1029504"/>
          </a:xfrm>
          <a:prstGeom prst="rect">
            <a:avLst/>
          </a:prstGeom>
        </p:spPr>
      </p:pic>
      <p:pic>
        <p:nvPicPr>
          <p:cNvPr id="3174" name="Picture 3173" descr="A person wearing a blue shirt&#10;&#10;AI-generated content may be incorrect.">
            <a:extLst>
              <a:ext uri="{FF2B5EF4-FFF2-40B4-BE49-F238E27FC236}">
                <a16:creationId xmlns:a16="http://schemas.microsoft.com/office/drawing/2014/main" id="{BE33C1D3-CD8E-079A-8DF2-70F3DB3B04DF}"/>
              </a:ext>
            </a:extLst>
          </p:cNvPr>
          <p:cNvPicPr>
            <a:picLocks noChangeAspect="1"/>
          </p:cNvPicPr>
          <p:nvPr/>
        </p:nvPicPr>
        <p:blipFill>
          <a:blip r:embed="rId11"/>
          <a:stretch>
            <a:fillRect/>
          </a:stretch>
        </p:blipFill>
        <p:spPr>
          <a:xfrm>
            <a:off x="14917443" y="2800126"/>
            <a:ext cx="741781" cy="1201244"/>
          </a:xfrm>
          <a:prstGeom prst="rect">
            <a:avLst/>
          </a:prstGeom>
        </p:spPr>
      </p:pic>
      <p:pic>
        <p:nvPicPr>
          <p:cNvPr id="3175" name="Picture 3174" descr="A person with blue shirt&#10;&#10;AI-generated content may be incorrect.">
            <a:extLst>
              <a:ext uri="{FF2B5EF4-FFF2-40B4-BE49-F238E27FC236}">
                <a16:creationId xmlns:a16="http://schemas.microsoft.com/office/drawing/2014/main" id="{7EA68CA1-7C01-5ABC-FFE9-0EE784BEFCDC}"/>
              </a:ext>
            </a:extLst>
          </p:cNvPr>
          <p:cNvPicPr>
            <a:picLocks noChangeAspect="1"/>
          </p:cNvPicPr>
          <p:nvPr/>
        </p:nvPicPr>
        <p:blipFill>
          <a:blip r:embed="rId12"/>
          <a:stretch>
            <a:fillRect/>
          </a:stretch>
        </p:blipFill>
        <p:spPr>
          <a:xfrm>
            <a:off x="15030765" y="2983640"/>
            <a:ext cx="515137" cy="834215"/>
          </a:xfrm>
          <a:prstGeom prst="rect">
            <a:avLst/>
          </a:prstGeom>
        </p:spPr>
      </p:pic>
      <p:pic>
        <p:nvPicPr>
          <p:cNvPr id="3176" name="Picture 3175" descr="A person with blonde hair&#10;&#10;AI-generated content may be incorrect.">
            <a:extLst>
              <a:ext uri="{FF2B5EF4-FFF2-40B4-BE49-F238E27FC236}">
                <a16:creationId xmlns:a16="http://schemas.microsoft.com/office/drawing/2014/main" id="{6F70F4B4-03F0-69DC-6751-00853CE3C72C}"/>
              </a:ext>
            </a:extLst>
          </p:cNvPr>
          <p:cNvPicPr>
            <a:picLocks noChangeAspect="1"/>
          </p:cNvPicPr>
          <p:nvPr/>
        </p:nvPicPr>
        <p:blipFill>
          <a:blip r:embed="rId13"/>
          <a:stretch>
            <a:fillRect/>
          </a:stretch>
        </p:blipFill>
        <p:spPr>
          <a:xfrm>
            <a:off x="14937152" y="2832042"/>
            <a:ext cx="702365" cy="1137411"/>
          </a:xfrm>
          <a:prstGeom prst="rect">
            <a:avLst/>
          </a:prstGeom>
        </p:spPr>
      </p:pic>
      <p:pic>
        <p:nvPicPr>
          <p:cNvPr id="3177" name="Picture 3176" descr="A person with a ponytail&#10;&#10;AI-generated content may be incorrect.">
            <a:extLst>
              <a:ext uri="{FF2B5EF4-FFF2-40B4-BE49-F238E27FC236}">
                <a16:creationId xmlns:a16="http://schemas.microsoft.com/office/drawing/2014/main" id="{49154322-AC48-1265-A3C6-EE574B25895F}"/>
              </a:ext>
            </a:extLst>
          </p:cNvPr>
          <p:cNvPicPr>
            <a:picLocks noChangeAspect="1"/>
          </p:cNvPicPr>
          <p:nvPr/>
        </p:nvPicPr>
        <p:blipFill>
          <a:blip r:embed="rId14"/>
          <a:stretch>
            <a:fillRect/>
          </a:stretch>
        </p:blipFill>
        <p:spPr>
          <a:xfrm>
            <a:off x="14959185" y="2867723"/>
            <a:ext cx="658298" cy="1066049"/>
          </a:xfrm>
          <a:prstGeom prst="rect">
            <a:avLst/>
          </a:prstGeom>
        </p:spPr>
      </p:pic>
      <p:pic>
        <p:nvPicPr>
          <p:cNvPr id="3178" name="Picture 3177" descr="A person with a beard&#10;&#10;AI-generated content may be incorrect.">
            <a:extLst>
              <a:ext uri="{FF2B5EF4-FFF2-40B4-BE49-F238E27FC236}">
                <a16:creationId xmlns:a16="http://schemas.microsoft.com/office/drawing/2014/main" id="{ED0454DD-87FF-2A00-AC00-8EBF54CBCB3F}"/>
              </a:ext>
            </a:extLst>
          </p:cNvPr>
          <p:cNvPicPr>
            <a:picLocks noChangeAspect="1"/>
          </p:cNvPicPr>
          <p:nvPr/>
        </p:nvPicPr>
        <p:blipFill>
          <a:blip r:embed="rId15"/>
          <a:stretch>
            <a:fillRect/>
          </a:stretch>
        </p:blipFill>
        <p:spPr>
          <a:xfrm>
            <a:off x="14937152" y="2832043"/>
            <a:ext cx="702365" cy="1137411"/>
          </a:xfrm>
          <a:prstGeom prst="rect">
            <a:avLst/>
          </a:prstGeom>
        </p:spPr>
      </p:pic>
      <p:pic>
        <p:nvPicPr>
          <p:cNvPr id="3179" name="Picture 3178" descr="A person in a blue shirt&#10;&#10;AI-generated content may be incorrect.">
            <a:extLst>
              <a:ext uri="{FF2B5EF4-FFF2-40B4-BE49-F238E27FC236}">
                <a16:creationId xmlns:a16="http://schemas.microsoft.com/office/drawing/2014/main" id="{56DD021A-2AB3-9BF2-AF9C-A3118BE1DED1}"/>
              </a:ext>
            </a:extLst>
          </p:cNvPr>
          <p:cNvPicPr>
            <a:picLocks noChangeAspect="1"/>
          </p:cNvPicPr>
          <p:nvPr/>
        </p:nvPicPr>
        <p:blipFill>
          <a:blip r:embed="rId16"/>
          <a:stretch>
            <a:fillRect/>
          </a:stretch>
        </p:blipFill>
        <p:spPr>
          <a:xfrm>
            <a:off x="14917443" y="2800126"/>
            <a:ext cx="741781" cy="1201244"/>
          </a:xfrm>
          <a:prstGeom prst="rect">
            <a:avLst/>
          </a:prstGeom>
        </p:spPr>
      </p:pic>
      <p:pic>
        <p:nvPicPr>
          <p:cNvPr id="3180" name="Picture 3179" descr="A person with braided hair&#10;&#10;AI-generated content may be incorrect.">
            <a:extLst>
              <a:ext uri="{FF2B5EF4-FFF2-40B4-BE49-F238E27FC236}">
                <a16:creationId xmlns:a16="http://schemas.microsoft.com/office/drawing/2014/main" id="{8C8C4196-9D37-DF09-E87A-6CB402652D56}"/>
              </a:ext>
            </a:extLst>
          </p:cNvPr>
          <p:cNvPicPr>
            <a:picLocks noChangeAspect="1"/>
          </p:cNvPicPr>
          <p:nvPr/>
        </p:nvPicPr>
        <p:blipFill>
          <a:blip r:embed="rId17"/>
          <a:stretch>
            <a:fillRect/>
          </a:stretch>
        </p:blipFill>
        <p:spPr>
          <a:xfrm>
            <a:off x="14917443" y="2800126"/>
            <a:ext cx="741781" cy="1201244"/>
          </a:xfrm>
          <a:prstGeom prst="rect">
            <a:avLst/>
          </a:prstGeom>
        </p:spPr>
      </p:pic>
      <p:pic>
        <p:nvPicPr>
          <p:cNvPr id="3181" name="Picture 3180" descr="A person in a white shirt&#10;&#10;AI-generated content may be incorrect.">
            <a:extLst>
              <a:ext uri="{FF2B5EF4-FFF2-40B4-BE49-F238E27FC236}">
                <a16:creationId xmlns:a16="http://schemas.microsoft.com/office/drawing/2014/main" id="{26B3D08B-8F3A-256A-0F14-781E9713F577}"/>
              </a:ext>
            </a:extLst>
          </p:cNvPr>
          <p:cNvPicPr>
            <a:picLocks noChangeAspect="1"/>
          </p:cNvPicPr>
          <p:nvPr/>
        </p:nvPicPr>
        <p:blipFill>
          <a:blip r:embed="rId18"/>
          <a:stretch>
            <a:fillRect/>
          </a:stretch>
        </p:blipFill>
        <p:spPr>
          <a:xfrm>
            <a:off x="14917443" y="2800126"/>
            <a:ext cx="741781" cy="1201244"/>
          </a:xfrm>
          <a:prstGeom prst="rect">
            <a:avLst/>
          </a:prstGeom>
        </p:spPr>
      </p:pic>
      <p:pic>
        <p:nvPicPr>
          <p:cNvPr id="3182" name="Picture 3181" descr="A person wearing glasses and a blue shirt&#10;&#10;AI-generated content may be incorrect.">
            <a:extLst>
              <a:ext uri="{FF2B5EF4-FFF2-40B4-BE49-F238E27FC236}">
                <a16:creationId xmlns:a16="http://schemas.microsoft.com/office/drawing/2014/main" id="{27F932B8-D746-5DDB-068C-414AB24EA56F}"/>
              </a:ext>
            </a:extLst>
          </p:cNvPr>
          <p:cNvPicPr>
            <a:picLocks noChangeAspect="1"/>
          </p:cNvPicPr>
          <p:nvPr/>
        </p:nvPicPr>
        <p:blipFill>
          <a:blip r:embed="rId19"/>
          <a:stretch>
            <a:fillRect/>
          </a:stretch>
        </p:blipFill>
        <p:spPr>
          <a:xfrm>
            <a:off x="14917443" y="2800126"/>
            <a:ext cx="741781" cy="1201244"/>
          </a:xfrm>
          <a:prstGeom prst="rect">
            <a:avLst/>
          </a:prstGeom>
        </p:spPr>
      </p:pic>
      <p:pic>
        <p:nvPicPr>
          <p:cNvPr id="3183" name="Picture 3182" descr="A person with long hair wearing a blue shirt&#10;&#10;AI-generated content may be incorrect.">
            <a:extLst>
              <a:ext uri="{FF2B5EF4-FFF2-40B4-BE49-F238E27FC236}">
                <a16:creationId xmlns:a16="http://schemas.microsoft.com/office/drawing/2014/main" id="{4215CBA4-9A42-9BA3-5BB8-FA02735DB306}"/>
              </a:ext>
            </a:extLst>
          </p:cNvPr>
          <p:cNvPicPr>
            <a:picLocks noChangeAspect="1"/>
          </p:cNvPicPr>
          <p:nvPr/>
        </p:nvPicPr>
        <p:blipFill>
          <a:blip r:embed="rId10"/>
          <a:stretch>
            <a:fillRect/>
          </a:stretch>
        </p:blipFill>
        <p:spPr>
          <a:xfrm>
            <a:off x="14970469" y="2885996"/>
            <a:ext cx="635731" cy="1029504"/>
          </a:xfrm>
          <a:prstGeom prst="rect">
            <a:avLst/>
          </a:prstGeom>
        </p:spPr>
      </p:pic>
      <p:pic>
        <p:nvPicPr>
          <p:cNvPr id="3184" name="Picture 3183" descr="A person wearing a blue shirt&#10;&#10;AI-generated content may be incorrect.">
            <a:extLst>
              <a:ext uri="{FF2B5EF4-FFF2-40B4-BE49-F238E27FC236}">
                <a16:creationId xmlns:a16="http://schemas.microsoft.com/office/drawing/2014/main" id="{527CD868-04BE-2552-6258-E788A76C23EB}"/>
              </a:ext>
            </a:extLst>
          </p:cNvPr>
          <p:cNvPicPr>
            <a:picLocks noChangeAspect="1"/>
          </p:cNvPicPr>
          <p:nvPr/>
        </p:nvPicPr>
        <p:blipFill>
          <a:blip r:embed="rId11"/>
          <a:stretch>
            <a:fillRect/>
          </a:stretch>
        </p:blipFill>
        <p:spPr>
          <a:xfrm>
            <a:off x="14917443" y="2800126"/>
            <a:ext cx="741781" cy="1201244"/>
          </a:xfrm>
          <a:prstGeom prst="rect">
            <a:avLst/>
          </a:prstGeom>
        </p:spPr>
      </p:pic>
      <p:pic>
        <p:nvPicPr>
          <p:cNvPr id="3185" name="Picture 3184" descr="A person with blue shirt&#10;&#10;AI-generated content may be incorrect.">
            <a:extLst>
              <a:ext uri="{FF2B5EF4-FFF2-40B4-BE49-F238E27FC236}">
                <a16:creationId xmlns:a16="http://schemas.microsoft.com/office/drawing/2014/main" id="{AE60D55D-4070-500F-BA88-41ADF1A18CEE}"/>
              </a:ext>
            </a:extLst>
          </p:cNvPr>
          <p:cNvPicPr>
            <a:picLocks noChangeAspect="1"/>
          </p:cNvPicPr>
          <p:nvPr/>
        </p:nvPicPr>
        <p:blipFill>
          <a:blip r:embed="rId12"/>
          <a:stretch>
            <a:fillRect/>
          </a:stretch>
        </p:blipFill>
        <p:spPr>
          <a:xfrm>
            <a:off x="15030765" y="2983640"/>
            <a:ext cx="515137" cy="834215"/>
          </a:xfrm>
          <a:prstGeom prst="rect">
            <a:avLst/>
          </a:prstGeom>
        </p:spPr>
      </p:pic>
      <p:pic>
        <p:nvPicPr>
          <p:cNvPr id="3186" name="Picture 3185" descr="A person with blonde hair&#10;&#10;AI-generated content may be incorrect.">
            <a:extLst>
              <a:ext uri="{FF2B5EF4-FFF2-40B4-BE49-F238E27FC236}">
                <a16:creationId xmlns:a16="http://schemas.microsoft.com/office/drawing/2014/main" id="{313231FC-1217-19FC-9DAF-AD4AF5A4AEA2}"/>
              </a:ext>
            </a:extLst>
          </p:cNvPr>
          <p:cNvPicPr>
            <a:picLocks noChangeAspect="1"/>
          </p:cNvPicPr>
          <p:nvPr/>
        </p:nvPicPr>
        <p:blipFill>
          <a:blip r:embed="rId13"/>
          <a:stretch>
            <a:fillRect/>
          </a:stretch>
        </p:blipFill>
        <p:spPr>
          <a:xfrm>
            <a:off x="14937152" y="2832042"/>
            <a:ext cx="702365" cy="1137411"/>
          </a:xfrm>
          <a:prstGeom prst="rect">
            <a:avLst/>
          </a:prstGeom>
        </p:spPr>
      </p:pic>
      <p:pic>
        <p:nvPicPr>
          <p:cNvPr id="3187" name="Picture 3186" descr="A person with a ponytail&#10;&#10;AI-generated content may be incorrect.">
            <a:extLst>
              <a:ext uri="{FF2B5EF4-FFF2-40B4-BE49-F238E27FC236}">
                <a16:creationId xmlns:a16="http://schemas.microsoft.com/office/drawing/2014/main" id="{0C1A7520-1D76-3851-63E6-A3868E8B4662}"/>
              </a:ext>
            </a:extLst>
          </p:cNvPr>
          <p:cNvPicPr>
            <a:picLocks noChangeAspect="1"/>
          </p:cNvPicPr>
          <p:nvPr/>
        </p:nvPicPr>
        <p:blipFill>
          <a:blip r:embed="rId14"/>
          <a:stretch>
            <a:fillRect/>
          </a:stretch>
        </p:blipFill>
        <p:spPr>
          <a:xfrm>
            <a:off x="14959185" y="2867723"/>
            <a:ext cx="658298" cy="1066049"/>
          </a:xfrm>
          <a:prstGeom prst="rect">
            <a:avLst/>
          </a:prstGeom>
        </p:spPr>
      </p:pic>
      <p:pic>
        <p:nvPicPr>
          <p:cNvPr id="3188" name="Picture 3187" descr="A person with a beard&#10;&#10;AI-generated content may be incorrect.">
            <a:extLst>
              <a:ext uri="{FF2B5EF4-FFF2-40B4-BE49-F238E27FC236}">
                <a16:creationId xmlns:a16="http://schemas.microsoft.com/office/drawing/2014/main" id="{7EF30BD4-63C3-8F2B-AAA3-979E86398548}"/>
              </a:ext>
            </a:extLst>
          </p:cNvPr>
          <p:cNvPicPr>
            <a:picLocks noChangeAspect="1"/>
          </p:cNvPicPr>
          <p:nvPr/>
        </p:nvPicPr>
        <p:blipFill>
          <a:blip r:embed="rId15"/>
          <a:stretch>
            <a:fillRect/>
          </a:stretch>
        </p:blipFill>
        <p:spPr>
          <a:xfrm>
            <a:off x="14937152" y="2832043"/>
            <a:ext cx="702365" cy="1137411"/>
          </a:xfrm>
          <a:prstGeom prst="rect">
            <a:avLst/>
          </a:prstGeom>
        </p:spPr>
      </p:pic>
      <p:pic>
        <p:nvPicPr>
          <p:cNvPr id="3189" name="Picture 3188" descr="A person in a blue shirt&#10;&#10;AI-generated content may be incorrect.">
            <a:extLst>
              <a:ext uri="{FF2B5EF4-FFF2-40B4-BE49-F238E27FC236}">
                <a16:creationId xmlns:a16="http://schemas.microsoft.com/office/drawing/2014/main" id="{83ED0C13-3C6A-8CB7-D593-519DDB8C6DD6}"/>
              </a:ext>
            </a:extLst>
          </p:cNvPr>
          <p:cNvPicPr>
            <a:picLocks noChangeAspect="1"/>
          </p:cNvPicPr>
          <p:nvPr/>
        </p:nvPicPr>
        <p:blipFill>
          <a:blip r:embed="rId16"/>
          <a:stretch>
            <a:fillRect/>
          </a:stretch>
        </p:blipFill>
        <p:spPr>
          <a:xfrm>
            <a:off x="14917443" y="2800126"/>
            <a:ext cx="741781" cy="1201244"/>
          </a:xfrm>
          <a:prstGeom prst="rect">
            <a:avLst/>
          </a:prstGeom>
        </p:spPr>
      </p:pic>
      <p:pic>
        <p:nvPicPr>
          <p:cNvPr id="3190" name="Picture 3189" descr="A person with braided hair&#10;&#10;AI-generated content may be incorrect.">
            <a:extLst>
              <a:ext uri="{FF2B5EF4-FFF2-40B4-BE49-F238E27FC236}">
                <a16:creationId xmlns:a16="http://schemas.microsoft.com/office/drawing/2014/main" id="{18E1B404-5826-CFA7-31E0-0F5A1AAFBA54}"/>
              </a:ext>
            </a:extLst>
          </p:cNvPr>
          <p:cNvPicPr>
            <a:picLocks noChangeAspect="1"/>
          </p:cNvPicPr>
          <p:nvPr/>
        </p:nvPicPr>
        <p:blipFill>
          <a:blip r:embed="rId17"/>
          <a:stretch>
            <a:fillRect/>
          </a:stretch>
        </p:blipFill>
        <p:spPr>
          <a:xfrm>
            <a:off x="14917443" y="2800126"/>
            <a:ext cx="741781" cy="1201244"/>
          </a:xfrm>
          <a:prstGeom prst="rect">
            <a:avLst/>
          </a:prstGeom>
        </p:spPr>
      </p:pic>
      <p:pic>
        <p:nvPicPr>
          <p:cNvPr id="3191" name="Picture 3190" descr="A person in a white shirt&#10;&#10;AI-generated content may be incorrect.">
            <a:extLst>
              <a:ext uri="{FF2B5EF4-FFF2-40B4-BE49-F238E27FC236}">
                <a16:creationId xmlns:a16="http://schemas.microsoft.com/office/drawing/2014/main" id="{21316CDF-8585-2976-85E4-D980E6AC6174}"/>
              </a:ext>
            </a:extLst>
          </p:cNvPr>
          <p:cNvPicPr>
            <a:picLocks noChangeAspect="1"/>
          </p:cNvPicPr>
          <p:nvPr/>
        </p:nvPicPr>
        <p:blipFill>
          <a:blip r:embed="rId18"/>
          <a:stretch>
            <a:fillRect/>
          </a:stretch>
        </p:blipFill>
        <p:spPr>
          <a:xfrm>
            <a:off x="14917443" y="2800126"/>
            <a:ext cx="741781" cy="1201244"/>
          </a:xfrm>
          <a:prstGeom prst="rect">
            <a:avLst/>
          </a:prstGeom>
        </p:spPr>
      </p:pic>
      <p:pic>
        <p:nvPicPr>
          <p:cNvPr id="3192" name="Picture 3191" descr="A person wearing glasses and a blue shirt&#10;&#10;AI-generated content may be incorrect.">
            <a:extLst>
              <a:ext uri="{FF2B5EF4-FFF2-40B4-BE49-F238E27FC236}">
                <a16:creationId xmlns:a16="http://schemas.microsoft.com/office/drawing/2014/main" id="{E0A60FBB-2387-B293-F0B9-E319C9BF1027}"/>
              </a:ext>
            </a:extLst>
          </p:cNvPr>
          <p:cNvPicPr>
            <a:picLocks noChangeAspect="1"/>
          </p:cNvPicPr>
          <p:nvPr/>
        </p:nvPicPr>
        <p:blipFill>
          <a:blip r:embed="rId19"/>
          <a:stretch>
            <a:fillRect/>
          </a:stretch>
        </p:blipFill>
        <p:spPr>
          <a:xfrm>
            <a:off x="14917443" y="2800126"/>
            <a:ext cx="741781" cy="1201244"/>
          </a:xfrm>
          <a:prstGeom prst="rect">
            <a:avLst/>
          </a:prstGeom>
        </p:spPr>
      </p:pic>
      <p:pic>
        <p:nvPicPr>
          <p:cNvPr id="3193" name="Picture 3192" descr="A person with long hair wearing a blue shirt&#10;&#10;AI-generated content may be incorrect.">
            <a:extLst>
              <a:ext uri="{FF2B5EF4-FFF2-40B4-BE49-F238E27FC236}">
                <a16:creationId xmlns:a16="http://schemas.microsoft.com/office/drawing/2014/main" id="{7E00E698-DB11-DAF0-8E50-9AD1F7126F00}"/>
              </a:ext>
            </a:extLst>
          </p:cNvPr>
          <p:cNvPicPr>
            <a:picLocks noChangeAspect="1"/>
          </p:cNvPicPr>
          <p:nvPr/>
        </p:nvPicPr>
        <p:blipFill>
          <a:blip r:embed="rId10"/>
          <a:stretch>
            <a:fillRect/>
          </a:stretch>
        </p:blipFill>
        <p:spPr>
          <a:xfrm>
            <a:off x="14970469" y="2885996"/>
            <a:ext cx="635731" cy="1029504"/>
          </a:xfrm>
          <a:prstGeom prst="rect">
            <a:avLst/>
          </a:prstGeom>
        </p:spPr>
      </p:pic>
      <p:pic>
        <p:nvPicPr>
          <p:cNvPr id="3194" name="Picture 3193" descr="A person wearing a blue shirt&#10;&#10;AI-generated content may be incorrect.">
            <a:extLst>
              <a:ext uri="{FF2B5EF4-FFF2-40B4-BE49-F238E27FC236}">
                <a16:creationId xmlns:a16="http://schemas.microsoft.com/office/drawing/2014/main" id="{50156F46-E9A6-7132-0EDE-29501BC5C3F1}"/>
              </a:ext>
            </a:extLst>
          </p:cNvPr>
          <p:cNvPicPr>
            <a:picLocks noChangeAspect="1"/>
          </p:cNvPicPr>
          <p:nvPr/>
        </p:nvPicPr>
        <p:blipFill>
          <a:blip r:embed="rId11"/>
          <a:stretch>
            <a:fillRect/>
          </a:stretch>
        </p:blipFill>
        <p:spPr>
          <a:xfrm>
            <a:off x="14917443" y="2800126"/>
            <a:ext cx="741781" cy="1201244"/>
          </a:xfrm>
          <a:prstGeom prst="rect">
            <a:avLst/>
          </a:prstGeom>
        </p:spPr>
      </p:pic>
      <p:pic>
        <p:nvPicPr>
          <p:cNvPr id="3195" name="Picture 3194" descr="A person with blue shirt&#10;&#10;AI-generated content may be incorrect.">
            <a:extLst>
              <a:ext uri="{FF2B5EF4-FFF2-40B4-BE49-F238E27FC236}">
                <a16:creationId xmlns:a16="http://schemas.microsoft.com/office/drawing/2014/main" id="{DE5D8112-1C68-A2E2-502C-42814A0FD05E}"/>
              </a:ext>
            </a:extLst>
          </p:cNvPr>
          <p:cNvPicPr>
            <a:picLocks noChangeAspect="1"/>
          </p:cNvPicPr>
          <p:nvPr/>
        </p:nvPicPr>
        <p:blipFill>
          <a:blip r:embed="rId12"/>
          <a:stretch>
            <a:fillRect/>
          </a:stretch>
        </p:blipFill>
        <p:spPr>
          <a:xfrm>
            <a:off x="15030765" y="2983640"/>
            <a:ext cx="515137" cy="834215"/>
          </a:xfrm>
          <a:prstGeom prst="rect">
            <a:avLst/>
          </a:prstGeom>
        </p:spPr>
      </p:pic>
      <p:pic>
        <p:nvPicPr>
          <p:cNvPr id="3196" name="Picture 3195" descr="A person with blonde hair&#10;&#10;AI-generated content may be incorrect.">
            <a:extLst>
              <a:ext uri="{FF2B5EF4-FFF2-40B4-BE49-F238E27FC236}">
                <a16:creationId xmlns:a16="http://schemas.microsoft.com/office/drawing/2014/main" id="{D4D06B85-4CAD-AD44-3024-9BA5F9D74E52}"/>
              </a:ext>
            </a:extLst>
          </p:cNvPr>
          <p:cNvPicPr>
            <a:picLocks noChangeAspect="1"/>
          </p:cNvPicPr>
          <p:nvPr/>
        </p:nvPicPr>
        <p:blipFill>
          <a:blip r:embed="rId13"/>
          <a:stretch>
            <a:fillRect/>
          </a:stretch>
        </p:blipFill>
        <p:spPr>
          <a:xfrm>
            <a:off x="14937152" y="2832042"/>
            <a:ext cx="702365" cy="1137411"/>
          </a:xfrm>
          <a:prstGeom prst="rect">
            <a:avLst/>
          </a:prstGeom>
        </p:spPr>
      </p:pic>
      <p:pic>
        <p:nvPicPr>
          <p:cNvPr id="3197" name="Picture 3196" descr="A person with a ponytail&#10;&#10;AI-generated content may be incorrect.">
            <a:extLst>
              <a:ext uri="{FF2B5EF4-FFF2-40B4-BE49-F238E27FC236}">
                <a16:creationId xmlns:a16="http://schemas.microsoft.com/office/drawing/2014/main" id="{94587CAD-0E05-13A9-6EF8-927A7E6172E0}"/>
              </a:ext>
            </a:extLst>
          </p:cNvPr>
          <p:cNvPicPr>
            <a:picLocks noChangeAspect="1"/>
          </p:cNvPicPr>
          <p:nvPr/>
        </p:nvPicPr>
        <p:blipFill>
          <a:blip r:embed="rId14"/>
          <a:stretch>
            <a:fillRect/>
          </a:stretch>
        </p:blipFill>
        <p:spPr>
          <a:xfrm>
            <a:off x="14959185" y="2867723"/>
            <a:ext cx="658298" cy="1066049"/>
          </a:xfrm>
          <a:prstGeom prst="rect">
            <a:avLst/>
          </a:prstGeom>
        </p:spPr>
      </p:pic>
      <p:pic>
        <p:nvPicPr>
          <p:cNvPr id="3198" name="Picture 3197" descr="A person with a beard&#10;&#10;AI-generated content may be incorrect.">
            <a:extLst>
              <a:ext uri="{FF2B5EF4-FFF2-40B4-BE49-F238E27FC236}">
                <a16:creationId xmlns:a16="http://schemas.microsoft.com/office/drawing/2014/main" id="{20E5D5CC-D336-F9B1-0B39-09BDA5CD5BD0}"/>
              </a:ext>
            </a:extLst>
          </p:cNvPr>
          <p:cNvPicPr>
            <a:picLocks noChangeAspect="1"/>
          </p:cNvPicPr>
          <p:nvPr/>
        </p:nvPicPr>
        <p:blipFill>
          <a:blip r:embed="rId15"/>
          <a:stretch>
            <a:fillRect/>
          </a:stretch>
        </p:blipFill>
        <p:spPr>
          <a:xfrm>
            <a:off x="14937152" y="2832043"/>
            <a:ext cx="702365" cy="1137411"/>
          </a:xfrm>
          <a:prstGeom prst="rect">
            <a:avLst/>
          </a:prstGeom>
        </p:spPr>
      </p:pic>
      <p:pic>
        <p:nvPicPr>
          <p:cNvPr id="3199" name="Picture 3198" descr="A person in a blue shirt&#10;&#10;AI-generated content may be incorrect.">
            <a:extLst>
              <a:ext uri="{FF2B5EF4-FFF2-40B4-BE49-F238E27FC236}">
                <a16:creationId xmlns:a16="http://schemas.microsoft.com/office/drawing/2014/main" id="{E6C793DA-6CE5-9A16-1316-89AF95F6B991}"/>
              </a:ext>
            </a:extLst>
          </p:cNvPr>
          <p:cNvPicPr>
            <a:picLocks noChangeAspect="1"/>
          </p:cNvPicPr>
          <p:nvPr/>
        </p:nvPicPr>
        <p:blipFill>
          <a:blip r:embed="rId16"/>
          <a:stretch>
            <a:fillRect/>
          </a:stretch>
        </p:blipFill>
        <p:spPr>
          <a:xfrm>
            <a:off x="14917443" y="2800126"/>
            <a:ext cx="741781" cy="1201244"/>
          </a:xfrm>
          <a:prstGeom prst="rect">
            <a:avLst/>
          </a:prstGeom>
        </p:spPr>
      </p:pic>
      <p:pic>
        <p:nvPicPr>
          <p:cNvPr id="3072" name="Picture 3071" descr="A person with braided hair&#10;&#10;AI-generated content may be incorrect.">
            <a:extLst>
              <a:ext uri="{FF2B5EF4-FFF2-40B4-BE49-F238E27FC236}">
                <a16:creationId xmlns:a16="http://schemas.microsoft.com/office/drawing/2014/main" id="{B4903B1D-707B-F848-015F-DC9DBE5992EF}"/>
              </a:ext>
            </a:extLst>
          </p:cNvPr>
          <p:cNvPicPr>
            <a:picLocks noChangeAspect="1"/>
          </p:cNvPicPr>
          <p:nvPr/>
        </p:nvPicPr>
        <p:blipFill>
          <a:blip r:embed="rId17"/>
          <a:stretch>
            <a:fillRect/>
          </a:stretch>
        </p:blipFill>
        <p:spPr>
          <a:xfrm>
            <a:off x="14917443" y="2800126"/>
            <a:ext cx="741781" cy="1201244"/>
          </a:xfrm>
          <a:prstGeom prst="rect">
            <a:avLst/>
          </a:prstGeom>
        </p:spPr>
      </p:pic>
      <p:pic>
        <p:nvPicPr>
          <p:cNvPr id="3073" name="Picture 3072" descr="A person in a white shirt&#10;&#10;AI-generated content may be incorrect.">
            <a:extLst>
              <a:ext uri="{FF2B5EF4-FFF2-40B4-BE49-F238E27FC236}">
                <a16:creationId xmlns:a16="http://schemas.microsoft.com/office/drawing/2014/main" id="{92818412-EC03-7D0E-A650-6F46DD8229F2}"/>
              </a:ext>
            </a:extLst>
          </p:cNvPr>
          <p:cNvPicPr>
            <a:picLocks noChangeAspect="1"/>
          </p:cNvPicPr>
          <p:nvPr/>
        </p:nvPicPr>
        <p:blipFill>
          <a:blip r:embed="rId18"/>
          <a:stretch>
            <a:fillRect/>
          </a:stretch>
        </p:blipFill>
        <p:spPr>
          <a:xfrm>
            <a:off x="14917443" y="2800126"/>
            <a:ext cx="741781" cy="1201244"/>
          </a:xfrm>
          <a:prstGeom prst="rect">
            <a:avLst/>
          </a:prstGeom>
        </p:spPr>
      </p:pic>
      <p:pic>
        <p:nvPicPr>
          <p:cNvPr id="3075" name="Picture 3074" descr="A person wearing glasses and a blue shirt&#10;&#10;AI-generated content may be incorrect.">
            <a:extLst>
              <a:ext uri="{FF2B5EF4-FFF2-40B4-BE49-F238E27FC236}">
                <a16:creationId xmlns:a16="http://schemas.microsoft.com/office/drawing/2014/main" id="{6012CDFD-9624-9FC5-1F38-2F0CE9577FDD}"/>
              </a:ext>
            </a:extLst>
          </p:cNvPr>
          <p:cNvPicPr>
            <a:picLocks noChangeAspect="1"/>
          </p:cNvPicPr>
          <p:nvPr/>
        </p:nvPicPr>
        <p:blipFill>
          <a:blip r:embed="rId19"/>
          <a:stretch>
            <a:fillRect/>
          </a:stretch>
        </p:blipFill>
        <p:spPr>
          <a:xfrm>
            <a:off x="14917443" y="2800126"/>
            <a:ext cx="741781" cy="1201244"/>
          </a:xfrm>
          <a:prstGeom prst="rect">
            <a:avLst/>
          </a:prstGeom>
        </p:spPr>
      </p:pic>
    </p:spTree>
    <p:extLst>
      <p:ext uri="{BB962C8B-B14F-4D97-AF65-F5344CB8AC3E}">
        <p14:creationId xmlns:p14="http://schemas.microsoft.com/office/powerpoint/2010/main" val="711594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27" fill="hold"/>
                                        <p:tgtEl>
                                          <p:spTgt spid="31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1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143"/>
                                        </p:tgtEl>
                                      </p:cBhvr>
                                    </p:cmd>
                                  </p:childTnLst>
                                </p:cTn>
                              </p:par>
                            </p:childTnLst>
                          </p:cTn>
                        </p:par>
                      </p:childTnLst>
                    </p:cTn>
                  </p:par>
                </p:childTnLst>
              </p:cTn>
              <p:nextCondLst>
                <p:cond evt="onClick" delay="0">
                  <p:tgtEl>
                    <p:spTgt spid="3143"/>
                  </p:tgtEl>
                </p:cond>
              </p:nextCondLst>
            </p:seq>
            <p:video>
              <p:cMediaNode vol="80000">
                <p:cTn id="12" fill="hold" display="0">
                  <p:stCondLst>
                    <p:cond delay="indefinite"/>
                  </p:stCondLst>
                </p:cTn>
                <p:tgtEl>
                  <p:spTgt spid="314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7DD47-4811-BF30-81C6-95C1ED10ED9D}"/>
            </a:ext>
          </a:extLst>
        </p:cNvPr>
        <p:cNvGrpSpPr/>
        <p:nvPr/>
      </p:nvGrpSpPr>
      <p:grpSpPr>
        <a:xfrm>
          <a:off x="0" y="0"/>
          <a:ext cx="0" cy="0"/>
          <a:chOff x="0" y="0"/>
          <a:chExt cx="0" cy="0"/>
        </a:xfrm>
      </p:grpSpPr>
      <p:pic>
        <p:nvPicPr>
          <p:cNvPr id="15" name="Picture 14" descr="A person with a ponytail&#10;&#10;AI-generated content may be incorrect.">
            <a:extLst>
              <a:ext uri="{FF2B5EF4-FFF2-40B4-BE49-F238E27FC236}">
                <a16:creationId xmlns:a16="http://schemas.microsoft.com/office/drawing/2014/main" id="{B2D6A4D8-FFE6-1165-401B-639BBA912D81}"/>
              </a:ext>
            </a:extLst>
          </p:cNvPr>
          <p:cNvPicPr>
            <a:picLocks noChangeAspect="1"/>
          </p:cNvPicPr>
          <p:nvPr/>
        </p:nvPicPr>
        <p:blipFill>
          <a:blip r:embed="rId2"/>
          <a:stretch>
            <a:fillRect/>
          </a:stretch>
        </p:blipFill>
        <p:spPr>
          <a:xfrm>
            <a:off x="1284508" y="428448"/>
            <a:ext cx="577170" cy="934670"/>
          </a:xfrm>
          <a:prstGeom prst="rect">
            <a:avLst/>
          </a:prstGeom>
        </p:spPr>
      </p:pic>
      <p:pic>
        <p:nvPicPr>
          <p:cNvPr id="17" name="Picture 16" descr="A person with a beard&#10;&#10;AI-generated content may be incorrect.">
            <a:extLst>
              <a:ext uri="{FF2B5EF4-FFF2-40B4-BE49-F238E27FC236}">
                <a16:creationId xmlns:a16="http://schemas.microsoft.com/office/drawing/2014/main" id="{42C2C691-C77D-EF29-D5D5-55C98898C54D}"/>
              </a:ext>
            </a:extLst>
          </p:cNvPr>
          <p:cNvPicPr>
            <a:picLocks noChangeAspect="1"/>
          </p:cNvPicPr>
          <p:nvPr/>
        </p:nvPicPr>
        <p:blipFill>
          <a:blip r:embed="rId3"/>
          <a:stretch>
            <a:fillRect/>
          </a:stretch>
        </p:blipFill>
        <p:spPr>
          <a:xfrm>
            <a:off x="1233686" y="867669"/>
            <a:ext cx="615806" cy="997238"/>
          </a:xfrm>
          <a:prstGeom prst="rect">
            <a:avLst/>
          </a:prstGeom>
        </p:spPr>
      </p:pic>
      <p:pic>
        <p:nvPicPr>
          <p:cNvPr id="50" name="Picture 49" descr="A person with a ponytail&#10;&#10;AI-generated content may be incorrect.">
            <a:extLst>
              <a:ext uri="{FF2B5EF4-FFF2-40B4-BE49-F238E27FC236}">
                <a16:creationId xmlns:a16="http://schemas.microsoft.com/office/drawing/2014/main" id="{5ED72FF5-ACF5-F344-87C8-77EAA65D21B4}"/>
              </a:ext>
            </a:extLst>
          </p:cNvPr>
          <p:cNvPicPr>
            <a:picLocks noChangeAspect="1"/>
          </p:cNvPicPr>
          <p:nvPr/>
        </p:nvPicPr>
        <p:blipFill>
          <a:blip r:embed="rId2"/>
          <a:stretch>
            <a:fillRect/>
          </a:stretch>
        </p:blipFill>
        <p:spPr>
          <a:xfrm>
            <a:off x="1281558" y="1354207"/>
            <a:ext cx="577170" cy="934670"/>
          </a:xfrm>
          <a:prstGeom prst="rect">
            <a:avLst/>
          </a:prstGeom>
        </p:spPr>
      </p:pic>
      <p:pic>
        <p:nvPicPr>
          <p:cNvPr id="51" name="Picture 50" descr="A person with a beard&#10;&#10;AI-generated content may be incorrect.">
            <a:extLst>
              <a:ext uri="{FF2B5EF4-FFF2-40B4-BE49-F238E27FC236}">
                <a16:creationId xmlns:a16="http://schemas.microsoft.com/office/drawing/2014/main" id="{46497FC4-5824-1AC8-56EA-B502059DF1D3}"/>
              </a:ext>
            </a:extLst>
          </p:cNvPr>
          <p:cNvPicPr>
            <a:picLocks noChangeAspect="1"/>
          </p:cNvPicPr>
          <p:nvPr/>
        </p:nvPicPr>
        <p:blipFill>
          <a:blip r:embed="rId3"/>
          <a:stretch>
            <a:fillRect/>
          </a:stretch>
        </p:blipFill>
        <p:spPr>
          <a:xfrm>
            <a:off x="1230734" y="1793429"/>
            <a:ext cx="615806" cy="997238"/>
          </a:xfrm>
          <a:prstGeom prst="rect">
            <a:avLst/>
          </a:prstGeom>
        </p:spPr>
      </p:pic>
      <p:pic>
        <p:nvPicPr>
          <p:cNvPr id="75" name="Picture 74" descr="A person wearing glasses and a blue shirt&#10;&#10;AI-generated content may be incorrect.">
            <a:extLst>
              <a:ext uri="{FF2B5EF4-FFF2-40B4-BE49-F238E27FC236}">
                <a16:creationId xmlns:a16="http://schemas.microsoft.com/office/drawing/2014/main" id="{DFA78814-42B7-3950-2888-ED28BEEFFDC7}"/>
              </a:ext>
            </a:extLst>
          </p:cNvPr>
          <p:cNvPicPr>
            <a:picLocks noChangeAspect="1"/>
          </p:cNvPicPr>
          <p:nvPr/>
        </p:nvPicPr>
        <p:blipFill>
          <a:blip r:embed="rId4"/>
          <a:stretch>
            <a:fillRect/>
          </a:stretch>
        </p:blipFill>
        <p:spPr>
          <a:xfrm>
            <a:off x="1232914" y="2185984"/>
            <a:ext cx="650365" cy="1053203"/>
          </a:xfrm>
          <a:prstGeom prst="rect">
            <a:avLst/>
          </a:prstGeom>
        </p:spPr>
      </p:pic>
      <p:pic>
        <p:nvPicPr>
          <p:cNvPr id="31" name="Picture 30" descr="A person in a white shirt&#10;&#10;AI-generated content may be incorrect.">
            <a:extLst>
              <a:ext uri="{FF2B5EF4-FFF2-40B4-BE49-F238E27FC236}">
                <a16:creationId xmlns:a16="http://schemas.microsoft.com/office/drawing/2014/main" id="{2BC6808E-7821-B6D3-5508-C8C254CF5B2A}"/>
              </a:ext>
            </a:extLst>
          </p:cNvPr>
          <p:cNvPicPr>
            <a:picLocks noChangeAspect="1"/>
          </p:cNvPicPr>
          <p:nvPr/>
        </p:nvPicPr>
        <p:blipFill>
          <a:blip r:embed="rId5"/>
          <a:stretch>
            <a:fillRect/>
          </a:stretch>
        </p:blipFill>
        <p:spPr>
          <a:xfrm>
            <a:off x="336782" y="392109"/>
            <a:ext cx="650365" cy="1053203"/>
          </a:xfrm>
          <a:prstGeom prst="rect">
            <a:avLst/>
          </a:prstGeom>
        </p:spPr>
      </p:pic>
      <p:pic>
        <p:nvPicPr>
          <p:cNvPr id="35" name="Picture 34" descr="A person wearing glasses and a blue shirt&#10;&#10;AI-generated content may be incorrect.">
            <a:extLst>
              <a:ext uri="{FF2B5EF4-FFF2-40B4-BE49-F238E27FC236}">
                <a16:creationId xmlns:a16="http://schemas.microsoft.com/office/drawing/2014/main" id="{AD504423-1F9E-92D2-C64D-CCB09692A51C}"/>
              </a:ext>
            </a:extLst>
          </p:cNvPr>
          <p:cNvPicPr>
            <a:picLocks noChangeAspect="1"/>
          </p:cNvPicPr>
          <p:nvPr/>
        </p:nvPicPr>
        <p:blipFill>
          <a:blip r:embed="rId4"/>
          <a:stretch>
            <a:fillRect/>
          </a:stretch>
        </p:blipFill>
        <p:spPr>
          <a:xfrm>
            <a:off x="330688" y="804475"/>
            <a:ext cx="650365" cy="1053203"/>
          </a:xfrm>
          <a:prstGeom prst="rect">
            <a:avLst/>
          </a:prstGeom>
        </p:spPr>
      </p:pic>
      <p:pic>
        <p:nvPicPr>
          <p:cNvPr id="203" name="Picture 202" descr="A person with braided hair&#10;&#10;AI-generated content may be incorrect.">
            <a:extLst>
              <a:ext uri="{FF2B5EF4-FFF2-40B4-BE49-F238E27FC236}">
                <a16:creationId xmlns:a16="http://schemas.microsoft.com/office/drawing/2014/main" id="{B3F27E63-E9D4-F4E9-C022-029FAFBD90CC}"/>
              </a:ext>
            </a:extLst>
          </p:cNvPr>
          <p:cNvPicPr>
            <a:picLocks noChangeAspect="1"/>
          </p:cNvPicPr>
          <p:nvPr/>
        </p:nvPicPr>
        <p:blipFill>
          <a:blip r:embed="rId6"/>
          <a:stretch>
            <a:fillRect/>
          </a:stretch>
        </p:blipFill>
        <p:spPr>
          <a:xfrm>
            <a:off x="317324" y="1263203"/>
            <a:ext cx="680897" cy="1102647"/>
          </a:xfrm>
          <a:prstGeom prst="rect">
            <a:avLst/>
          </a:prstGeom>
        </p:spPr>
      </p:pic>
      <p:sp>
        <p:nvSpPr>
          <p:cNvPr id="207" name="TextBox 206">
            <a:extLst>
              <a:ext uri="{FF2B5EF4-FFF2-40B4-BE49-F238E27FC236}">
                <a16:creationId xmlns:a16="http://schemas.microsoft.com/office/drawing/2014/main" id="{047D8D39-B6E8-3EC0-EE5B-B5A01E5B867F}"/>
              </a:ext>
            </a:extLst>
          </p:cNvPr>
          <p:cNvSpPr txBox="1"/>
          <p:nvPr/>
        </p:nvSpPr>
        <p:spPr>
          <a:xfrm>
            <a:off x="7415178" y="3648481"/>
            <a:ext cx="921207" cy="12953867"/>
          </a:xfrm>
          <a:prstGeom prst="rect">
            <a:avLst/>
          </a:prstGeom>
          <a:noFill/>
        </p:spPr>
        <p:txBody>
          <a:bodyPr wrap="square">
            <a:spAutoFit/>
          </a:bodyPr>
          <a:lstStyle/>
          <a:p>
            <a:pPr defTabSz="914507"/>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914507"/>
            <a:r>
              <a:rPr lang="en-GB" sz="7598" dirty="0">
                <a:solidFill>
                  <a:srgbClr val="0F62FE"/>
                </a:solidFill>
                <a:latin typeface="IBM Plex Sans ExtLt" panose="020B0303050203000203" pitchFamily="34" charset="0"/>
              </a:rPr>
              <a:t>0</a:t>
            </a:r>
          </a:p>
        </p:txBody>
      </p:sp>
      <p:sp>
        <p:nvSpPr>
          <p:cNvPr id="208" name="TextBox 207">
            <a:extLst>
              <a:ext uri="{FF2B5EF4-FFF2-40B4-BE49-F238E27FC236}">
                <a16:creationId xmlns:a16="http://schemas.microsoft.com/office/drawing/2014/main" id="{AFD4668B-1DF7-C562-81F2-B3AF207ABBD8}"/>
              </a:ext>
            </a:extLst>
          </p:cNvPr>
          <p:cNvSpPr txBox="1"/>
          <p:nvPr/>
        </p:nvSpPr>
        <p:spPr>
          <a:xfrm>
            <a:off x="6757639" y="3648481"/>
            <a:ext cx="921207" cy="13146228"/>
          </a:xfrm>
          <a:prstGeom prst="rect">
            <a:avLst/>
          </a:prstGeom>
          <a:noFill/>
        </p:spPr>
        <p:txBody>
          <a:bodyPr wrap="square">
            <a:spAutoFit/>
          </a:bodyPr>
          <a:lstStyle/>
          <a:p>
            <a:pPr defTabSz="1218956">
              <a:spcBef>
                <a:spcPts val="1450"/>
              </a:spcBef>
              <a:buSzPct val="100000"/>
            </a:pPr>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1218956">
              <a:spcBef>
                <a:spcPts val="1450"/>
              </a:spcBef>
              <a:buSzPct val="100000"/>
            </a:pPr>
            <a:r>
              <a:rPr lang="en-GB" sz="7598" dirty="0">
                <a:solidFill>
                  <a:srgbClr val="0F62FE"/>
                </a:solidFill>
                <a:latin typeface="IBM Plex Sans ExtLt" panose="020B0303050203000203" pitchFamily="34" charset="0"/>
              </a:rPr>
              <a:t>0</a:t>
            </a:r>
          </a:p>
        </p:txBody>
      </p:sp>
      <p:sp>
        <p:nvSpPr>
          <p:cNvPr id="209" name="TextBox 208">
            <a:extLst>
              <a:ext uri="{FF2B5EF4-FFF2-40B4-BE49-F238E27FC236}">
                <a16:creationId xmlns:a16="http://schemas.microsoft.com/office/drawing/2014/main" id="{69587EBD-B31A-0FDB-501B-E8FF8E65F591}"/>
              </a:ext>
            </a:extLst>
          </p:cNvPr>
          <p:cNvSpPr txBox="1"/>
          <p:nvPr/>
        </p:nvSpPr>
        <p:spPr>
          <a:xfrm>
            <a:off x="8072718" y="3648481"/>
            <a:ext cx="921207" cy="12953867"/>
          </a:xfrm>
          <a:prstGeom prst="rect">
            <a:avLst/>
          </a:prstGeom>
          <a:noFill/>
        </p:spPr>
        <p:txBody>
          <a:bodyPr wrap="square">
            <a:spAutoFit/>
          </a:bodyPr>
          <a:lstStyle/>
          <a:p>
            <a:pPr defTabSz="914507"/>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914507"/>
            <a:r>
              <a:rPr lang="en-GB" sz="7598" dirty="0">
                <a:solidFill>
                  <a:srgbClr val="0F62FE"/>
                </a:solidFill>
                <a:latin typeface="IBM Plex Sans ExtLt" panose="020B0303050203000203" pitchFamily="34" charset="0"/>
              </a:rPr>
              <a:t>0</a:t>
            </a:r>
          </a:p>
        </p:txBody>
      </p:sp>
      <p:sp>
        <p:nvSpPr>
          <p:cNvPr id="210" name="TextBox 209">
            <a:extLst>
              <a:ext uri="{FF2B5EF4-FFF2-40B4-BE49-F238E27FC236}">
                <a16:creationId xmlns:a16="http://schemas.microsoft.com/office/drawing/2014/main" id="{ACFE9A51-F8F7-659F-B9D7-E8F393FE50C9}"/>
              </a:ext>
            </a:extLst>
          </p:cNvPr>
          <p:cNvSpPr txBox="1"/>
          <p:nvPr/>
        </p:nvSpPr>
        <p:spPr>
          <a:xfrm>
            <a:off x="9387796" y="3648481"/>
            <a:ext cx="921207" cy="12953867"/>
          </a:xfrm>
          <a:prstGeom prst="rect">
            <a:avLst/>
          </a:prstGeom>
          <a:noFill/>
        </p:spPr>
        <p:txBody>
          <a:bodyPr wrap="square">
            <a:spAutoFit/>
          </a:bodyPr>
          <a:lstStyle/>
          <a:p>
            <a:pPr defTabSz="914507"/>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914507"/>
            <a:r>
              <a:rPr lang="en-GB" sz="7598" dirty="0">
                <a:solidFill>
                  <a:srgbClr val="0F62FE"/>
                </a:solidFill>
                <a:latin typeface="IBM Plex Sans ExtLt" panose="020B0303050203000203" pitchFamily="34" charset="0"/>
              </a:rPr>
              <a:t>0</a:t>
            </a:r>
          </a:p>
        </p:txBody>
      </p:sp>
      <p:sp>
        <p:nvSpPr>
          <p:cNvPr id="211" name="TextBox 210">
            <a:extLst>
              <a:ext uri="{FF2B5EF4-FFF2-40B4-BE49-F238E27FC236}">
                <a16:creationId xmlns:a16="http://schemas.microsoft.com/office/drawing/2014/main" id="{156F5C4F-9ADE-4EC8-8C1C-F174830D79A5}"/>
              </a:ext>
            </a:extLst>
          </p:cNvPr>
          <p:cNvSpPr txBox="1"/>
          <p:nvPr/>
        </p:nvSpPr>
        <p:spPr>
          <a:xfrm>
            <a:off x="8730257" y="3648481"/>
            <a:ext cx="921207" cy="13146228"/>
          </a:xfrm>
          <a:prstGeom prst="rect">
            <a:avLst/>
          </a:prstGeom>
          <a:noFill/>
        </p:spPr>
        <p:txBody>
          <a:bodyPr wrap="square">
            <a:spAutoFit/>
          </a:bodyPr>
          <a:lstStyle/>
          <a:p>
            <a:pPr defTabSz="1218956">
              <a:spcBef>
                <a:spcPts val="1450"/>
              </a:spcBef>
              <a:buSzPct val="100000"/>
            </a:pPr>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1218956">
              <a:spcBef>
                <a:spcPts val="1450"/>
              </a:spcBef>
              <a:buSzPct val="100000"/>
            </a:pPr>
            <a:r>
              <a:rPr lang="en-GB" sz="7598" dirty="0">
                <a:solidFill>
                  <a:srgbClr val="0F62FE"/>
                </a:solidFill>
                <a:latin typeface="IBM Plex Sans ExtLt" panose="020B0303050203000203" pitchFamily="34" charset="0"/>
              </a:rPr>
              <a:t>0</a:t>
            </a:r>
          </a:p>
        </p:txBody>
      </p:sp>
      <p:sp>
        <p:nvSpPr>
          <p:cNvPr id="212" name="TextBox 211">
            <a:extLst>
              <a:ext uri="{FF2B5EF4-FFF2-40B4-BE49-F238E27FC236}">
                <a16:creationId xmlns:a16="http://schemas.microsoft.com/office/drawing/2014/main" id="{0D052871-82D0-3628-A2F3-D98A6DBDA278}"/>
              </a:ext>
            </a:extLst>
          </p:cNvPr>
          <p:cNvSpPr txBox="1"/>
          <p:nvPr/>
        </p:nvSpPr>
        <p:spPr>
          <a:xfrm>
            <a:off x="10045336" y="3648481"/>
            <a:ext cx="921207" cy="12953867"/>
          </a:xfrm>
          <a:prstGeom prst="rect">
            <a:avLst/>
          </a:prstGeom>
          <a:noFill/>
        </p:spPr>
        <p:txBody>
          <a:bodyPr wrap="square">
            <a:spAutoFit/>
          </a:bodyPr>
          <a:lstStyle/>
          <a:p>
            <a:pPr defTabSz="914507"/>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914507"/>
            <a:r>
              <a:rPr lang="en-GB" sz="7598" dirty="0">
                <a:solidFill>
                  <a:srgbClr val="0F62FE"/>
                </a:solidFill>
                <a:latin typeface="IBM Plex Sans ExtLt" panose="020B0303050203000203" pitchFamily="34" charset="0"/>
              </a:rPr>
              <a:t>0</a:t>
            </a:r>
          </a:p>
        </p:txBody>
      </p:sp>
      <p:sp>
        <p:nvSpPr>
          <p:cNvPr id="213" name="TextBox 212">
            <a:extLst>
              <a:ext uri="{FF2B5EF4-FFF2-40B4-BE49-F238E27FC236}">
                <a16:creationId xmlns:a16="http://schemas.microsoft.com/office/drawing/2014/main" id="{D5B636DA-5711-86BC-1F22-5E5F2CD58D33}"/>
              </a:ext>
            </a:extLst>
          </p:cNvPr>
          <p:cNvSpPr txBox="1"/>
          <p:nvPr/>
        </p:nvSpPr>
        <p:spPr>
          <a:xfrm>
            <a:off x="10702875" y="3648481"/>
            <a:ext cx="921207" cy="12953867"/>
          </a:xfrm>
          <a:prstGeom prst="rect">
            <a:avLst/>
          </a:prstGeom>
          <a:noFill/>
        </p:spPr>
        <p:txBody>
          <a:bodyPr wrap="square">
            <a:spAutoFit/>
          </a:bodyPr>
          <a:lstStyle/>
          <a:p>
            <a:pPr defTabSz="914507"/>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914507"/>
            <a:r>
              <a:rPr lang="en-GB" sz="7598" dirty="0">
                <a:solidFill>
                  <a:srgbClr val="0F62FE"/>
                </a:solidFill>
                <a:latin typeface="IBM Plex Sans ExtLt" panose="020B0303050203000203" pitchFamily="34" charset="0"/>
              </a:rPr>
              <a:t>0</a:t>
            </a:r>
          </a:p>
        </p:txBody>
      </p:sp>
      <p:sp>
        <p:nvSpPr>
          <p:cNvPr id="215" name="Rectangle 214">
            <a:extLst>
              <a:ext uri="{FF2B5EF4-FFF2-40B4-BE49-F238E27FC236}">
                <a16:creationId xmlns:a16="http://schemas.microsoft.com/office/drawing/2014/main" id="{CB03EDA2-1D82-4743-A085-748B6CD9A6E7}"/>
              </a:ext>
            </a:extLst>
          </p:cNvPr>
          <p:cNvSpPr/>
          <p:nvPr/>
        </p:nvSpPr>
        <p:spPr>
          <a:xfrm>
            <a:off x="6397701" y="427192"/>
            <a:ext cx="5400199" cy="18773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7"/>
            <a:endParaRPr lang="en-GB" sz="600">
              <a:solidFill>
                <a:srgbClr val="000000"/>
              </a:solidFill>
              <a:latin typeface="IBM Plex Sans Light"/>
            </a:endParaRPr>
          </a:p>
        </p:txBody>
      </p:sp>
      <p:sp>
        <p:nvSpPr>
          <p:cNvPr id="19" name="TextBox 18">
            <a:extLst>
              <a:ext uri="{FF2B5EF4-FFF2-40B4-BE49-F238E27FC236}">
                <a16:creationId xmlns:a16="http://schemas.microsoft.com/office/drawing/2014/main" id="{9D53AD62-1FA5-100C-5C5E-6BE5C9A6F565}"/>
              </a:ext>
            </a:extLst>
          </p:cNvPr>
          <p:cNvSpPr txBox="1"/>
          <p:nvPr/>
        </p:nvSpPr>
        <p:spPr>
          <a:xfrm>
            <a:off x="8063389" y="-23751382"/>
            <a:ext cx="921207" cy="26579264"/>
          </a:xfrm>
          <a:prstGeom prst="rect">
            <a:avLst/>
          </a:prstGeom>
          <a:noFill/>
        </p:spPr>
        <p:txBody>
          <a:bodyPr wrap="square">
            <a:spAutoFit/>
          </a:bodyPr>
          <a:lstStyle/>
          <a:p>
            <a:pPr defTabSz="914507"/>
            <a:r>
              <a:rPr lang="en-GB" sz="15647" dirty="0">
                <a:solidFill>
                  <a:srgbClr val="0F62FE"/>
                </a:solidFill>
                <a:latin typeface="IBM Plex Sans ExtLt" panose="020B0303050203000203" pitchFamily="34" charset="0"/>
              </a:rPr>
              <a:t>0123456789</a:t>
            </a:r>
          </a:p>
          <a:p>
            <a:pPr defTabSz="914507"/>
            <a:r>
              <a:rPr lang="en-GB" sz="15647" dirty="0">
                <a:solidFill>
                  <a:srgbClr val="0F62FE"/>
                </a:solidFill>
                <a:latin typeface="IBM Plex Sans ExtLt" panose="020B0303050203000203" pitchFamily="34" charset="0"/>
              </a:rPr>
              <a:t>0</a:t>
            </a:r>
          </a:p>
        </p:txBody>
      </p:sp>
      <p:sp>
        <p:nvSpPr>
          <p:cNvPr id="20" name="TextBox 19">
            <a:extLst>
              <a:ext uri="{FF2B5EF4-FFF2-40B4-BE49-F238E27FC236}">
                <a16:creationId xmlns:a16="http://schemas.microsoft.com/office/drawing/2014/main" id="{A9D11BFE-E33D-8624-5F74-75D899854627}"/>
              </a:ext>
            </a:extLst>
          </p:cNvPr>
          <p:cNvSpPr txBox="1"/>
          <p:nvPr/>
        </p:nvSpPr>
        <p:spPr>
          <a:xfrm>
            <a:off x="6739399" y="-26461573"/>
            <a:ext cx="921207" cy="29371887"/>
          </a:xfrm>
          <a:prstGeom prst="rect">
            <a:avLst/>
          </a:prstGeom>
          <a:noFill/>
        </p:spPr>
        <p:txBody>
          <a:bodyPr wrap="square">
            <a:spAutoFit/>
          </a:bodyPr>
          <a:lstStyle/>
          <a:p>
            <a:pPr defTabSz="1218956">
              <a:spcBef>
                <a:spcPts val="1450"/>
              </a:spcBef>
              <a:buSzPct val="100000"/>
            </a:pPr>
            <a:r>
              <a:rPr lang="en-GB" sz="15647" dirty="0">
                <a:solidFill>
                  <a:srgbClr val="0F62FE"/>
                </a:solidFill>
                <a:latin typeface="IBM Plex Sans ExtLt" panose="020B0303050203000203" pitchFamily="34" charset="0"/>
              </a:rPr>
              <a:t>0123456789</a:t>
            </a:r>
          </a:p>
          <a:p>
            <a:pPr defTabSz="1218956">
              <a:spcBef>
                <a:spcPts val="1450"/>
              </a:spcBef>
              <a:buSzPct val="100000"/>
            </a:pPr>
            <a:r>
              <a:rPr lang="en-GB" sz="15647" dirty="0">
                <a:solidFill>
                  <a:srgbClr val="0F62FE"/>
                </a:solidFill>
                <a:latin typeface="IBM Plex Sans ExtLt" panose="020B0303050203000203" pitchFamily="34" charset="0"/>
              </a:rPr>
              <a:t>0</a:t>
            </a:r>
          </a:p>
          <a:p>
            <a:pPr defTabSz="1218956">
              <a:spcBef>
                <a:spcPts val="1450"/>
              </a:spcBef>
              <a:buSzPct val="100000"/>
            </a:pPr>
            <a:r>
              <a:rPr lang="en-GB" sz="15647" dirty="0">
                <a:solidFill>
                  <a:srgbClr val="0F62FE"/>
                </a:solidFill>
                <a:latin typeface="IBM Plex Sans ExtLt" panose="020B0303050203000203" pitchFamily="34" charset="0"/>
              </a:rPr>
              <a:t>1</a:t>
            </a:r>
          </a:p>
        </p:txBody>
      </p:sp>
      <p:sp>
        <p:nvSpPr>
          <p:cNvPr id="21" name="TextBox 20">
            <a:extLst>
              <a:ext uri="{FF2B5EF4-FFF2-40B4-BE49-F238E27FC236}">
                <a16:creationId xmlns:a16="http://schemas.microsoft.com/office/drawing/2014/main" id="{59AB0AC5-C104-D96D-A278-8D9AD39E5635}"/>
              </a:ext>
            </a:extLst>
          </p:cNvPr>
          <p:cNvSpPr txBox="1"/>
          <p:nvPr/>
        </p:nvSpPr>
        <p:spPr>
          <a:xfrm>
            <a:off x="9387379" y="-23751384"/>
            <a:ext cx="921207" cy="26579264"/>
          </a:xfrm>
          <a:prstGeom prst="rect">
            <a:avLst/>
          </a:prstGeom>
          <a:noFill/>
        </p:spPr>
        <p:txBody>
          <a:bodyPr wrap="square">
            <a:spAutoFit/>
          </a:bodyPr>
          <a:lstStyle/>
          <a:p>
            <a:pPr defTabSz="914507"/>
            <a:r>
              <a:rPr lang="en-GB" sz="15647" dirty="0">
                <a:solidFill>
                  <a:srgbClr val="0F62FE"/>
                </a:solidFill>
                <a:latin typeface="IBM Plex Sans ExtLt" panose="020B0303050203000203" pitchFamily="34" charset="0"/>
              </a:rPr>
              <a:t>0123456789</a:t>
            </a:r>
          </a:p>
          <a:p>
            <a:pPr defTabSz="914507"/>
            <a:r>
              <a:rPr lang="en-GB" sz="15647" dirty="0">
                <a:solidFill>
                  <a:srgbClr val="0F62FE"/>
                </a:solidFill>
                <a:latin typeface="IBM Plex Sans ExtLt" panose="020B0303050203000203" pitchFamily="34" charset="0"/>
              </a:rPr>
              <a:t>0</a:t>
            </a:r>
          </a:p>
        </p:txBody>
      </p:sp>
      <p:sp>
        <p:nvSpPr>
          <p:cNvPr id="22" name="Rectangle 21">
            <a:extLst>
              <a:ext uri="{FF2B5EF4-FFF2-40B4-BE49-F238E27FC236}">
                <a16:creationId xmlns:a16="http://schemas.microsoft.com/office/drawing/2014/main" id="{EE3A4AD5-06AC-6B51-3B73-706B401CD8F1}"/>
              </a:ext>
            </a:extLst>
          </p:cNvPr>
          <p:cNvSpPr/>
          <p:nvPr/>
        </p:nvSpPr>
        <p:spPr>
          <a:xfrm>
            <a:off x="5476389" y="2449414"/>
            <a:ext cx="6715611" cy="44081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7"/>
            <a:endParaRPr lang="en-GB">
              <a:solidFill>
                <a:srgbClr val="000000"/>
              </a:solidFill>
              <a:latin typeface="IBM Plex Sans Light"/>
            </a:endParaRPr>
          </a:p>
        </p:txBody>
      </p:sp>
      <p:sp>
        <p:nvSpPr>
          <p:cNvPr id="23" name="Rectangle 22">
            <a:extLst>
              <a:ext uri="{FF2B5EF4-FFF2-40B4-BE49-F238E27FC236}">
                <a16:creationId xmlns:a16="http://schemas.microsoft.com/office/drawing/2014/main" id="{A59E40EB-C0F5-5DD7-FF39-5084C3C5FF06}"/>
              </a:ext>
            </a:extLst>
          </p:cNvPr>
          <p:cNvSpPr/>
          <p:nvPr/>
        </p:nvSpPr>
        <p:spPr>
          <a:xfrm>
            <a:off x="6171397" y="-1501586"/>
            <a:ext cx="5400199" cy="18773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7"/>
            <a:endParaRPr lang="en-GB" sz="600">
              <a:solidFill>
                <a:srgbClr val="000000"/>
              </a:solidFill>
              <a:latin typeface="IBM Plex Sans Light"/>
            </a:endParaRPr>
          </a:p>
        </p:txBody>
      </p:sp>
      <p:sp>
        <p:nvSpPr>
          <p:cNvPr id="6" name="TextBox 5">
            <a:extLst>
              <a:ext uri="{FF2B5EF4-FFF2-40B4-BE49-F238E27FC236}">
                <a16:creationId xmlns:a16="http://schemas.microsoft.com/office/drawing/2014/main" id="{F223B838-2F1B-2599-945F-D9361EBF0E80}"/>
              </a:ext>
            </a:extLst>
          </p:cNvPr>
          <p:cNvSpPr txBox="1"/>
          <p:nvPr/>
        </p:nvSpPr>
        <p:spPr>
          <a:xfrm>
            <a:off x="6894472" y="2252714"/>
            <a:ext cx="4878515" cy="956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1218956">
              <a:spcBef>
                <a:spcPts val="1450"/>
              </a:spcBef>
              <a:buSzPct val="100000"/>
            </a:pPr>
            <a:r>
              <a:rPr lang="en-GB" sz="6499" kern="0" dirty="0">
                <a:solidFill>
                  <a:srgbClr val="000000"/>
                </a:solidFill>
                <a:latin typeface="IBM Plex Sans ExtLt" panose="020B0303050203000203" pitchFamily="34" charset="0"/>
                <a:sym typeface="IBM Plex Sans Light"/>
              </a:rPr>
              <a:t>proofreaders </a:t>
            </a:r>
          </a:p>
        </p:txBody>
      </p:sp>
      <p:pic>
        <p:nvPicPr>
          <p:cNvPr id="29" name="Picture 28" descr="A person with long hair wearing a blue shirt&#10;&#10;AI-generated content may be incorrect.">
            <a:extLst>
              <a:ext uri="{FF2B5EF4-FFF2-40B4-BE49-F238E27FC236}">
                <a16:creationId xmlns:a16="http://schemas.microsoft.com/office/drawing/2014/main" id="{43B8B6FF-8B62-BC1B-492C-DDAA192F363B}"/>
              </a:ext>
            </a:extLst>
          </p:cNvPr>
          <p:cNvPicPr>
            <a:picLocks noChangeAspect="1"/>
          </p:cNvPicPr>
          <p:nvPr/>
        </p:nvPicPr>
        <p:blipFill>
          <a:blip r:embed="rId7"/>
          <a:stretch>
            <a:fillRect/>
          </a:stretch>
        </p:blipFill>
        <p:spPr>
          <a:xfrm>
            <a:off x="1759211" y="428448"/>
            <a:ext cx="557384" cy="902628"/>
          </a:xfrm>
          <a:prstGeom prst="rect">
            <a:avLst/>
          </a:prstGeom>
        </p:spPr>
      </p:pic>
      <p:pic>
        <p:nvPicPr>
          <p:cNvPr id="3" name="Picture 2" descr="A person wearing a blue shirt&#10;&#10;AI-generated content may be incorrect.">
            <a:extLst>
              <a:ext uri="{FF2B5EF4-FFF2-40B4-BE49-F238E27FC236}">
                <a16:creationId xmlns:a16="http://schemas.microsoft.com/office/drawing/2014/main" id="{64DB63A4-6635-4124-44CC-7BDDEDCD939D}"/>
              </a:ext>
            </a:extLst>
          </p:cNvPr>
          <p:cNvPicPr>
            <a:picLocks noChangeAspect="1"/>
          </p:cNvPicPr>
          <p:nvPr/>
        </p:nvPicPr>
        <p:blipFill>
          <a:blip r:embed="rId8"/>
          <a:stretch>
            <a:fillRect/>
          </a:stretch>
        </p:blipFill>
        <p:spPr>
          <a:xfrm>
            <a:off x="806868" y="383333"/>
            <a:ext cx="650365" cy="1053203"/>
          </a:xfrm>
          <a:prstGeom prst="rect">
            <a:avLst/>
          </a:prstGeom>
        </p:spPr>
      </p:pic>
      <p:pic>
        <p:nvPicPr>
          <p:cNvPr id="18" name="Picture 17" descr="A person with blue shirt&#10;&#10;AI-generated content may be incorrect.">
            <a:extLst>
              <a:ext uri="{FF2B5EF4-FFF2-40B4-BE49-F238E27FC236}">
                <a16:creationId xmlns:a16="http://schemas.microsoft.com/office/drawing/2014/main" id="{55D789F9-2E12-CC6A-E7BC-1C175E53C48F}"/>
              </a:ext>
            </a:extLst>
          </p:cNvPr>
          <p:cNvPicPr>
            <a:picLocks noChangeAspect="1"/>
          </p:cNvPicPr>
          <p:nvPr/>
        </p:nvPicPr>
        <p:blipFill>
          <a:blip r:embed="rId9"/>
          <a:stretch>
            <a:fillRect/>
          </a:stretch>
        </p:blipFill>
        <p:spPr>
          <a:xfrm>
            <a:off x="2238655" y="484413"/>
            <a:ext cx="451652" cy="731407"/>
          </a:xfrm>
          <a:prstGeom prst="rect">
            <a:avLst/>
          </a:prstGeom>
        </p:spPr>
      </p:pic>
      <p:pic>
        <p:nvPicPr>
          <p:cNvPr id="13" name="Picture 12" descr="A person with blonde hair&#10;&#10;AI-generated content may be incorrect.">
            <a:extLst>
              <a:ext uri="{FF2B5EF4-FFF2-40B4-BE49-F238E27FC236}">
                <a16:creationId xmlns:a16="http://schemas.microsoft.com/office/drawing/2014/main" id="{79C82871-F842-14E1-7115-63F00B6D1DC0}"/>
              </a:ext>
            </a:extLst>
          </p:cNvPr>
          <p:cNvPicPr>
            <a:picLocks noChangeAspect="1"/>
          </p:cNvPicPr>
          <p:nvPr/>
        </p:nvPicPr>
        <p:blipFill>
          <a:blip r:embed="rId10"/>
          <a:stretch>
            <a:fillRect/>
          </a:stretch>
        </p:blipFill>
        <p:spPr>
          <a:xfrm>
            <a:off x="813805" y="850117"/>
            <a:ext cx="615806" cy="997237"/>
          </a:xfrm>
          <a:prstGeom prst="rect">
            <a:avLst/>
          </a:prstGeom>
        </p:spPr>
      </p:pic>
      <p:pic>
        <p:nvPicPr>
          <p:cNvPr id="25" name="Picture 24" descr="A person in a blue shirt&#10;&#10;AI-generated content may be incorrect.">
            <a:extLst>
              <a:ext uri="{FF2B5EF4-FFF2-40B4-BE49-F238E27FC236}">
                <a16:creationId xmlns:a16="http://schemas.microsoft.com/office/drawing/2014/main" id="{BBAAB73B-AE37-5E64-BE2B-0DBBB31F7EF2}"/>
              </a:ext>
            </a:extLst>
          </p:cNvPr>
          <p:cNvPicPr>
            <a:picLocks noChangeAspect="1"/>
          </p:cNvPicPr>
          <p:nvPr/>
        </p:nvPicPr>
        <p:blipFill>
          <a:blip r:embed="rId11"/>
          <a:stretch>
            <a:fillRect/>
          </a:stretch>
        </p:blipFill>
        <p:spPr>
          <a:xfrm>
            <a:off x="2139299" y="783337"/>
            <a:ext cx="650365" cy="1053203"/>
          </a:xfrm>
          <a:prstGeom prst="rect">
            <a:avLst/>
          </a:prstGeom>
        </p:spPr>
      </p:pic>
      <p:pic>
        <p:nvPicPr>
          <p:cNvPr id="27" name="Picture 26" descr="A person with braided hair&#10;&#10;AI-generated content may be incorrect.">
            <a:extLst>
              <a:ext uri="{FF2B5EF4-FFF2-40B4-BE49-F238E27FC236}">
                <a16:creationId xmlns:a16="http://schemas.microsoft.com/office/drawing/2014/main" id="{B8B61856-9B03-5E45-C352-0810975AC366}"/>
              </a:ext>
            </a:extLst>
          </p:cNvPr>
          <p:cNvPicPr>
            <a:picLocks noChangeAspect="1"/>
          </p:cNvPicPr>
          <p:nvPr/>
        </p:nvPicPr>
        <p:blipFill>
          <a:blip r:embed="rId6"/>
          <a:stretch>
            <a:fillRect/>
          </a:stretch>
        </p:blipFill>
        <p:spPr>
          <a:xfrm>
            <a:off x="1663118" y="780229"/>
            <a:ext cx="650365" cy="1053203"/>
          </a:xfrm>
          <a:prstGeom prst="rect">
            <a:avLst/>
          </a:prstGeom>
        </p:spPr>
      </p:pic>
      <p:pic>
        <p:nvPicPr>
          <p:cNvPr id="36" name="Picture 35" descr="A person with long hair wearing a blue shirt&#10;&#10;AI-generated content may be incorrect.">
            <a:extLst>
              <a:ext uri="{FF2B5EF4-FFF2-40B4-BE49-F238E27FC236}">
                <a16:creationId xmlns:a16="http://schemas.microsoft.com/office/drawing/2014/main" id="{BB1FE005-0EE0-2DF0-6F78-B6A3A947F3B5}"/>
              </a:ext>
            </a:extLst>
          </p:cNvPr>
          <p:cNvPicPr>
            <a:picLocks noChangeAspect="1"/>
          </p:cNvPicPr>
          <p:nvPr/>
        </p:nvPicPr>
        <p:blipFill>
          <a:blip r:embed="rId7"/>
          <a:stretch>
            <a:fillRect/>
          </a:stretch>
        </p:blipFill>
        <p:spPr>
          <a:xfrm>
            <a:off x="4006144" y="420851"/>
            <a:ext cx="557384" cy="902628"/>
          </a:xfrm>
          <a:prstGeom prst="rect">
            <a:avLst/>
          </a:prstGeom>
        </p:spPr>
      </p:pic>
      <p:pic>
        <p:nvPicPr>
          <p:cNvPr id="37" name="Picture 36" descr="A person wearing a blue shirt&#10;&#10;AI-generated content may be incorrect.">
            <a:extLst>
              <a:ext uri="{FF2B5EF4-FFF2-40B4-BE49-F238E27FC236}">
                <a16:creationId xmlns:a16="http://schemas.microsoft.com/office/drawing/2014/main" id="{179C6A6F-625A-CE47-1E48-74845D10D2C7}"/>
              </a:ext>
            </a:extLst>
          </p:cNvPr>
          <p:cNvPicPr>
            <a:picLocks noChangeAspect="1"/>
          </p:cNvPicPr>
          <p:nvPr/>
        </p:nvPicPr>
        <p:blipFill>
          <a:blip r:embed="rId8"/>
          <a:stretch>
            <a:fillRect/>
          </a:stretch>
        </p:blipFill>
        <p:spPr>
          <a:xfrm>
            <a:off x="3053801" y="375736"/>
            <a:ext cx="650365" cy="1053203"/>
          </a:xfrm>
          <a:prstGeom prst="rect">
            <a:avLst/>
          </a:prstGeom>
        </p:spPr>
      </p:pic>
      <p:pic>
        <p:nvPicPr>
          <p:cNvPr id="38" name="Picture 37" descr="A person with blue shirt&#10;&#10;AI-generated content may be incorrect.">
            <a:extLst>
              <a:ext uri="{FF2B5EF4-FFF2-40B4-BE49-F238E27FC236}">
                <a16:creationId xmlns:a16="http://schemas.microsoft.com/office/drawing/2014/main" id="{0F4F0CF2-0CF4-E71D-9B2B-0B0A3AF02205}"/>
              </a:ext>
            </a:extLst>
          </p:cNvPr>
          <p:cNvPicPr>
            <a:picLocks noChangeAspect="1"/>
          </p:cNvPicPr>
          <p:nvPr/>
        </p:nvPicPr>
        <p:blipFill>
          <a:blip r:embed="rId9"/>
          <a:stretch>
            <a:fillRect/>
          </a:stretch>
        </p:blipFill>
        <p:spPr>
          <a:xfrm>
            <a:off x="4499566" y="476817"/>
            <a:ext cx="451652" cy="731407"/>
          </a:xfrm>
          <a:prstGeom prst="rect">
            <a:avLst/>
          </a:prstGeom>
        </p:spPr>
      </p:pic>
      <p:pic>
        <p:nvPicPr>
          <p:cNvPr id="39" name="Picture 38" descr="A person with blonde hair&#10;&#10;AI-generated content may be incorrect.">
            <a:extLst>
              <a:ext uri="{FF2B5EF4-FFF2-40B4-BE49-F238E27FC236}">
                <a16:creationId xmlns:a16="http://schemas.microsoft.com/office/drawing/2014/main" id="{2F0582A9-5B1E-35C1-A954-5266FA50B3D8}"/>
              </a:ext>
            </a:extLst>
          </p:cNvPr>
          <p:cNvPicPr>
            <a:picLocks noChangeAspect="1"/>
          </p:cNvPicPr>
          <p:nvPr/>
        </p:nvPicPr>
        <p:blipFill>
          <a:blip r:embed="rId10"/>
          <a:stretch>
            <a:fillRect/>
          </a:stretch>
        </p:blipFill>
        <p:spPr>
          <a:xfrm>
            <a:off x="3060738" y="842520"/>
            <a:ext cx="615806" cy="997237"/>
          </a:xfrm>
          <a:prstGeom prst="rect">
            <a:avLst/>
          </a:prstGeom>
        </p:spPr>
      </p:pic>
      <p:pic>
        <p:nvPicPr>
          <p:cNvPr id="40" name="Picture 39" descr="A person with a ponytail&#10;&#10;AI-generated content may be incorrect.">
            <a:extLst>
              <a:ext uri="{FF2B5EF4-FFF2-40B4-BE49-F238E27FC236}">
                <a16:creationId xmlns:a16="http://schemas.microsoft.com/office/drawing/2014/main" id="{3B278816-F9C0-2223-7B48-4D53FBF6208A}"/>
              </a:ext>
            </a:extLst>
          </p:cNvPr>
          <p:cNvPicPr>
            <a:picLocks noChangeAspect="1"/>
          </p:cNvPicPr>
          <p:nvPr/>
        </p:nvPicPr>
        <p:blipFill>
          <a:blip r:embed="rId2"/>
          <a:stretch>
            <a:fillRect/>
          </a:stretch>
        </p:blipFill>
        <p:spPr>
          <a:xfrm>
            <a:off x="3531442" y="420851"/>
            <a:ext cx="577170" cy="934670"/>
          </a:xfrm>
          <a:prstGeom prst="rect">
            <a:avLst/>
          </a:prstGeom>
        </p:spPr>
      </p:pic>
      <p:pic>
        <p:nvPicPr>
          <p:cNvPr id="41" name="Picture 40" descr="A person with a beard&#10;&#10;AI-generated content may be incorrect.">
            <a:extLst>
              <a:ext uri="{FF2B5EF4-FFF2-40B4-BE49-F238E27FC236}">
                <a16:creationId xmlns:a16="http://schemas.microsoft.com/office/drawing/2014/main" id="{A6CEDC55-D469-ED88-F895-F871AAE006DA}"/>
              </a:ext>
            </a:extLst>
          </p:cNvPr>
          <p:cNvPicPr>
            <a:picLocks noChangeAspect="1"/>
          </p:cNvPicPr>
          <p:nvPr/>
        </p:nvPicPr>
        <p:blipFill>
          <a:blip r:embed="rId3"/>
          <a:stretch>
            <a:fillRect/>
          </a:stretch>
        </p:blipFill>
        <p:spPr>
          <a:xfrm>
            <a:off x="3480618" y="860073"/>
            <a:ext cx="615806" cy="997238"/>
          </a:xfrm>
          <a:prstGeom prst="rect">
            <a:avLst/>
          </a:prstGeom>
        </p:spPr>
      </p:pic>
      <p:pic>
        <p:nvPicPr>
          <p:cNvPr id="42" name="Picture 41" descr="A person in a blue shirt&#10;&#10;AI-generated content may be incorrect.">
            <a:extLst>
              <a:ext uri="{FF2B5EF4-FFF2-40B4-BE49-F238E27FC236}">
                <a16:creationId xmlns:a16="http://schemas.microsoft.com/office/drawing/2014/main" id="{2DBD50C4-7FE2-E9F6-E1E6-70C0E65F6639}"/>
              </a:ext>
            </a:extLst>
          </p:cNvPr>
          <p:cNvPicPr>
            <a:picLocks noChangeAspect="1"/>
          </p:cNvPicPr>
          <p:nvPr/>
        </p:nvPicPr>
        <p:blipFill>
          <a:blip r:embed="rId11"/>
          <a:stretch>
            <a:fillRect/>
          </a:stretch>
        </p:blipFill>
        <p:spPr>
          <a:xfrm>
            <a:off x="4386232" y="775741"/>
            <a:ext cx="650365" cy="1053203"/>
          </a:xfrm>
          <a:prstGeom prst="rect">
            <a:avLst/>
          </a:prstGeom>
        </p:spPr>
      </p:pic>
      <p:pic>
        <p:nvPicPr>
          <p:cNvPr id="43" name="Picture 42" descr="A person with braided hair&#10;&#10;AI-generated content may be incorrect.">
            <a:extLst>
              <a:ext uri="{FF2B5EF4-FFF2-40B4-BE49-F238E27FC236}">
                <a16:creationId xmlns:a16="http://schemas.microsoft.com/office/drawing/2014/main" id="{224A47E2-255A-59B9-FE51-E730AA25A60F}"/>
              </a:ext>
            </a:extLst>
          </p:cNvPr>
          <p:cNvPicPr>
            <a:picLocks noChangeAspect="1"/>
          </p:cNvPicPr>
          <p:nvPr/>
        </p:nvPicPr>
        <p:blipFill>
          <a:blip r:embed="rId6"/>
          <a:stretch>
            <a:fillRect/>
          </a:stretch>
        </p:blipFill>
        <p:spPr>
          <a:xfrm>
            <a:off x="3910052" y="772632"/>
            <a:ext cx="650365" cy="1053203"/>
          </a:xfrm>
          <a:prstGeom prst="rect">
            <a:avLst/>
          </a:prstGeom>
        </p:spPr>
      </p:pic>
      <p:pic>
        <p:nvPicPr>
          <p:cNvPr id="44" name="Picture 43" descr="A person in a white shirt&#10;&#10;AI-generated content may be incorrect.">
            <a:extLst>
              <a:ext uri="{FF2B5EF4-FFF2-40B4-BE49-F238E27FC236}">
                <a16:creationId xmlns:a16="http://schemas.microsoft.com/office/drawing/2014/main" id="{3876DAB9-2EBD-CE5F-9A26-2D72618B5EB8}"/>
              </a:ext>
            </a:extLst>
          </p:cNvPr>
          <p:cNvPicPr>
            <a:picLocks noChangeAspect="1"/>
          </p:cNvPicPr>
          <p:nvPr/>
        </p:nvPicPr>
        <p:blipFill>
          <a:blip r:embed="rId5"/>
          <a:stretch>
            <a:fillRect/>
          </a:stretch>
        </p:blipFill>
        <p:spPr>
          <a:xfrm>
            <a:off x="2583714" y="384512"/>
            <a:ext cx="650365" cy="1053203"/>
          </a:xfrm>
          <a:prstGeom prst="rect">
            <a:avLst/>
          </a:prstGeom>
        </p:spPr>
      </p:pic>
      <p:pic>
        <p:nvPicPr>
          <p:cNvPr id="45" name="Picture 44" descr="A person wearing glasses and a blue shirt&#10;&#10;AI-generated content may be incorrect.">
            <a:extLst>
              <a:ext uri="{FF2B5EF4-FFF2-40B4-BE49-F238E27FC236}">
                <a16:creationId xmlns:a16="http://schemas.microsoft.com/office/drawing/2014/main" id="{6F898FA4-A7B3-B5C2-FD31-A1635DF4E7E7}"/>
              </a:ext>
            </a:extLst>
          </p:cNvPr>
          <p:cNvPicPr>
            <a:picLocks noChangeAspect="1"/>
          </p:cNvPicPr>
          <p:nvPr/>
        </p:nvPicPr>
        <p:blipFill>
          <a:blip r:embed="rId4"/>
          <a:stretch>
            <a:fillRect/>
          </a:stretch>
        </p:blipFill>
        <p:spPr>
          <a:xfrm>
            <a:off x="2577621" y="796878"/>
            <a:ext cx="650365" cy="1053203"/>
          </a:xfrm>
          <a:prstGeom prst="rect">
            <a:avLst/>
          </a:prstGeom>
        </p:spPr>
      </p:pic>
      <p:pic>
        <p:nvPicPr>
          <p:cNvPr id="46" name="Picture 45" descr="A person with long hair wearing a blue shirt&#10;&#10;AI-generated content may be incorrect.">
            <a:extLst>
              <a:ext uri="{FF2B5EF4-FFF2-40B4-BE49-F238E27FC236}">
                <a16:creationId xmlns:a16="http://schemas.microsoft.com/office/drawing/2014/main" id="{E168A467-DCFC-EA8B-4B2B-1E6F240C2795}"/>
              </a:ext>
            </a:extLst>
          </p:cNvPr>
          <p:cNvPicPr>
            <a:picLocks noChangeAspect="1"/>
          </p:cNvPicPr>
          <p:nvPr/>
        </p:nvPicPr>
        <p:blipFill>
          <a:blip r:embed="rId7"/>
          <a:stretch>
            <a:fillRect/>
          </a:stretch>
        </p:blipFill>
        <p:spPr>
          <a:xfrm>
            <a:off x="1756260" y="1354207"/>
            <a:ext cx="557384" cy="902628"/>
          </a:xfrm>
          <a:prstGeom prst="rect">
            <a:avLst/>
          </a:prstGeom>
        </p:spPr>
      </p:pic>
      <p:pic>
        <p:nvPicPr>
          <p:cNvPr id="47" name="Picture 46" descr="A person wearing a blue shirt&#10;&#10;AI-generated content may be incorrect.">
            <a:extLst>
              <a:ext uri="{FF2B5EF4-FFF2-40B4-BE49-F238E27FC236}">
                <a16:creationId xmlns:a16="http://schemas.microsoft.com/office/drawing/2014/main" id="{CBF1C822-20B7-8013-9993-00DB55E8B718}"/>
              </a:ext>
            </a:extLst>
          </p:cNvPr>
          <p:cNvPicPr>
            <a:picLocks noChangeAspect="1"/>
          </p:cNvPicPr>
          <p:nvPr/>
        </p:nvPicPr>
        <p:blipFill>
          <a:blip r:embed="rId8"/>
          <a:stretch>
            <a:fillRect/>
          </a:stretch>
        </p:blipFill>
        <p:spPr>
          <a:xfrm>
            <a:off x="803917" y="1309092"/>
            <a:ext cx="650365" cy="1053203"/>
          </a:xfrm>
          <a:prstGeom prst="rect">
            <a:avLst/>
          </a:prstGeom>
        </p:spPr>
      </p:pic>
      <p:pic>
        <p:nvPicPr>
          <p:cNvPr id="48" name="Picture 47" descr="A person with blue shirt&#10;&#10;AI-generated content may be incorrect.">
            <a:extLst>
              <a:ext uri="{FF2B5EF4-FFF2-40B4-BE49-F238E27FC236}">
                <a16:creationId xmlns:a16="http://schemas.microsoft.com/office/drawing/2014/main" id="{DA1818E5-697C-9FFD-63A4-A6377C77C542}"/>
              </a:ext>
            </a:extLst>
          </p:cNvPr>
          <p:cNvPicPr>
            <a:picLocks noChangeAspect="1"/>
          </p:cNvPicPr>
          <p:nvPr/>
        </p:nvPicPr>
        <p:blipFill>
          <a:blip r:embed="rId9"/>
          <a:stretch>
            <a:fillRect/>
          </a:stretch>
        </p:blipFill>
        <p:spPr>
          <a:xfrm>
            <a:off x="2235704" y="1410173"/>
            <a:ext cx="451652" cy="731407"/>
          </a:xfrm>
          <a:prstGeom prst="rect">
            <a:avLst/>
          </a:prstGeom>
        </p:spPr>
      </p:pic>
      <p:pic>
        <p:nvPicPr>
          <p:cNvPr id="49" name="Picture 48" descr="A person with blonde hair&#10;&#10;AI-generated content may be incorrect.">
            <a:extLst>
              <a:ext uri="{FF2B5EF4-FFF2-40B4-BE49-F238E27FC236}">
                <a16:creationId xmlns:a16="http://schemas.microsoft.com/office/drawing/2014/main" id="{F21A379A-E51D-7413-F6A1-B301A1670322}"/>
              </a:ext>
            </a:extLst>
          </p:cNvPr>
          <p:cNvPicPr>
            <a:picLocks noChangeAspect="1"/>
          </p:cNvPicPr>
          <p:nvPr/>
        </p:nvPicPr>
        <p:blipFill>
          <a:blip r:embed="rId10"/>
          <a:stretch>
            <a:fillRect/>
          </a:stretch>
        </p:blipFill>
        <p:spPr>
          <a:xfrm>
            <a:off x="810854" y="1775876"/>
            <a:ext cx="615806" cy="997237"/>
          </a:xfrm>
          <a:prstGeom prst="rect">
            <a:avLst/>
          </a:prstGeom>
        </p:spPr>
      </p:pic>
      <p:pic>
        <p:nvPicPr>
          <p:cNvPr id="52" name="Picture 51" descr="A person in a blue shirt&#10;&#10;AI-generated content may be incorrect.">
            <a:extLst>
              <a:ext uri="{FF2B5EF4-FFF2-40B4-BE49-F238E27FC236}">
                <a16:creationId xmlns:a16="http://schemas.microsoft.com/office/drawing/2014/main" id="{546C96B2-9560-ED9B-4D55-29EE71FDD527}"/>
              </a:ext>
            </a:extLst>
          </p:cNvPr>
          <p:cNvPicPr>
            <a:picLocks noChangeAspect="1"/>
          </p:cNvPicPr>
          <p:nvPr/>
        </p:nvPicPr>
        <p:blipFill>
          <a:blip r:embed="rId11"/>
          <a:stretch>
            <a:fillRect/>
          </a:stretch>
        </p:blipFill>
        <p:spPr>
          <a:xfrm>
            <a:off x="2136348" y="1709097"/>
            <a:ext cx="650365" cy="1053203"/>
          </a:xfrm>
          <a:prstGeom prst="rect">
            <a:avLst/>
          </a:prstGeom>
        </p:spPr>
      </p:pic>
      <p:pic>
        <p:nvPicPr>
          <p:cNvPr id="53" name="Picture 52" descr="A person with braided hair&#10;&#10;AI-generated content may be incorrect.">
            <a:extLst>
              <a:ext uri="{FF2B5EF4-FFF2-40B4-BE49-F238E27FC236}">
                <a16:creationId xmlns:a16="http://schemas.microsoft.com/office/drawing/2014/main" id="{E4B3B1E8-2720-00F2-9763-910EA7AE0FD6}"/>
              </a:ext>
            </a:extLst>
          </p:cNvPr>
          <p:cNvPicPr>
            <a:picLocks noChangeAspect="1"/>
          </p:cNvPicPr>
          <p:nvPr/>
        </p:nvPicPr>
        <p:blipFill>
          <a:blip r:embed="rId6"/>
          <a:stretch>
            <a:fillRect/>
          </a:stretch>
        </p:blipFill>
        <p:spPr>
          <a:xfrm>
            <a:off x="1660168" y="1705988"/>
            <a:ext cx="650365" cy="1053203"/>
          </a:xfrm>
          <a:prstGeom prst="rect">
            <a:avLst/>
          </a:prstGeom>
        </p:spPr>
      </p:pic>
      <p:pic>
        <p:nvPicPr>
          <p:cNvPr id="55" name="Picture 54" descr="A person wearing glasses and a blue shirt&#10;&#10;AI-generated content may be incorrect.">
            <a:extLst>
              <a:ext uri="{FF2B5EF4-FFF2-40B4-BE49-F238E27FC236}">
                <a16:creationId xmlns:a16="http://schemas.microsoft.com/office/drawing/2014/main" id="{3384E87D-BA57-CF05-0BBC-C552E68FAEE9}"/>
              </a:ext>
            </a:extLst>
          </p:cNvPr>
          <p:cNvPicPr>
            <a:picLocks noChangeAspect="1"/>
          </p:cNvPicPr>
          <p:nvPr/>
        </p:nvPicPr>
        <p:blipFill>
          <a:blip r:embed="rId4"/>
          <a:stretch>
            <a:fillRect/>
          </a:stretch>
        </p:blipFill>
        <p:spPr>
          <a:xfrm>
            <a:off x="327737" y="1730234"/>
            <a:ext cx="650365" cy="1053203"/>
          </a:xfrm>
          <a:prstGeom prst="rect">
            <a:avLst/>
          </a:prstGeom>
        </p:spPr>
      </p:pic>
      <p:pic>
        <p:nvPicPr>
          <p:cNvPr id="56" name="Picture 55" descr="A person with long hair wearing a blue shirt&#10;&#10;AI-generated content may be incorrect.">
            <a:extLst>
              <a:ext uri="{FF2B5EF4-FFF2-40B4-BE49-F238E27FC236}">
                <a16:creationId xmlns:a16="http://schemas.microsoft.com/office/drawing/2014/main" id="{22288C14-0570-6979-C742-E39B859B59C0}"/>
              </a:ext>
            </a:extLst>
          </p:cNvPr>
          <p:cNvPicPr>
            <a:picLocks noChangeAspect="1"/>
          </p:cNvPicPr>
          <p:nvPr/>
        </p:nvPicPr>
        <p:blipFill>
          <a:blip r:embed="rId7"/>
          <a:stretch>
            <a:fillRect/>
          </a:stretch>
        </p:blipFill>
        <p:spPr>
          <a:xfrm>
            <a:off x="4003193" y="1346610"/>
            <a:ext cx="557384" cy="902628"/>
          </a:xfrm>
          <a:prstGeom prst="rect">
            <a:avLst/>
          </a:prstGeom>
        </p:spPr>
      </p:pic>
      <p:pic>
        <p:nvPicPr>
          <p:cNvPr id="57" name="Picture 56" descr="A person wearing a blue shirt&#10;&#10;AI-generated content may be incorrect.">
            <a:extLst>
              <a:ext uri="{FF2B5EF4-FFF2-40B4-BE49-F238E27FC236}">
                <a16:creationId xmlns:a16="http://schemas.microsoft.com/office/drawing/2014/main" id="{9C40DC75-39B0-324A-2739-AB6F1233AE1E}"/>
              </a:ext>
            </a:extLst>
          </p:cNvPr>
          <p:cNvPicPr>
            <a:picLocks noChangeAspect="1"/>
          </p:cNvPicPr>
          <p:nvPr/>
        </p:nvPicPr>
        <p:blipFill>
          <a:blip r:embed="rId8"/>
          <a:stretch>
            <a:fillRect/>
          </a:stretch>
        </p:blipFill>
        <p:spPr>
          <a:xfrm>
            <a:off x="3050850" y="1301495"/>
            <a:ext cx="650365" cy="1053203"/>
          </a:xfrm>
          <a:prstGeom prst="rect">
            <a:avLst/>
          </a:prstGeom>
        </p:spPr>
      </p:pic>
      <p:pic>
        <p:nvPicPr>
          <p:cNvPr id="58" name="Picture 57" descr="A person with blue shirt&#10;&#10;AI-generated content may be incorrect.">
            <a:extLst>
              <a:ext uri="{FF2B5EF4-FFF2-40B4-BE49-F238E27FC236}">
                <a16:creationId xmlns:a16="http://schemas.microsoft.com/office/drawing/2014/main" id="{B169DB4A-E440-78F3-982B-A98DA9138C0B}"/>
              </a:ext>
            </a:extLst>
          </p:cNvPr>
          <p:cNvPicPr>
            <a:picLocks noChangeAspect="1"/>
          </p:cNvPicPr>
          <p:nvPr/>
        </p:nvPicPr>
        <p:blipFill>
          <a:blip r:embed="rId9"/>
          <a:stretch>
            <a:fillRect/>
          </a:stretch>
        </p:blipFill>
        <p:spPr>
          <a:xfrm>
            <a:off x="4510593" y="1402576"/>
            <a:ext cx="451652" cy="731407"/>
          </a:xfrm>
          <a:prstGeom prst="rect">
            <a:avLst/>
          </a:prstGeom>
        </p:spPr>
      </p:pic>
      <p:pic>
        <p:nvPicPr>
          <p:cNvPr id="59" name="Picture 58" descr="A person with blonde hair&#10;&#10;AI-generated content may be incorrect.">
            <a:extLst>
              <a:ext uri="{FF2B5EF4-FFF2-40B4-BE49-F238E27FC236}">
                <a16:creationId xmlns:a16="http://schemas.microsoft.com/office/drawing/2014/main" id="{07C496D0-1AE8-2315-E56C-07148DE58901}"/>
              </a:ext>
            </a:extLst>
          </p:cNvPr>
          <p:cNvPicPr>
            <a:picLocks noChangeAspect="1"/>
          </p:cNvPicPr>
          <p:nvPr/>
        </p:nvPicPr>
        <p:blipFill>
          <a:blip r:embed="rId10"/>
          <a:stretch>
            <a:fillRect/>
          </a:stretch>
        </p:blipFill>
        <p:spPr>
          <a:xfrm>
            <a:off x="3057787" y="1768280"/>
            <a:ext cx="615806" cy="997237"/>
          </a:xfrm>
          <a:prstGeom prst="rect">
            <a:avLst/>
          </a:prstGeom>
        </p:spPr>
      </p:pic>
      <p:pic>
        <p:nvPicPr>
          <p:cNvPr id="60" name="Picture 59" descr="A person with a ponytail&#10;&#10;AI-generated content may be incorrect.">
            <a:extLst>
              <a:ext uri="{FF2B5EF4-FFF2-40B4-BE49-F238E27FC236}">
                <a16:creationId xmlns:a16="http://schemas.microsoft.com/office/drawing/2014/main" id="{DD1E5290-B1F9-8E3C-4C31-ABFCDB69F916}"/>
              </a:ext>
            </a:extLst>
          </p:cNvPr>
          <p:cNvPicPr>
            <a:picLocks noChangeAspect="1"/>
          </p:cNvPicPr>
          <p:nvPr/>
        </p:nvPicPr>
        <p:blipFill>
          <a:blip r:embed="rId2"/>
          <a:stretch>
            <a:fillRect/>
          </a:stretch>
        </p:blipFill>
        <p:spPr>
          <a:xfrm>
            <a:off x="3528491" y="1346610"/>
            <a:ext cx="577170" cy="934670"/>
          </a:xfrm>
          <a:prstGeom prst="rect">
            <a:avLst/>
          </a:prstGeom>
        </p:spPr>
      </p:pic>
      <p:pic>
        <p:nvPicPr>
          <p:cNvPr id="61" name="Picture 60" descr="A person with a beard&#10;&#10;AI-generated content may be incorrect.">
            <a:extLst>
              <a:ext uri="{FF2B5EF4-FFF2-40B4-BE49-F238E27FC236}">
                <a16:creationId xmlns:a16="http://schemas.microsoft.com/office/drawing/2014/main" id="{63A0EB04-3661-53F4-D16B-7AA3A20CC045}"/>
              </a:ext>
            </a:extLst>
          </p:cNvPr>
          <p:cNvPicPr>
            <a:picLocks noChangeAspect="1"/>
          </p:cNvPicPr>
          <p:nvPr/>
        </p:nvPicPr>
        <p:blipFill>
          <a:blip r:embed="rId3"/>
          <a:stretch>
            <a:fillRect/>
          </a:stretch>
        </p:blipFill>
        <p:spPr>
          <a:xfrm>
            <a:off x="3477667" y="1785832"/>
            <a:ext cx="615806" cy="997238"/>
          </a:xfrm>
          <a:prstGeom prst="rect">
            <a:avLst/>
          </a:prstGeom>
        </p:spPr>
      </p:pic>
      <p:pic>
        <p:nvPicPr>
          <p:cNvPr id="62" name="Picture 61" descr="A person in a blue shirt&#10;&#10;AI-generated content may be incorrect.">
            <a:extLst>
              <a:ext uri="{FF2B5EF4-FFF2-40B4-BE49-F238E27FC236}">
                <a16:creationId xmlns:a16="http://schemas.microsoft.com/office/drawing/2014/main" id="{C1739750-969F-024B-E22D-B81261B6E2AF}"/>
              </a:ext>
            </a:extLst>
          </p:cNvPr>
          <p:cNvPicPr>
            <a:picLocks noChangeAspect="1"/>
          </p:cNvPicPr>
          <p:nvPr/>
        </p:nvPicPr>
        <p:blipFill>
          <a:blip r:embed="rId11"/>
          <a:stretch>
            <a:fillRect/>
          </a:stretch>
        </p:blipFill>
        <p:spPr>
          <a:xfrm>
            <a:off x="4383281" y="1701500"/>
            <a:ext cx="650365" cy="1053203"/>
          </a:xfrm>
          <a:prstGeom prst="rect">
            <a:avLst/>
          </a:prstGeom>
        </p:spPr>
      </p:pic>
      <p:pic>
        <p:nvPicPr>
          <p:cNvPr id="63" name="Picture 62" descr="A person with braided hair&#10;&#10;AI-generated content may be incorrect.">
            <a:extLst>
              <a:ext uri="{FF2B5EF4-FFF2-40B4-BE49-F238E27FC236}">
                <a16:creationId xmlns:a16="http://schemas.microsoft.com/office/drawing/2014/main" id="{B9888243-BD3C-A225-4914-317324083C32}"/>
              </a:ext>
            </a:extLst>
          </p:cNvPr>
          <p:cNvPicPr>
            <a:picLocks noChangeAspect="1"/>
          </p:cNvPicPr>
          <p:nvPr/>
        </p:nvPicPr>
        <p:blipFill>
          <a:blip r:embed="rId6"/>
          <a:stretch>
            <a:fillRect/>
          </a:stretch>
        </p:blipFill>
        <p:spPr>
          <a:xfrm>
            <a:off x="3907100" y="1698391"/>
            <a:ext cx="650365" cy="1053203"/>
          </a:xfrm>
          <a:prstGeom prst="rect">
            <a:avLst/>
          </a:prstGeom>
        </p:spPr>
      </p:pic>
      <p:pic>
        <p:nvPicPr>
          <p:cNvPr id="64" name="Picture 63" descr="A person in a white shirt&#10;&#10;AI-generated content may be incorrect.">
            <a:extLst>
              <a:ext uri="{FF2B5EF4-FFF2-40B4-BE49-F238E27FC236}">
                <a16:creationId xmlns:a16="http://schemas.microsoft.com/office/drawing/2014/main" id="{C0076846-A10B-9521-150F-39FE9CCA0ADC}"/>
              </a:ext>
            </a:extLst>
          </p:cNvPr>
          <p:cNvPicPr>
            <a:picLocks noChangeAspect="1"/>
          </p:cNvPicPr>
          <p:nvPr/>
        </p:nvPicPr>
        <p:blipFill>
          <a:blip r:embed="rId5"/>
          <a:stretch>
            <a:fillRect/>
          </a:stretch>
        </p:blipFill>
        <p:spPr>
          <a:xfrm>
            <a:off x="2580764" y="1310271"/>
            <a:ext cx="650365" cy="1053203"/>
          </a:xfrm>
          <a:prstGeom prst="rect">
            <a:avLst/>
          </a:prstGeom>
        </p:spPr>
      </p:pic>
      <p:pic>
        <p:nvPicPr>
          <p:cNvPr id="65" name="Picture 64" descr="A person wearing glasses and a blue shirt&#10;&#10;AI-generated content may be incorrect.">
            <a:extLst>
              <a:ext uri="{FF2B5EF4-FFF2-40B4-BE49-F238E27FC236}">
                <a16:creationId xmlns:a16="http://schemas.microsoft.com/office/drawing/2014/main" id="{C5DC2FE6-F693-21E8-5821-AC32D7EB35FF}"/>
              </a:ext>
            </a:extLst>
          </p:cNvPr>
          <p:cNvPicPr>
            <a:picLocks noChangeAspect="1"/>
          </p:cNvPicPr>
          <p:nvPr/>
        </p:nvPicPr>
        <p:blipFill>
          <a:blip r:embed="rId4"/>
          <a:stretch>
            <a:fillRect/>
          </a:stretch>
        </p:blipFill>
        <p:spPr>
          <a:xfrm>
            <a:off x="2574670" y="1722638"/>
            <a:ext cx="650365" cy="1053203"/>
          </a:xfrm>
          <a:prstGeom prst="rect">
            <a:avLst/>
          </a:prstGeom>
        </p:spPr>
      </p:pic>
      <p:pic>
        <p:nvPicPr>
          <p:cNvPr id="66" name="Picture 65" descr="A person with long hair wearing a blue shirt&#10;&#10;AI-generated content may be incorrect.">
            <a:extLst>
              <a:ext uri="{FF2B5EF4-FFF2-40B4-BE49-F238E27FC236}">
                <a16:creationId xmlns:a16="http://schemas.microsoft.com/office/drawing/2014/main" id="{BBC2C1BA-153B-80AD-7A52-4CB0896B9B83}"/>
              </a:ext>
            </a:extLst>
          </p:cNvPr>
          <p:cNvPicPr>
            <a:picLocks noChangeAspect="1"/>
          </p:cNvPicPr>
          <p:nvPr/>
        </p:nvPicPr>
        <p:blipFill>
          <a:blip r:embed="rId7"/>
          <a:stretch>
            <a:fillRect/>
          </a:stretch>
        </p:blipFill>
        <p:spPr>
          <a:xfrm>
            <a:off x="1768448" y="2182211"/>
            <a:ext cx="557384" cy="902628"/>
          </a:xfrm>
          <a:prstGeom prst="rect">
            <a:avLst/>
          </a:prstGeom>
        </p:spPr>
      </p:pic>
      <p:pic>
        <p:nvPicPr>
          <p:cNvPr id="67" name="Picture 66" descr="A person wearing a blue shirt&#10;&#10;AI-generated content may be incorrect.">
            <a:extLst>
              <a:ext uri="{FF2B5EF4-FFF2-40B4-BE49-F238E27FC236}">
                <a16:creationId xmlns:a16="http://schemas.microsoft.com/office/drawing/2014/main" id="{890ED151-1007-8F01-561B-8B0DDB43E4FE}"/>
              </a:ext>
            </a:extLst>
          </p:cNvPr>
          <p:cNvPicPr>
            <a:picLocks noChangeAspect="1"/>
          </p:cNvPicPr>
          <p:nvPr/>
        </p:nvPicPr>
        <p:blipFill>
          <a:blip r:embed="rId8"/>
          <a:stretch>
            <a:fillRect/>
          </a:stretch>
        </p:blipFill>
        <p:spPr>
          <a:xfrm>
            <a:off x="816104" y="2137096"/>
            <a:ext cx="650365" cy="1053203"/>
          </a:xfrm>
          <a:prstGeom prst="rect">
            <a:avLst/>
          </a:prstGeom>
        </p:spPr>
      </p:pic>
      <p:pic>
        <p:nvPicPr>
          <p:cNvPr id="68" name="Picture 67" descr="A person with blue shirt&#10;&#10;AI-generated content may be incorrect.">
            <a:extLst>
              <a:ext uri="{FF2B5EF4-FFF2-40B4-BE49-F238E27FC236}">
                <a16:creationId xmlns:a16="http://schemas.microsoft.com/office/drawing/2014/main" id="{C9C44B29-0194-4631-6C3C-CE79FE0220DA}"/>
              </a:ext>
            </a:extLst>
          </p:cNvPr>
          <p:cNvPicPr>
            <a:picLocks noChangeAspect="1"/>
          </p:cNvPicPr>
          <p:nvPr/>
        </p:nvPicPr>
        <p:blipFill>
          <a:blip r:embed="rId9"/>
          <a:stretch>
            <a:fillRect/>
          </a:stretch>
        </p:blipFill>
        <p:spPr>
          <a:xfrm>
            <a:off x="2247891" y="2238177"/>
            <a:ext cx="451652" cy="731407"/>
          </a:xfrm>
          <a:prstGeom prst="rect">
            <a:avLst/>
          </a:prstGeom>
        </p:spPr>
      </p:pic>
      <p:pic>
        <p:nvPicPr>
          <p:cNvPr id="69" name="Picture 68" descr="A person with blonde hair&#10;&#10;AI-generated content may be incorrect.">
            <a:extLst>
              <a:ext uri="{FF2B5EF4-FFF2-40B4-BE49-F238E27FC236}">
                <a16:creationId xmlns:a16="http://schemas.microsoft.com/office/drawing/2014/main" id="{937B8DA3-FE6A-310A-A750-A5B3E8AD9D31}"/>
              </a:ext>
            </a:extLst>
          </p:cNvPr>
          <p:cNvPicPr>
            <a:picLocks noChangeAspect="1"/>
          </p:cNvPicPr>
          <p:nvPr/>
        </p:nvPicPr>
        <p:blipFill>
          <a:blip r:embed="rId10"/>
          <a:stretch>
            <a:fillRect/>
          </a:stretch>
        </p:blipFill>
        <p:spPr>
          <a:xfrm>
            <a:off x="823041" y="2603881"/>
            <a:ext cx="615806" cy="997237"/>
          </a:xfrm>
          <a:prstGeom prst="rect">
            <a:avLst/>
          </a:prstGeom>
        </p:spPr>
      </p:pic>
      <p:pic>
        <p:nvPicPr>
          <p:cNvPr id="71" name="Picture 70" descr="A person with a beard&#10;&#10;AI-generated content may be incorrect.">
            <a:extLst>
              <a:ext uri="{FF2B5EF4-FFF2-40B4-BE49-F238E27FC236}">
                <a16:creationId xmlns:a16="http://schemas.microsoft.com/office/drawing/2014/main" id="{AE277122-E0FB-7033-FFE7-A02E93688BBF}"/>
              </a:ext>
            </a:extLst>
          </p:cNvPr>
          <p:cNvPicPr>
            <a:picLocks noChangeAspect="1"/>
          </p:cNvPicPr>
          <p:nvPr/>
        </p:nvPicPr>
        <p:blipFill>
          <a:blip r:embed="rId3"/>
          <a:stretch>
            <a:fillRect/>
          </a:stretch>
        </p:blipFill>
        <p:spPr>
          <a:xfrm>
            <a:off x="1242922" y="2621432"/>
            <a:ext cx="615806" cy="997238"/>
          </a:xfrm>
          <a:prstGeom prst="rect">
            <a:avLst/>
          </a:prstGeom>
        </p:spPr>
      </p:pic>
      <p:pic>
        <p:nvPicPr>
          <p:cNvPr id="72" name="Picture 71" descr="A person in a blue shirt&#10;&#10;AI-generated content may be incorrect.">
            <a:extLst>
              <a:ext uri="{FF2B5EF4-FFF2-40B4-BE49-F238E27FC236}">
                <a16:creationId xmlns:a16="http://schemas.microsoft.com/office/drawing/2014/main" id="{6EC06F2E-6892-AD10-76A5-6B4DD5E21904}"/>
              </a:ext>
            </a:extLst>
          </p:cNvPr>
          <p:cNvPicPr>
            <a:picLocks noChangeAspect="1"/>
          </p:cNvPicPr>
          <p:nvPr/>
        </p:nvPicPr>
        <p:blipFill>
          <a:blip r:embed="rId11"/>
          <a:stretch>
            <a:fillRect/>
          </a:stretch>
        </p:blipFill>
        <p:spPr>
          <a:xfrm>
            <a:off x="2148535" y="2537101"/>
            <a:ext cx="650365" cy="1053203"/>
          </a:xfrm>
          <a:prstGeom prst="rect">
            <a:avLst/>
          </a:prstGeom>
        </p:spPr>
      </p:pic>
      <p:pic>
        <p:nvPicPr>
          <p:cNvPr id="73" name="Picture 72" descr="A person with braided hair&#10;&#10;AI-generated content may be incorrect.">
            <a:extLst>
              <a:ext uri="{FF2B5EF4-FFF2-40B4-BE49-F238E27FC236}">
                <a16:creationId xmlns:a16="http://schemas.microsoft.com/office/drawing/2014/main" id="{A982B818-D37E-DE3D-2B02-F1A8F5BA82A9}"/>
              </a:ext>
            </a:extLst>
          </p:cNvPr>
          <p:cNvPicPr>
            <a:picLocks noChangeAspect="1"/>
          </p:cNvPicPr>
          <p:nvPr/>
        </p:nvPicPr>
        <p:blipFill>
          <a:blip r:embed="rId6"/>
          <a:stretch>
            <a:fillRect/>
          </a:stretch>
        </p:blipFill>
        <p:spPr>
          <a:xfrm>
            <a:off x="1672355" y="2533992"/>
            <a:ext cx="650365" cy="1053203"/>
          </a:xfrm>
          <a:prstGeom prst="rect">
            <a:avLst/>
          </a:prstGeom>
        </p:spPr>
      </p:pic>
      <p:pic>
        <p:nvPicPr>
          <p:cNvPr id="74" name="Picture 73" descr="A person in a white shirt&#10;&#10;AI-generated content may be incorrect.">
            <a:extLst>
              <a:ext uri="{FF2B5EF4-FFF2-40B4-BE49-F238E27FC236}">
                <a16:creationId xmlns:a16="http://schemas.microsoft.com/office/drawing/2014/main" id="{E01DC462-C3DB-28E2-01AD-FA53D95017F3}"/>
              </a:ext>
            </a:extLst>
          </p:cNvPr>
          <p:cNvPicPr>
            <a:picLocks noChangeAspect="1"/>
          </p:cNvPicPr>
          <p:nvPr/>
        </p:nvPicPr>
        <p:blipFill>
          <a:blip r:embed="rId5"/>
          <a:stretch>
            <a:fillRect/>
          </a:stretch>
        </p:blipFill>
        <p:spPr>
          <a:xfrm>
            <a:off x="332040" y="2145872"/>
            <a:ext cx="650365" cy="1053203"/>
          </a:xfrm>
          <a:prstGeom prst="rect">
            <a:avLst/>
          </a:prstGeom>
        </p:spPr>
      </p:pic>
      <p:pic>
        <p:nvPicPr>
          <p:cNvPr id="76" name="Picture 75" descr="A person with long hair wearing a blue shirt&#10;&#10;AI-generated content may be incorrect.">
            <a:extLst>
              <a:ext uri="{FF2B5EF4-FFF2-40B4-BE49-F238E27FC236}">
                <a16:creationId xmlns:a16="http://schemas.microsoft.com/office/drawing/2014/main" id="{E40173CA-089C-743C-68CE-05BDB5564AEF}"/>
              </a:ext>
            </a:extLst>
          </p:cNvPr>
          <p:cNvPicPr>
            <a:picLocks noChangeAspect="1"/>
          </p:cNvPicPr>
          <p:nvPr/>
        </p:nvPicPr>
        <p:blipFill>
          <a:blip r:embed="rId7"/>
          <a:stretch>
            <a:fillRect/>
          </a:stretch>
        </p:blipFill>
        <p:spPr>
          <a:xfrm>
            <a:off x="4015381" y="2174615"/>
            <a:ext cx="557384" cy="902628"/>
          </a:xfrm>
          <a:prstGeom prst="rect">
            <a:avLst/>
          </a:prstGeom>
        </p:spPr>
      </p:pic>
      <p:pic>
        <p:nvPicPr>
          <p:cNvPr id="77" name="Picture 76" descr="A person wearing a blue shirt&#10;&#10;AI-generated content may be incorrect.">
            <a:extLst>
              <a:ext uri="{FF2B5EF4-FFF2-40B4-BE49-F238E27FC236}">
                <a16:creationId xmlns:a16="http://schemas.microsoft.com/office/drawing/2014/main" id="{EFDF9264-44DC-3E17-FDBE-1B5A3ABF5F86}"/>
              </a:ext>
            </a:extLst>
          </p:cNvPr>
          <p:cNvPicPr>
            <a:picLocks noChangeAspect="1"/>
          </p:cNvPicPr>
          <p:nvPr/>
        </p:nvPicPr>
        <p:blipFill>
          <a:blip r:embed="rId8"/>
          <a:stretch>
            <a:fillRect/>
          </a:stretch>
        </p:blipFill>
        <p:spPr>
          <a:xfrm>
            <a:off x="3063038" y="2129499"/>
            <a:ext cx="650365" cy="1053203"/>
          </a:xfrm>
          <a:prstGeom prst="rect">
            <a:avLst/>
          </a:prstGeom>
        </p:spPr>
      </p:pic>
      <p:pic>
        <p:nvPicPr>
          <p:cNvPr id="78" name="Picture 77" descr="A person with blue shirt&#10;&#10;AI-generated content may be incorrect.">
            <a:extLst>
              <a:ext uri="{FF2B5EF4-FFF2-40B4-BE49-F238E27FC236}">
                <a16:creationId xmlns:a16="http://schemas.microsoft.com/office/drawing/2014/main" id="{D9A35127-2FB6-583C-EE1F-B3F9C132F8D4}"/>
              </a:ext>
            </a:extLst>
          </p:cNvPr>
          <p:cNvPicPr>
            <a:picLocks noChangeAspect="1"/>
          </p:cNvPicPr>
          <p:nvPr/>
        </p:nvPicPr>
        <p:blipFill>
          <a:blip r:embed="rId9"/>
          <a:stretch>
            <a:fillRect/>
          </a:stretch>
        </p:blipFill>
        <p:spPr>
          <a:xfrm>
            <a:off x="4494825" y="2230580"/>
            <a:ext cx="451652" cy="731407"/>
          </a:xfrm>
          <a:prstGeom prst="rect">
            <a:avLst/>
          </a:prstGeom>
        </p:spPr>
      </p:pic>
      <p:pic>
        <p:nvPicPr>
          <p:cNvPr id="79" name="Picture 78" descr="A person with blonde hair&#10;&#10;AI-generated content may be incorrect.">
            <a:extLst>
              <a:ext uri="{FF2B5EF4-FFF2-40B4-BE49-F238E27FC236}">
                <a16:creationId xmlns:a16="http://schemas.microsoft.com/office/drawing/2014/main" id="{7581B9C7-4D81-036A-AFA1-691682F4A0D0}"/>
              </a:ext>
            </a:extLst>
          </p:cNvPr>
          <p:cNvPicPr>
            <a:picLocks noChangeAspect="1"/>
          </p:cNvPicPr>
          <p:nvPr/>
        </p:nvPicPr>
        <p:blipFill>
          <a:blip r:embed="rId10"/>
          <a:stretch>
            <a:fillRect/>
          </a:stretch>
        </p:blipFill>
        <p:spPr>
          <a:xfrm>
            <a:off x="3069974" y="2596284"/>
            <a:ext cx="615806" cy="997237"/>
          </a:xfrm>
          <a:prstGeom prst="rect">
            <a:avLst/>
          </a:prstGeom>
        </p:spPr>
      </p:pic>
      <p:pic>
        <p:nvPicPr>
          <p:cNvPr id="80" name="Picture 79" descr="A person with a ponytail&#10;&#10;AI-generated content may be incorrect.">
            <a:extLst>
              <a:ext uri="{FF2B5EF4-FFF2-40B4-BE49-F238E27FC236}">
                <a16:creationId xmlns:a16="http://schemas.microsoft.com/office/drawing/2014/main" id="{2AC82D66-B409-E0AC-648A-5125C069508E}"/>
              </a:ext>
            </a:extLst>
          </p:cNvPr>
          <p:cNvPicPr>
            <a:picLocks noChangeAspect="1"/>
          </p:cNvPicPr>
          <p:nvPr/>
        </p:nvPicPr>
        <p:blipFill>
          <a:blip r:embed="rId2"/>
          <a:stretch>
            <a:fillRect/>
          </a:stretch>
        </p:blipFill>
        <p:spPr>
          <a:xfrm>
            <a:off x="3540678" y="2174614"/>
            <a:ext cx="577170" cy="934670"/>
          </a:xfrm>
          <a:prstGeom prst="rect">
            <a:avLst/>
          </a:prstGeom>
        </p:spPr>
      </p:pic>
      <p:pic>
        <p:nvPicPr>
          <p:cNvPr id="81" name="Picture 80" descr="A person with a beard&#10;&#10;AI-generated content may be incorrect.">
            <a:extLst>
              <a:ext uri="{FF2B5EF4-FFF2-40B4-BE49-F238E27FC236}">
                <a16:creationId xmlns:a16="http://schemas.microsoft.com/office/drawing/2014/main" id="{0112EAB8-AC39-7290-B8D2-14C9204A5454}"/>
              </a:ext>
            </a:extLst>
          </p:cNvPr>
          <p:cNvPicPr>
            <a:picLocks noChangeAspect="1"/>
          </p:cNvPicPr>
          <p:nvPr/>
        </p:nvPicPr>
        <p:blipFill>
          <a:blip r:embed="rId3"/>
          <a:stretch>
            <a:fillRect/>
          </a:stretch>
        </p:blipFill>
        <p:spPr>
          <a:xfrm>
            <a:off x="3489855" y="2613836"/>
            <a:ext cx="615806" cy="997238"/>
          </a:xfrm>
          <a:prstGeom prst="rect">
            <a:avLst/>
          </a:prstGeom>
        </p:spPr>
      </p:pic>
      <p:pic>
        <p:nvPicPr>
          <p:cNvPr id="82" name="Picture 81" descr="A person in a blue shirt&#10;&#10;AI-generated content may be incorrect.">
            <a:extLst>
              <a:ext uri="{FF2B5EF4-FFF2-40B4-BE49-F238E27FC236}">
                <a16:creationId xmlns:a16="http://schemas.microsoft.com/office/drawing/2014/main" id="{F6FE562D-55FA-1652-1FA2-C673EC249888}"/>
              </a:ext>
            </a:extLst>
          </p:cNvPr>
          <p:cNvPicPr>
            <a:picLocks noChangeAspect="1"/>
          </p:cNvPicPr>
          <p:nvPr/>
        </p:nvPicPr>
        <p:blipFill>
          <a:blip r:embed="rId11"/>
          <a:stretch>
            <a:fillRect/>
          </a:stretch>
        </p:blipFill>
        <p:spPr>
          <a:xfrm>
            <a:off x="4381490" y="2529504"/>
            <a:ext cx="650365" cy="1053203"/>
          </a:xfrm>
          <a:prstGeom prst="rect">
            <a:avLst/>
          </a:prstGeom>
        </p:spPr>
      </p:pic>
      <p:pic>
        <p:nvPicPr>
          <p:cNvPr id="83" name="Picture 82" descr="A person with braided hair&#10;&#10;AI-generated content may be incorrect.">
            <a:extLst>
              <a:ext uri="{FF2B5EF4-FFF2-40B4-BE49-F238E27FC236}">
                <a16:creationId xmlns:a16="http://schemas.microsoft.com/office/drawing/2014/main" id="{B4BFB027-5D76-C8F4-231C-FCD422D191F0}"/>
              </a:ext>
            </a:extLst>
          </p:cNvPr>
          <p:cNvPicPr>
            <a:picLocks noChangeAspect="1"/>
          </p:cNvPicPr>
          <p:nvPr/>
        </p:nvPicPr>
        <p:blipFill>
          <a:blip r:embed="rId6"/>
          <a:stretch>
            <a:fillRect/>
          </a:stretch>
        </p:blipFill>
        <p:spPr>
          <a:xfrm>
            <a:off x="3919288" y="2540710"/>
            <a:ext cx="650365" cy="1053203"/>
          </a:xfrm>
          <a:prstGeom prst="rect">
            <a:avLst/>
          </a:prstGeom>
        </p:spPr>
      </p:pic>
      <p:pic>
        <p:nvPicPr>
          <p:cNvPr id="84" name="Picture 83" descr="A person in a white shirt&#10;&#10;AI-generated content may be incorrect.">
            <a:extLst>
              <a:ext uri="{FF2B5EF4-FFF2-40B4-BE49-F238E27FC236}">
                <a16:creationId xmlns:a16="http://schemas.microsoft.com/office/drawing/2014/main" id="{5A17F30D-390B-5107-A634-7AB1AEB54D71}"/>
              </a:ext>
            </a:extLst>
          </p:cNvPr>
          <p:cNvPicPr>
            <a:picLocks noChangeAspect="1"/>
          </p:cNvPicPr>
          <p:nvPr/>
        </p:nvPicPr>
        <p:blipFill>
          <a:blip r:embed="rId5"/>
          <a:stretch>
            <a:fillRect/>
          </a:stretch>
        </p:blipFill>
        <p:spPr>
          <a:xfrm>
            <a:off x="2592951" y="2138275"/>
            <a:ext cx="650365" cy="1053203"/>
          </a:xfrm>
          <a:prstGeom prst="rect">
            <a:avLst/>
          </a:prstGeom>
        </p:spPr>
      </p:pic>
      <p:pic>
        <p:nvPicPr>
          <p:cNvPr id="85" name="Picture 84" descr="A person wearing glasses and a blue shirt&#10;&#10;AI-generated content may be incorrect.">
            <a:extLst>
              <a:ext uri="{FF2B5EF4-FFF2-40B4-BE49-F238E27FC236}">
                <a16:creationId xmlns:a16="http://schemas.microsoft.com/office/drawing/2014/main" id="{3546DEEC-4922-FB44-0051-7920BE6F79D6}"/>
              </a:ext>
            </a:extLst>
          </p:cNvPr>
          <p:cNvPicPr>
            <a:picLocks noChangeAspect="1"/>
          </p:cNvPicPr>
          <p:nvPr/>
        </p:nvPicPr>
        <p:blipFill>
          <a:blip r:embed="rId4"/>
          <a:stretch>
            <a:fillRect/>
          </a:stretch>
        </p:blipFill>
        <p:spPr>
          <a:xfrm>
            <a:off x="2586858" y="2550642"/>
            <a:ext cx="650365" cy="1053203"/>
          </a:xfrm>
          <a:prstGeom prst="rect">
            <a:avLst/>
          </a:prstGeom>
        </p:spPr>
      </p:pic>
      <p:pic>
        <p:nvPicPr>
          <p:cNvPr id="166" name="Picture 165" descr="A person with long hair wearing a blue shirt&#10;&#10;AI-generated content may be incorrect.">
            <a:extLst>
              <a:ext uri="{FF2B5EF4-FFF2-40B4-BE49-F238E27FC236}">
                <a16:creationId xmlns:a16="http://schemas.microsoft.com/office/drawing/2014/main" id="{6D5D67CC-0454-60F1-AA4C-1CFFF8A0AD0D}"/>
              </a:ext>
            </a:extLst>
          </p:cNvPr>
          <p:cNvPicPr>
            <a:picLocks noChangeAspect="1"/>
          </p:cNvPicPr>
          <p:nvPr/>
        </p:nvPicPr>
        <p:blipFill>
          <a:blip r:embed="rId7"/>
          <a:stretch>
            <a:fillRect/>
          </a:stretch>
        </p:blipFill>
        <p:spPr>
          <a:xfrm>
            <a:off x="1771559" y="3088796"/>
            <a:ext cx="557384" cy="902628"/>
          </a:xfrm>
          <a:prstGeom prst="rect">
            <a:avLst/>
          </a:prstGeom>
        </p:spPr>
      </p:pic>
      <p:pic>
        <p:nvPicPr>
          <p:cNvPr id="167" name="Picture 166" descr="A person wearing a blue shirt&#10;&#10;AI-generated content may be incorrect.">
            <a:extLst>
              <a:ext uri="{FF2B5EF4-FFF2-40B4-BE49-F238E27FC236}">
                <a16:creationId xmlns:a16="http://schemas.microsoft.com/office/drawing/2014/main" id="{F5D8E34B-1E16-53D3-2238-81FE95CFB21B}"/>
              </a:ext>
            </a:extLst>
          </p:cNvPr>
          <p:cNvPicPr>
            <a:picLocks noChangeAspect="1"/>
          </p:cNvPicPr>
          <p:nvPr/>
        </p:nvPicPr>
        <p:blipFill>
          <a:blip r:embed="rId8"/>
          <a:stretch>
            <a:fillRect/>
          </a:stretch>
        </p:blipFill>
        <p:spPr>
          <a:xfrm>
            <a:off x="819216" y="3043681"/>
            <a:ext cx="650365" cy="1053203"/>
          </a:xfrm>
          <a:prstGeom prst="rect">
            <a:avLst/>
          </a:prstGeom>
        </p:spPr>
      </p:pic>
      <p:pic>
        <p:nvPicPr>
          <p:cNvPr id="168" name="Picture 167" descr="A person with blue shirt&#10;&#10;AI-generated content may be incorrect.">
            <a:extLst>
              <a:ext uri="{FF2B5EF4-FFF2-40B4-BE49-F238E27FC236}">
                <a16:creationId xmlns:a16="http://schemas.microsoft.com/office/drawing/2014/main" id="{DC014892-4FA7-55CC-DA9F-59EC0C67D323}"/>
              </a:ext>
            </a:extLst>
          </p:cNvPr>
          <p:cNvPicPr>
            <a:picLocks noChangeAspect="1"/>
          </p:cNvPicPr>
          <p:nvPr/>
        </p:nvPicPr>
        <p:blipFill>
          <a:blip r:embed="rId9"/>
          <a:stretch>
            <a:fillRect/>
          </a:stretch>
        </p:blipFill>
        <p:spPr>
          <a:xfrm>
            <a:off x="2251003" y="3144762"/>
            <a:ext cx="451652" cy="731407"/>
          </a:xfrm>
          <a:prstGeom prst="rect">
            <a:avLst/>
          </a:prstGeom>
        </p:spPr>
      </p:pic>
      <p:pic>
        <p:nvPicPr>
          <p:cNvPr id="169" name="Picture 168" descr="A person with blonde hair&#10;&#10;AI-generated content may be incorrect.">
            <a:extLst>
              <a:ext uri="{FF2B5EF4-FFF2-40B4-BE49-F238E27FC236}">
                <a16:creationId xmlns:a16="http://schemas.microsoft.com/office/drawing/2014/main" id="{721D5CCA-4AD4-CAA5-2935-DF3835428C52}"/>
              </a:ext>
            </a:extLst>
          </p:cNvPr>
          <p:cNvPicPr>
            <a:picLocks noChangeAspect="1"/>
          </p:cNvPicPr>
          <p:nvPr/>
        </p:nvPicPr>
        <p:blipFill>
          <a:blip r:embed="rId10"/>
          <a:stretch>
            <a:fillRect/>
          </a:stretch>
        </p:blipFill>
        <p:spPr>
          <a:xfrm>
            <a:off x="826153" y="3510465"/>
            <a:ext cx="615806" cy="997237"/>
          </a:xfrm>
          <a:prstGeom prst="rect">
            <a:avLst/>
          </a:prstGeom>
        </p:spPr>
      </p:pic>
      <p:pic>
        <p:nvPicPr>
          <p:cNvPr id="170" name="Picture 169" descr="A person with a ponytail&#10;&#10;AI-generated content may be incorrect.">
            <a:extLst>
              <a:ext uri="{FF2B5EF4-FFF2-40B4-BE49-F238E27FC236}">
                <a16:creationId xmlns:a16="http://schemas.microsoft.com/office/drawing/2014/main" id="{CA131059-F1B8-7288-9384-5A027E8BDEE0}"/>
              </a:ext>
            </a:extLst>
          </p:cNvPr>
          <p:cNvPicPr>
            <a:picLocks noChangeAspect="1"/>
          </p:cNvPicPr>
          <p:nvPr/>
        </p:nvPicPr>
        <p:blipFill>
          <a:blip r:embed="rId2"/>
          <a:stretch>
            <a:fillRect/>
          </a:stretch>
        </p:blipFill>
        <p:spPr>
          <a:xfrm>
            <a:off x="1296857" y="3088796"/>
            <a:ext cx="577170" cy="934670"/>
          </a:xfrm>
          <a:prstGeom prst="rect">
            <a:avLst/>
          </a:prstGeom>
        </p:spPr>
      </p:pic>
      <p:pic>
        <p:nvPicPr>
          <p:cNvPr id="171" name="Picture 170" descr="A person with a beard&#10;&#10;AI-generated content may be incorrect.">
            <a:extLst>
              <a:ext uri="{FF2B5EF4-FFF2-40B4-BE49-F238E27FC236}">
                <a16:creationId xmlns:a16="http://schemas.microsoft.com/office/drawing/2014/main" id="{3BD0AE7A-3A73-103B-68DA-DA016773166B}"/>
              </a:ext>
            </a:extLst>
          </p:cNvPr>
          <p:cNvPicPr>
            <a:picLocks noChangeAspect="1"/>
          </p:cNvPicPr>
          <p:nvPr/>
        </p:nvPicPr>
        <p:blipFill>
          <a:blip r:embed="rId3"/>
          <a:stretch>
            <a:fillRect/>
          </a:stretch>
        </p:blipFill>
        <p:spPr>
          <a:xfrm>
            <a:off x="1246033" y="3528018"/>
            <a:ext cx="615806" cy="997238"/>
          </a:xfrm>
          <a:prstGeom prst="rect">
            <a:avLst/>
          </a:prstGeom>
        </p:spPr>
      </p:pic>
      <p:pic>
        <p:nvPicPr>
          <p:cNvPr id="172" name="Picture 171" descr="A person in a blue shirt&#10;&#10;AI-generated content may be incorrect.">
            <a:extLst>
              <a:ext uri="{FF2B5EF4-FFF2-40B4-BE49-F238E27FC236}">
                <a16:creationId xmlns:a16="http://schemas.microsoft.com/office/drawing/2014/main" id="{97FED150-22A3-73B2-0A16-42EBFFBA6EE7}"/>
              </a:ext>
            </a:extLst>
          </p:cNvPr>
          <p:cNvPicPr>
            <a:picLocks noChangeAspect="1"/>
          </p:cNvPicPr>
          <p:nvPr/>
        </p:nvPicPr>
        <p:blipFill>
          <a:blip r:embed="rId11"/>
          <a:stretch>
            <a:fillRect/>
          </a:stretch>
        </p:blipFill>
        <p:spPr>
          <a:xfrm>
            <a:off x="2151647" y="3443686"/>
            <a:ext cx="650365" cy="1053203"/>
          </a:xfrm>
          <a:prstGeom prst="rect">
            <a:avLst/>
          </a:prstGeom>
        </p:spPr>
      </p:pic>
      <p:pic>
        <p:nvPicPr>
          <p:cNvPr id="173" name="Picture 172" descr="A person with braided hair&#10;&#10;AI-generated content may be incorrect.">
            <a:extLst>
              <a:ext uri="{FF2B5EF4-FFF2-40B4-BE49-F238E27FC236}">
                <a16:creationId xmlns:a16="http://schemas.microsoft.com/office/drawing/2014/main" id="{3E2CD649-E045-28C5-775A-5ABCB77A9E6A}"/>
              </a:ext>
            </a:extLst>
          </p:cNvPr>
          <p:cNvPicPr>
            <a:picLocks noChangeAspect="1"/>
          </p:cNvPicPr>
          <p:nvPr/>
        </p:nvPicPr>
        <p:blipFill>
          <a:blip r:embed="rId6"/>
          <a:stretch>
            <a:fillRect/>
          </a:stretch>
        </p:blipFill>
        <p:spPr>
          <a:xfrm>
            <a:off x="1675467" y="3440577"/>
            <a:ext cx="650365" cy="1053203"/>
          </a:xfrm>
          <a:prstGeom prst="rect">
            <a:avLst/>
          </a:prstGeom>
        </p:spPr>
      </p:pic>
      <p:pic>
        <p:nvPicPr>
          <p:cNvPr id="176" name="Picture 175" descr="A person with long hair wearing a blue shirt&#10;&#10;AI-generated content may be incorrect.">
            <a:extLst>
              <a:ext uri="{FF2B5EF4-FFF2-40B4-BE49-F238E27FC236}">
                <a16:creationId xmlns:a16="http://schemas.microsoft.com/office/drawing/2014/main" id="{4BE8B99A-F600-0E0A-BDD3-12E4EC6C8310}"/>
              </a:ext>
            </a:extLst>
          </p:cNvPr>
          <p:cNvPicPr>
            <a:picLocks noChangeAspect="1"/>
          </p:cNvPicPr>
          <p:nvPr/>
        </p:nvPicPr>
        <p:blipFill>
          <a:blip r:embed="rId7"/>
          <a:stretch>
            <a:fillRect/>
          </a:stretch>
        </p:blipFill>
        <p:spPr>
          <a:xfrm>
            <a:off x="4018492" y="3081200"/>
            <a:ext cx="557384" cy="902628"/>
          </a:xfrm>
          <a:prstGeom prst="rect">
            <a:avLst/>
          </a:prstGeom>
        </p:spPr>
      </p:pic>
      <p:pic>
        <p:nvPicPr>
          <p:cNvPr id="177" name="Picture 176" descr="A person wearing a blue shirt&#10;&#10;AI-generated content may be incorrect.">
            <a:extLst>
              <a:ext uri="{FF2B5EF4-FFF2-40B4-BE49-F238E27FC236}">
                <a16:creationId xmlns:a16="http://schemas.microsoft.com/office/drawing/2014/main" id="{8EA2FBFA-1E44-B27C-B86D-7B482B29A534}"/>
              </a:ext>
            </a:extLst>
          </p:cNvPr>
          <p:cNvPicPr>
            <a:picLocks noChangeAspect="1"/>
          </p:cNvPicPr>
          <p:nvPr/>
        </p:nvPicPr>
        <p:blipFill>
          <a:blip r:embed="rId8"/>
          <a:stretch>
            <a:fillRect/>
          </a:stretch>
        </p:blipFill>
        <p:spPr>
          <a:xfrm>
            <a:off x="3066149" y="3036085"/>
            <a:ext cx="650365" cy="1053203"/>
          </a:xfrm>
          <a:prstGeom prst="rect">
            <a:avLst/>
          </a:prstGeom>
        </p:spPr>
      </p:pic>
      <p:pic>
        <p:nvPicPr>
          <p:cNvPr id="178" name="Picture 177" descr="A person with blue shirt&#10;&#10;AI-generated content may be incorrect.">
            <a:extLst>
              <a:ext uri="{FF2B5EF4-FFF2-40B4-BE49-F238E27FC236}">
                <a16:creationId xmlns:a16="http://schemas.microsoft.com/office/drawing/2014/main" id="{91834C82-9620-6CB2-4036-E34D6D1743D5}"/>
              </a:ext>
            </a:extLst>
          </p:cNvPr>
          <p:cNvPicPr>
            <a:picLocks noChangeAspect="1"/>
          </p:cNvPicPr>
          <p:nvPr/>
        </p:nvPicPr>
        <p:blipFill>
          <a:blip r:embed="rId9"/>
          <a:stretch>
            <a:fillRect/>
          </a:stretch>
        </p:blipFill>
        <p:spPr>
          <a:xfrm>
            <a:off x="4511914" y="3137165"/>
            <a:ext cx="451652" cy="731407"/>
          </a:xfrm>
          <a:prstGeom prst="rect">
            <a:avLst/>
          </a:prstGeom>
        </p:spPr>
      </p:pic>
      <p:pic>
        <p:nvPicPr>
          <p:cNvPr id="179" name="Picture 178" descr="A person with blonde hair&#10;&#10;AI-generated content may be incorrect.">
            <a:extLst>
              <a:ext uri="{FF2B5EF4-FFF2-40B4-BE49-F238E27FC236}">
                <a16:creationId xmlns:a16="http://schemas.microsoft.com/office/drawing/2014/main" id="{E95CC332-8B7D-4290-526E-2271A412EE11}"/>
              </a:ext>
            </a:extLst>
          </p:cNvPr>
          <p:cNvPicPr>
            <a:picLocks noChangeAspect="1"/>
          </p:cNvPicPr>
          <p:nvPr/>
        </p:nvPicPr>
        <p:blipFill>
          <a:blip r:embed="rId10"/>
          <a:stretch>
            <a:fillRect/>
          </a:stretch>
        </p:blipFill>
        <p:spPr>
          <a:xfrm>
            <a:off x="3073086" y="3502868"/>
            <a:ext cx="615806" cy="997237"/>
          </a:xfrm>
          <a:prstGeom prst="rect">
            <a:avLst/>
          </a:prstGeom>
        </p:spPr>
      </p:pic>
      <p:pic>
        <p:nvPicPr>
          <p:cNvPr id="180" name="Picture 179" descr="A person with a ponytail&#10;&#10;AI-generated content may be incorrect.">
            <a:extLst>
              <a:ext uri="{FF2B5EF4-FFF2-40B4-BE49-F238E27FC236}">
                <a16:creationId xmlns:a16="http://schemas.microsoft.com/office/drawing/2014/main" id="{4320A93E-7FEB-6BB8-D4DA-E492C3AAA999}"/>
              </a:ext>
            </a:extLst>
          </p:cNvPr>
          <p:cNvPicPr>
            <a:picLocks noChangeAspect="1"/>
          </p:cNvPicPr>
          <p:nvPr/>
        </p:nvPicPr>
        <p:blipFill>
          <a:blip r:embed="rId2"/>
          <a:stretch>
            <a:fillRect/>
          </a:stretch>
        </p:blipFill>
        <p:spPr>
          <a:xfrm>
            <a:off x="3543789" y="3081199"/>
            <a:ext cx="577170" cy="934670"/>
          </a:xfrm>
          <a:prstGeom prst="rect">
            <a:avLst/>
          </a:prstGeom>
        </p:spPr>
      </p:pic>
      <p:pic>
        <p:nvPicPr>
          <p:cNvPr id="181" name="Picture 180" descr="A person with a beard&#10;&#10;AI-generated content may be incorrect.">
            <a:extLst>
              <a:ext uri="{FF2B5EF4-FFF2-40B4-BE49-F238E27FC236}">
                <a16:creationId xmlns:a16="http://schemas.microsoft.com/office/drawing/2014/main" id="{C349F04A-7641-ED60-13E7-B1ACE0AC0A8A}"/>
              </a:ext>
            </a:extLst>
          </p:cNvPr>
          <p:cNvPicPr>
            <a:picLocks noChangeAspect="1"/>
          </p:cNvPicPr>
          <p:nvPr/>
        </p:nvPicPr>
        <p:blipFill>
          <a:blip r:embed="rId3"/>
          <a:stretch>
            <a:fillRect/>
          </a:stretch>
        </p:blipFill>
        <p:spPr>
          <a:xfrm>
            <a:off x="3492966" y="3520421"/>
            <a:ext cx="615806" cy="997238"/>
          </a:xfrm>
          <a:prstGeom prst="rect">
            <a:avLst/>
          </a:prstGeom>
        </p:spPr>
      </p:pic>
      <p:pic>
        <p:nvPicPr>
          <p:cNvPr id="182" name="Picture 181" descr="A person in a blue shirt&#10;&#10;AI-generated content may be incorrect.">
            <a:extLst>
              <a:ext uri="{FF2B5EF4-FFF2-40B4-BE49-F238E27FC236}">
                <a16:creationId xmlns:a16="http://schemas.microsoft.com/office/drawing/2014/main" id="{7494B91B-91BB-DFD4-DDAC-A0B3AE7F1690}"/>
              </a:ext>
            </a:extLst>
          </p:cNvPr>
          <p:cNvPicPr>
            <a:picLocks noChangeAspect="1"/>
          </p:cNvPicPr>
          <p:nvPr/>
        </p:nvPicPr>
        <p:blipFill>
          <a:blip r:embed="rId11"/>
          <a:stretch>
            <a:fillRect/>
          </a:stretch>
        </p:blipFill>
        <p:spPr>
          <a:xfrm>
            <a:off x="4384601" y="3436090"/>
            <a:ext cx="650365" cy="1053203"/>
          </a:xfrm>
          <a:prstGeom prst="rect">
            <a:avLst/>
          </a:prstGeom>
        </p:spPr>
      </p:pic>
      <p:pic>
        <p:nvPicPr>
          <p:cNvPr id="183" name="Picture 182" descr="A person with braided hair&#10;&#10;AI-generated content may be incorrect.">
            <a:extLst>
              <a:ext uri="{FF2B5EF4-FFF2-40B4-BE49-F238E27FC236}">
                <a16:creationId xmlns:a16="http://schemas.microsoft.com/office/drawing/2014/main" id="{821AD218-1CBE-3AA5-CD5B-F75800525A7F}"/>
              </a:ext>
            </a:extLst>
          </p:cNvPr>
          <p:cNvPicPr>
            <a:picLocks noChangeAspect="1"/>
          </p:cNvPicPr>
          <p:nvPr/>
        </p:nvPicPr>
        <p:blipFill>
          <a:blip r:embed="rId6"/>
          <a:stretch>
            <a:fillRect/>
          </a:stretch>
        </p:blipFill>
        <p:spPr>
          <a:xfrm>
            <a:off x="3922399" y="3447295"/>
            <a:ext cx="650365" cy="1053203"/>
          </a:xfrm>
          <a:prstGeom prst="rect">
            <a:avLst/>
          </a:prstGeom>
        </p:spPr>
      </p:pic>
      <p:pic>
        <p:nvPicPr>
          <p:cNvPr id="184" name="Picture 183" descr="A person in a white shirt&#10;&#10;AI-generated content may be incorrect.">
            <a:extLst>
              <a:ext uri="{FF2B5EF4-FFF2-40B4-BE49-F238E27FC236}">
                <a16:creationId xmlns:a16="http://schemas.microsoft.com/office/drawing/2014/main" id="{E867A659-6620-E266-EE39-5C1CC7D71D6E}"/>
              </a:ext>
            </a:extLst>
          </p:cNvPr>
          <p:cNvPicPr>
            <a:picLocks noChangeAspect="1"/>
          </p:cNvPicPr>
          <p:nvPr/>
        </p:nvPicPr>
        <p:blipFill>
          <a:blip r:embed="rId5"/>
          <a:stretch>
            <a:fillRect/>
          </a:stretch>
        </p:blipFill>
        <p:spPr>
          <a:xfrm>
            <a:off x="2596062" y="3044860"/>
            <a:ext cx="650365" cy="1053203"/>
          </a:xfrm>
          <a:prstGeom prst="rect">
            <a:avLst/>
          </a:prstGeom>
        </p:spPr>
      </p:pic>
      <p:pic>
        <p:nvPicPr>
          <p:cNvPr id="185" name="Picture 184" descr="A person wearing glasses and a blue shirt&#10;&#10;AI-generated content may be incorrect.">
            <a:extLst>
              <a:ext uri="{FF2B5EF4-FFF2-40B4-BE49-F238E27FC236}">
                <a16:creationId xmlns:a16="http://schemas.microsoft.com/office/drawing/2014/main" id="{147B3E8C-16B9-67DA-6542-B7A4B19BF91C}"/>
              </a:ext>
            </a:extLst>
          </p:cNvPr>
          <p:cNvPicPr>
            <a:picLocks noChangeAspect="1"/>
          </p:cNvPicPr>
          <p:nvPr/>
        </p:nvPicPr>
        <p:blipFill>
          <a:blip r:embed="rId4"/>
          <a:stretch>
            <a:fillRect/>
          </a:stretch>
        </p:blipFill>
        <p:spPr>
          <a:xfrm>
            <a:off x="2589969" y="3457227"/>
            <a:ext cx="650365" cy="1053203"/>
          </a:xfrm>
          <a:prstGeom prst="rect">
            <a:avLst/>
          </a:prstGeom>
        </p:spPr>
      </p:pic>
      <p:pic>
        <p:nvPicPr>
          <p:cNvPr id="186" name="Picture 185" descr="A person with long hair wearing a blue shirt&#10;&#10;AI-generated content may be incorrect.">
            <a:extLst>
              <a:ext uri="{FF2B5EF4-FFF2-40B4-BE49-F238E27FC236}">
                <a16:creationId xmlns:a16="http://schemas.microsoft.com/office/drawing/2014/main" id="{3280D63C-AFDC-B9D5-E122-2A443ADE0FCA}"/>
              </a:ext>
            </a:extLst>
          </p:cNvPr>
          <p:cNvPicPr>
            <a:picLocks noChangeAspect="1"/>
          </p:cNvPicPr>
          <p:nvPr/>
        </p:nvPicPr>
        <p:blipFill>
          <a:blip r:embed="rId7"/>
          <a:stretch>
            <a:fillRect/>
          </a:stretch>
        </p:blipFill>
        <p:spPr>
          <a:xfrm>
            <a:off x="1771559" y="4043695"/>
            <a:ext cx="557384" cy="902628"/>
          </a:xfrm>
          <a:prstGeom prst="rect">
            <a:avLst/>
          </a:prstGeom>
        </p:spPr>
      </p:pic>
      <p:pic>
        <p:nvPicPr>
          <p:cNvPr id="187" name="Picture 186" descr="A person wearing a blue shirt&#10;&#10;AI-generated content may be incorrect.">
            <a:extLst>
              <a:ext uri="{FF2B5EF4-FFF2-40B4-BE49-F238E27FC236}">
                <a16:creationId xmlns:a16="http://schemas.microsoft.com/office/drawing/2014/main" id="{2C352189-A3C1-DAC9-7F7E-41967B5065A9}"/>
              </a:ext>
            </a:extLst>
          </p:cNvPr>
          <p:cNvPicPr>
            <a:picLocks noChangeAspect="1"/>
          </p:cNvPicPr>
          <p:nvPr/>
        </p:nvPicPr>
        <p:blipFill>
          <a:blip r:embed="rId8"/>
          <a:stretch>
            <a:fillRect/>
          </a:stretch>
        </p:blipFill>
        <p:spPr>
          <a:xfrm>
            <a:off x="819216" y="3998579"/>
            <a:ext cx="650365" cy="1053203"/>
          </a:xfrm>
          <a:prstGeom prst="rect">
            <a:avLst/>
          </a:prstGeom>
        </p:spPr>
      </p:pic>
      <p:pic>
        <p:nvPicPr>
          <p:cNvPr id="188" name="Picture 187" descr="A person with blue shirt&#10;&#10;AI-generated content may be incorrect.">
            <a:extLst>
              <a:ext uri="{FF2B5EF4-FFF2-40B4-BE49-F238E27FC236}">
                <a16:creationId xmlns:a16="http://schemas.microsoft.com/office/drawing/2014/main" id="{CD9478DC-5FC6-E229-5D54-1F3145C5E615}"/>
              </a:ext>
            </a:extLst>
          </p:cNvPr>
          <p:cNvPicPr>
            <a:picLocks noChangeAspect="1"/>
          </p:cNvPicPr>
          <p:nvPr/>
        </p:nvPicPr>
        <p:blipFill>
          <a:blip r:embed="rId9"/>
          <a:stretch>
            <a:fillRect/>
          </a:stretch>
        </p:blipFill>
        <p:spPr>
          <a:xfrm>
            <a:off x="2251003" y="4131553"/>
            <a:ext cx="451652" cy="731407"/>
          </a:xfrm>
          <a:prstGeom prst="rect">
            <a:avLst/>
          </a:prstGeom>
        </p:spPr>
      </p:pic>
      <p:pic>
        <p:nvPicPr>
          <p:cNvPr id="190" name="Picture 189" descr="A person with a ponytail&#10;&#10;AI-generated content may be incorrect.">
            <a:extLst>
              <a:ext uri="{FF2B5EF4-FFF2-40B4-BE49-F238E27FC236}">
                <a16:creationId xmlns:a16="http://schemas.microsoft.com/office/drawing/2014/main" id="{C2D8A9D9-8167-9AFC-D35F-4D19A0BA2918}"/>
              </a:ext>
            </a:extLst>
          </p:cNvPr>
          <p:cNvPicPr>
            <a:picLocks noChangeAspect="1"/>
          </p:cNvPicPr>
          <p:nvPr/>
        </p:nvPicPr>
        <p:blipFill>
          <a:blip r:embed="rId2"/>
          <a:stretch>
            <a:fillRect/>
          </a:stretch>
        </p:blipFill>
        <p:spPr>
          <a:xfrm>
            <a:off x="1296857" y="4043695"/>
            <a:ext cx="577170" cy="934670"/>
          </a:xfrm>
          <a:prstGeom prst="rect">
            <a:avLst/>
          </a:prstGeom>
        </p:spPr>
      </p:pic>
      <p:pic>
        <p:nvPicPr>
          <p:cNvPr id="191" name="Picture 190" descr="A person with a beard&#10;&#10;AI-generated content may be incorrect.">
            <a:extLst>
              <a:ext uri="{FF2B5EF4-FFF2-40B4-BE49-F238E27FC236}">
                <a16:creationId xmlns:a16="http://schemas.microsoft.com/office/drawing/2014/main" id="{9528E0A8-6363-075D-0B0A-0E082ABB20F4}"/>
              </a:ext>
            </a:extLst>
          </p:cNvPr>
          <p:cNvPicPr>
            <a:picLocks noChangeAspect="1"/>
          </p:cNvPicPr>
          <p:nvPr/>
        </p:nvPicPr>
        <p:blipFill>
          <a:blip r:embed="rId3"/>
          <a:stretch>
            <a:fillRect/>
          </a:stretch>
        </p:blipFill>
        <p:spPr>
          <a:xfrm>
            <a:off x="1246033" y="4482915"/>
            <a:ext cx="615806" cy="997238"/>
          </a:xfrm>
          <a:prstGeom prst="rect">
            <a:avLst/>
          </a:prstGeom>
        </p:spPr>
      </p:pic>
      <p:pic>
        <p:nvPicPr>
          <p:cNvPr id="193" name="Picture 192" descr="A person with braided hair&#10;&#10;AI-generated content may be incorrect.">
            <a:extLst>
              <a:ext uri="{FF2B5EF4-FFF2-40B4-BE49-F238E27FC236}">
                <a16:creationId xmlns:a16="http://schemas.microsoft.com/office/drawing/2014/main" id="{EF9DF9B5-0E0A-B505-C138-5759DEEEF5F4}"/>
              </a:ext>
            </a:extLst>
          </p:cNvPr>
          <p:cNvPicPr>
            <a:picLocks noChangeAspect="1"/>
          </p:cNvPicPr>
          <p:nvPr/>
        </p:nvPicPr>
        <p:blipFill>
          <a:blip r:embed="rId6"/>
          <a:stretch>
            <a:fillRect/>
          </a:stretch>
        </p:blipFill>
        <p:spPr>
          <a:xfrm>
            <a:off x="1675466" y="4360346"/>
            <a:ext cx="680897" cy="1102647"/>
          </a:xfrm>
          <a:prstGeom prst="rect">
            <a:avLst/>
          </a:prstGeom>
        </p:spPr>
      </p:pic>
      <p:pic>
        <p:nvPicPr>
          <p:cNvPr id="195" name="Picture 194" descr="A person wearing glasses and a blue shirt&#10;&#10;AI-generated content may be incorrect.">
            <a:extLst>
              <a:ext uri="{FF2B5EF4-FFF2-40B4-BE49-F238E27FC236}">
                <a16:creationId xmlns:a16="http://schemas.microsoft.com/office/drawing/2014/main" id="{811BA5DD-A01F-B06A-09D6-26B119F3AF17}"/>
              </a:ext>
            </a:extLst>
          </p:cNvPr>
          <p:cNvPicPr>
            <a:picLocks noChangeAspect="1"/>
          </p:cNvPicPr>
          <p:nvPr/>
        </p:nvPicPr>
        <p:blipFill>
          <a:blip r:embed="rId4"/>
          <a:stretch>
            <a:fillRect/>
          </a:stretch>
        </p:blipFill>
        <p:spPr>
          <a:xfrm>
            <a:off x="2139179" y="4415887"/>
            <a:ext cx="650365" cy="1053203"/>
          </a:xfrm>
          <a:prstGeom prst="rect">
            <a:avLst/>
          </a:prstGeom>
        </p:spPr>
      </p:pic>
      <p:pic>
        <p:nvPicPr>
          <p:cNvPr id="196" name="Picture 195" descr="A person with long hair wearing a blue shirt&#10;&#10;AI-generated content may be incorrect.">
            <a:extLst>
              <a:ext uri="{FF2B5EF4-FFF2-40B4-BE49-F238E27FC236}">
                <a16:creationId xmlns:a16="http://schemas.microsoft.com/office/drawing/2014/main" id="{A411840A-98F3-3D29-7C3E-7534C925C163}"/>
              </a:ext>
            </a:extLst>
          </p:cNvPr>
          <p:cNvPicPr>
            <a:picLocks noChangeAspect="1"/>
          </p:cNvPicPr>
          <p:nvPr/>
        </p:nvPicPr>
        <p:blipFill>
          <a:blip r:embed="rId7"/>
          <a:stretch>
            <a:fillRect/>
          </a:stretch>
        </p:blipFill>
        <p:spPr>
          <a:xfrm>
            <a:off x="4018492" y="4036098"/>
            <a:ext cx="557384" cy="902628"/>
          </a:xfrm>
          <a:prstGeom prst="rect">
            <a:avLst/>
          </a:prstGeom>
        </p:spPr>
      </p:pic>
      <p:pic>
        <p:nvPicPr>
          <p:cNvPr id="197" name="Picture 196" descr="A person wearing a blue shirt&#10;&#10;AI-generated content may be incorrect.">
            <a:extLst>
              <a:ext uri="{FF2B5EF4-FFF2-40B4-BE49-F238E27FC236}">
                <a16:creationId xmlns:a16="http://schemas.microsoft.com/office/drawing/2014/main" id="{7CBD8013-DAA1-1255-4CE8-A83CC0BC1ED2}"/>
              </a:ext>
            </a:extLst>
          </p:cNvPr>
          <p:cNvPicPr>
            <a:picLocks noChangeAspect="1"/>
          </p:cNvPicPr>
          <p:nvPr/>
        </p:nvPicPr>
        <p:blipFill>
          <a:blip r:embed="rId8"/>
          <a:stretch>
            <a:fillRect/>
          </a:stretch>
        </p:blipFill>
        <p:spPr>
          <a:xfrm>
            <a:off x="3066149" y="3990982"/>
            <a:ext cx="650365" cy="1053203"/>
          </a:xfrm>
          <a:prstGeom prst="rect">
            <a:avLst/>
          </a:prstGeom>
        </p:spPr>
      </p:pic>
      <p:pic>
        <p:nvPicPr>
          <p:cNvPr id="198" name="Picture 197" descr="A person with blue shirt&#10;&#10;AI-generated content may be incorrect.">
            <a:extLst>
              <a:ext uri="{FF2B5EF4-FFF2-40B4-BE49-F238E27FC236}">
                <a16:creationId xmlns:a16="http://schemas.microsoft.com/office/drawing/2014/main" id="{01FE13C8-DC1E-E402-7FFE-AD0DE767F255}"/>
              </a:ext>
            </a:extLst>
          </p:cNvPr>
          <p:cNvPicPr>
            <a:picLocks noChangeAspect="1"/>
          </p:cNvPicPr>
          <p:nvPr/>
        </p:nvPicPr>
        <p:blipFill>
          <a:blip r:embed="rId9"/>
          <a:stretch>
            <a:fillRect/>
          </a:stretch>
        </p:blipFill>
        <p:spPr>
          <a:xfrm>
            <a:off x="4511914" y="4092064"/>
            <a:ext cx="451652" cy="731407"/>
          </a:xfrm>
          <a:prstGeom prst="rect">
            <a:avLst/>
          </a:prstGeom>
        </p:spPr>
      </p:pic>
      <p:pic>
        <p:nvPicPr>
          <p:cNvPr id="199" name="Picture 198" descr="A person with blonde hair&#10;&#10;AI-generated content may be incorrect.">
            <a:extLst>
              <a:ext uri="{FF2B5EF4-FFF2-40B4-BE49-F238E27FC236}">
                <a16:creationId xmlns:a16="http://schemas.microsoft.com/office/drawing/2014/main" id="{9BACD46B-7810-E037-5603-E6502F63273A}"/>
              </a:ext>
            </a:extLst>
          </p:cNvPr>
          <p:cNvPicPr>
            <a:picLocks noChangeAspect="1"/>
          </p:cNvPicPr>
          <p:nvPr/>
        </p:nvPicPr>
        <p:blipFill>
          <a:blip r:embed="rId10"/>
          <a:stretch>
            <a:fillRect/>
          </a:stretch>
        </p:blipFill>
        <p:spPr>
          <a:xfrm>
            <a:off x="3073086" y="4457767"/>
            <a:ext cx="615806" cy="997237"/>
          </a:xfrm>
          <a:prstGeom prst="rect">
            <a:avLst/>
          </a:prstGeom>
        </p:spPr>
      </p:pic>
      <p:pic>
        <p:nvPicPr>
          <p:cNvPr id="200" name="Picture 199" descr="A person with a ponytail&#10;&#10;AI-generated content may be incorrect.">
            <a:extLst>
              <a:ext uri="{FF2B5EF4-FFF2-40B4-BE49-F238E27FC236}">
                <a16:creationId xmlns:a16="http://schemas.microsoft.com/office/drawing/2014/main" id="{0006BE07-146A-6085-BA23-984A3D29CC81}"/>
              </a:ext>
            </a:extLst>
          </p:cNvPr>
          <p:cNvPicPr>
            <a:picLocks noChangeAspect="1"/>
          </p:cNvPicPr>
          <p:nvPr/>
        </p:nvPicPr>
        <p:blipFill>
          <a:blip r:embed="rId2"/>
          <a:stretch>
            <a:fillRect/>
          </a:stretch>
        </p:blipFill>
        <p:spPr>
          <a:xfrm>
            <a:off x="3543789" y="4036098"/>
            <a:ext cx="577170" cy="934670"/>
          </a:xfrm>
          <a:prstGeom prst="rect">
            <a:avLst/>
          </a:prstGeom>
        </p:spPr>
      </p:pic>
      <p:pic>
        <p:nvPicPr>
          <p:cNvPr id="201" name="Picture 200" descr="A person with a beard&#10;&#10;AI-generated content may be incorrect.">
            <a:extLst>
              <a:ext uri="{FF2B5EF4-FFF2-40B4-BE49-F238E27FC236}">
                <a16:creationId xmlns:a16="http://schemas.microsoft.com/office/drawing/2014/main" id="{C120A74E-7C83-7A83-3E6D-AEC1C3148FA8}"/>
              </a:ext>
            </a:extLst>
          </p:cNvPr>
          <p:cNvPicPr>
            <a:picLocks noChangeAspect="1"/>
          </p:cNvPicPr>
          <p:nvPr/>
        </p:nvPicPr>
        <p:blipFill>
          <a:blip r:embed="rId3"/>
          <a:stretch>
            <a:fillRect/>
          </a:stretch>
        </p:blipFill>
        <p:spPr>
          <a:xfrm>
            <a:off x="3492966" y="4475319"/>
            <a:ext cx="615806" cy="997238"/>
          </a:xfrm>
          <a:prstGeom prst="rect">
            <a:avLst/>
          </a:prstGeom>
        </p:spPr>
      </p:pic>
      <p:pic>
        <p:nvPicPr>
          <p:cNvPr id="202" name="Picture 201" descr="A person in a blue shirt&#10;&#10;AI-generated content may be incorrect.">
            <a:extLst>
              <a:ext uri="{FF2B5EF4-FFF2-40B4-BE49-F238E27FC236}">
                <a16:creationId xmlns:a16="http://schemas.microsoft.com/office/drawing/2014/main" id="{86C54841-3A89-8539-DE52-59C7821EBD39}"/>
              </a:ext>
            </a:extLst>
          </p:cNvPr>
          <p:cNvPicPr>
            <a:picLocks noChangeAspect="1"/>
          </p:cNvPicPr>
          <p:nvPr/>
        </p:nvPicPr>
        <p:blipFill>
          <a:blip r:embed="rId11"/>
          <a:stretch>
            <a:fillRect/>
          </a:stretch>
        </p:blipFill>
        <p:spPr>
          <a:xfrm>
            <a:off x="4398580" y="4390988"/>
            <a:ext cx="650365" cy="1053203"/>
          </a:xfrm>
          <a:prstGeom prst="rect">
            <a:avLst/>
          </a:prstGeom>
        </p:spPr>
      </p:pic>
      <p:pic>
        <p:nvPicPr>
          <p:cNvPr id="204" name="Picture 203" descr="A person in a white shirt&#10;&#10;AI-generated content may be incorrect.">
            <a:extLst>
              <a:ext uri="{FF2B5EF4-FFF2-40B4-BE49-F238E27FC236}">
                <a16:creationId xmlns:a16="http://schemas.microsoft.com/office/drawing/2014/main" id="{7A73EFEF-34D9-2A8C-ECE9-6033D7CE1F09}"/>
              </a:ext>
            </a:extLst>
          </p:cNvPr>
          <p:cNvPicPr>
            <a:picLocks noChangeAspect="1"/>
          </p:cNvPicPr>
          <p:nvPr/>
        </p:nvPicPr>
        <p:blipFill>
          <a:blip r:embed="rId5"/>
          <a:stretch>
            <a:fillRect/>
          </a:stretch>
        </p:blipFill>
        <p:spPr>
          <a:xfrm>
            <a:off x="2596062" y="3999759"/>
            <a:ext cx="650365" cy="1053203"/>
          </a:xfrm>
          <a:prstGeom prst="rect">
            <a:avLst/>
          </a:prstGeom>
        </p:spPr>
      </p:pic>
      <p:pic>
        <p:nvPicPr>
          <p:cNvPr id="205" name="Picture 204" descr="A person wearing glasses and a blue shirt&#10;&#10;AI-generated content may be incorrect.">
            <a:extLst>
              <a:ext uri="{FF2B5EF4-FFF2-40B4-BE49-F238E27FC236}">
                <a16:creationId xmlns:a16="http://schemas.microsoft.com/office/drawing/2014/main" id="{169B241D-5DA8-11AB-2023-7C85853D5989}"/>
              </a:ext>
            </a:extLst>
          </p:cNvPr>
          <p:cNvPicPr>
            <a:picLocks noChangeAspect="1"/>
          </p:cNvPicPr>
          <p:nvPr/>
        </p:nvPicPr>
        <p:blipFill>
          <a:blip r:embed="rId4"/>
          <a:stretch>
            <a:fillRect/>
          </a:stretch>
        </p:blipFill>
        <p:spPr>
          <a:xfrm>
            <a:off x="2589969" y="4412125"/>
            <a:ext cx="650365" cy="1053203"/>
          </a:xfrm>
          <a:prstGeom prst="rect">
            <a:avLst/>
          </a:prstGeom>
        </p:spPr>
      </p:pic>
      <p:sp>
        <p:nvSpPr>
          <p:cNvPr id="214" name="Rectangle 213">
            <a:extLst>
              <a:ext uri="{FF2B5EF4-FFF2-40B4-BE49-F238E27FC236}">
                <a16:creationId xmlns:a16="http://schemas.microsoft.com/office/drawing/2014/main" id="{AB65790C-94AB-E3C6-67A3-420549C9C718}"/>
              </a:ext>
            </a:extLst>
          </p:cNvPr>
          <p:cNvSpPr/>
          <p:nvPr/>
        </p:nvSpPr>
        <p:spPr>
          <a:xfrm>
            <a:off x="5754530" y="4353145"/>
            <a:ext cx="6437470" cy="2580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7"/>
            <a:endParaRPr lang="en-GB">
              <a:solidFill>
                <a:srgbClr val="000000"/>
              </a:solidFill>
              <a:latin typeface="IBM Plex Sans Light"/>
            </a:endParaRPr>
          </a:p>
        </p:txBody>
      </p:sp>
      <p:pic>
        <p:nvPicPr>
          <p:cNvPr id="216" name="Graphic 215">
            <a:extLst>
              <a:ext uri="{FF2B5EF4-FFF2-40B4-BE49-F238E27FC236}">
                <a16:creationId xmlns:a16="http://schemas.microsoft.com/office/drawing/2014/main" id="{331D7CBD-62B8-68AD-BFF5-2C5151D228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3068523">
            <a:off x="11133369" y="5644693"/>
            <a:ext cx="810348" cy="810348"/>
          </a:xfrm>
          <a:prstGeom prst="rect">
            <a:avLst/>
          </a:prstGeom>
        </p:spPr>
      </p:pic>
      <p:pic>
        <p:nvPicPr>
          <p:cNvPr id="218" name="Picture 217">
            <a:extLst>
              <a:ext uri="{FF2B5EF4-FFF2-40B4-BE49-F238E27FC236}">
                <a16:creationId xmlns:a16="http://schemas.microsoft.com/office/drawing/2014/main" id="{6C634950-769F-4867-99A7-67CCE937DC76}"/>
              </a:ext>
            </a:extLst>
          </p:cNvPr>
          <p:cNvPicPr>
            <a:picLocks noChangeAspect="1"/>
          </p:cNvPicPr>
          <p:nvPr/>
        </p:nvPicPr>
        <p:blipFill>
          <a:blip r:embed="rId14"/>
          <a:stretch>
            <a:fillRect/>
          </a:stretch>
        </p:blipFill>
        <p:spPr>
          <a:xfrm>
            <a:off x="3050287" y="6204916"/>
            <a:ext cx="706837" cy="263009"/>
          </a:xfrm>
          <a:prstGeom prst="rect">
            <a:avLst/>
          </a:prstGeom>
        </p:spPr>
      </p:pic>
      <p:pic>
        <p:nvPicPr>
          <p:cNvPr id="219" name="Picture 2" descr="Publications Office of the European Union">
            <a:extLst>
              <a:ext uri="{FF2B5EF4-FFF2-40B4-BE49-F238E27FC236}">
                <a16:creationId xmlns:a16="http://schemas.microsoft.com/office/drawing/2014/main" id="{22969E54-F8D3-A47C-9968-8793CB298F7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5069" y="6151291"/>
            <a:ext cx="2193843" cy="514264"/>
          </a:xfrm>
          <a:prstGeom prst="rect">
            <a:avLst/>
          </a:prstGeom>
          <a:noFill/>
          <a:extLst>
            <a:ext uri="{909E8E84-426E-40DD-AFC4-6F175D3DCCD1}">
              <a14:hiddenFill xmlns:a14="http://schemas.microsoft.com/office/drawing/2010/main">
                <a:solidFill>
                  <a:srgbClr val="FFFFFF"/>
                </a:solidFill>
              </a14:hiddenFill>
            </a:ext>
          </a:extLst>
        </p:spPr>
      </p:pic>
      <p:sp>
        <p:nvSpPr>
          <p:cNvPr id="220" name="TextBox 219">
            <a:extLst>
              <a:ext uri="{FF2B5EF4-FFF2-40B4-BE49-F238E27FC236}">
                <a16:creationId xmlns:a16="http://schemas.microsoft.com/office/drawing/2014/main" id="{12F6E12B-2D6B-0EB5-F303-68D8E13520B1}"/>
              </a:ext>
            </a:extLst>
          </p:cNvPr>
          <p:cNvSpPr txBox="1"/>
          <p:nvPr/>
        </p:nvSpPr>
        <p:spPr>
          <a:xfrm>
            <a:off x="2713885" y="6200746"/>
            <a:ext cx="285713" cy="242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ExtLt" panose="020B0303050203000203" pitchFamily="34" charset="0"/>
                <a:sym typeface="IBM Plex Sans Light"/>
              </a:rPr>
              <a:t>+</a:t>
            </a:r>
          </a:p>
        </p:txBody>
      </p:sp>
      <p:pic>
        <p:nvPicPr>
          <p:cNvPr id="54" name="Picture 53" descr="A person in a white shirt&#10;&#10;AI-generated content may be incorrect.">
            <a:extLst>
              <a:ext uri="{FF2B5EF4-FFF2-40B4-BE49-F238E27FC236}">
                <a16:creationId xmlns:a16="http://schemas.microsoft.com/office/drawing/2014/main" id="{9B41DCCF-E6C4-46C8-9CAD-3CBC63F0E517}"/>
              </a:ext>
            </a:extLst>
          </p:cNvPr>
          <p:cNvPicPr>
            <a:picLocks noChangeAspect="1"/>
          </p:cNvPicPr>
          <p:nvPr/>
        </p:nvPicPr>
        <p:blipFill>
          <a:blip r:embed="rId5"/>
          <a:stretch>
            <a:fillRect/>
          </a:stretch>
        </p:blipFill>
        <p:spPr>
          <a:xfrm>
            <a:off x="3956702" y="4412852"/>
            <a:ext cx="650365" cy="1053203"/>
          </a:xfrm>
          <a:prstGeom prst="rect">
            <a:avLst/>
          </a:prstGeom>
        </p:spPr>
      </p:pic>
      <p:pic>
        <p:nvPicPr>
          <p:cNvPr id="175" name="Picture 174" descr="A person wearing glasses and a blue shirt&#10;&#10;AI-generated content may be incorrect.">
            <a:extLst>
              <a:ext uri="{FF2B5EF4-FFF2-40B4-BE49-F238E27FC236}">
                <a16:creationId xmlns:a16="http://schemas.microsoft.com/office/drawing/2014/main" id="{3CD12562-9597-0481-6330-F9F0F256A57F}"/>
              </a:ext>
            </a:extLst>
          </p:cNvPr>
          <p:cNvPicPr>
            <a:picLocks noChangeAspect="1"/>
          </p:cNvPicPr>
          <p:nvPr/>
        </p:nvPicPr>
        <p:blipFill>
          <a:blip r:embed="rId4"/>
          <a:stretch>
            <a:fillRect/>
          </a:stretch>
        </p:blipFill>
        <p:spPr>
          <a:xfrm>
            <a:off x="779407" y="4409976"/>
            <a:ext cx="650365" cy="1053203"/>
          </a:xfrm>
          <a:prstGeom prst="rect">
            <a:avLst/>
          </a:prstGeom>
        </p:spPr>
      </p:pic>
      <p:pic>
        <p:nvPicPr>
          <p:cNvPr id="70" name="Picture 69" descr="A person with a ponytail&#10;&#10;AI-generated content may be incorrect.">
            <a:extLst>
              <a:ext uri="{FF2B5EF4-FFF2-40B4-BE49-F238E27FC236}">
                <a16:creationId xmlns:a16="http://schemas.microsoft.com/office/drawing/2014/main" id="{866856A3-1558-6728-AD26-1C42AE1CB7D7}"/>
              </a:ext>
            </a:extLst>
          </p:cNvPr>
          <p:cNvPicPr>
            <a:picLocks noChangeAspect="1"/>
          </p:cNvPicPr>
          <p:nvPr/>
        </p:nvPicPr>
        <p:blipFill>
          <a:blip r:embed="rId2"/>
          <a:stretch>
            <a:fillRect/>
          </a:stretch>
        </p:blipFill>
        <p:spPr>
          <a:xfrm>
            <a:off x="376580" y="2622287"/>
            <a:ext cx="577170" cy="934670"/>
          </a:xfrm>
          <a:prstGeom prst="rect">
            <a:avLst/>
          </a:prstGeom>
        </p:spPr>
      </p:pic>
      <p:pic>
        <p:nvPicPr>
          <p:cNvPr id="174" name="Picture 173" descr="A person in a white shirt&#10;&#10;AI-generated content may be incorrect.">
            <a:extLst>
              <a:ext uri="{FF2B5EF4-FFF2-40B4-BE49-F238E27FC236}">
                <a16:creationId xmlns:a16="http://schemas.microsoft.com/office/drawing/2014/main" id="{9239A1B2-43DF-2302-92EF-BE1235B2CFAE}"/>
              </a:ext>
            </a:extLst>
          </p:cNvPr>
          <p:cNvPicPr>
            <a:picLocks noChangeAspect="1"/>
          </p:cNvPicPr>
          <p:nvPr/>
        </p:nvPicPr>
        <p:blipFill>
          <a:blip r:embed="rId5"/>
          <a:stretch>
            <a:fillRect/>
          </a:stretch>
        </p:blipFill>
        <p:spPr>
          <a:xfrm>
            <a:off x="349129" y="3052457"/>
            <a:ext cx="650365" cy="1053203"/>
          </a:xfrm>
          <a:prstGeom prst="rect">
            <a:avLst/>
          </a:prstGeom>
        </p:spPr>
      </p:pic>
      <p:pic>
        <p:nvPicPr>
          <p:cNvPr id="189" name="Picture 188" descr="A person with blonde hair&#10;&#10;AI-generated content may be incorrect.">
            <a:extLst>
              <a:ext uri="{FF2B5EF4-FFF2-40B4-BE49-F238E27FC236}">
                <a16:creationId xmlns:a16="http://schemas.microsoft.com/office/drawing/2014/main" id="{5E1DD9BC-9B97-B0FD-5A56-4DDF4C8AD102}"/>
              </a:ext>
            </a:extLst>
          </p:cNvPr>
          <p:cNvPicPr>
            <a:picLocks noChangeAspect="1"/>
          </p:cNvPicPr>
          <p:nvPr/>
        </p:nvPicPr>
        <p:blipFill>
          <a:blip r:embed="rId10"/>
          <a:stretch>
            <a:fillRect/>
          </a:stretch>
        </p:blipFill>
        <p:spPr>
          <a:xfrm>
            <a:off x="380577" y="3487268"/>
            <a:ext cx="615806" cy="997237"/>
          </a:xfrm>
          <a:prstGeom prst="rect">
            <a:avLst/>
          </a:prstGeom>
        </p:spPr>
      </p:pic>
      <p:pic>
        <p:nvPicPr>
          <p:cNvPr id="194" name="Picture 193" descr="A person in a white shirt&#10;&#10;AI-generated content may be incorrect.">
            <a:extLst>
              <a:ext uri="{FF2B5EF4-FFF2-40B4-BE49-F238E27FC236}">
                <a16:creationId xmlns:a16="http://schemas.microsoft.com/office/drawing/2014/main" id="{6C7A105B-E6B0-3C07-9880-7DE882E59C78}"/>
              </a:ext>
            </a:extLst>
          </p:cNvPr>
          <p:cNvPicPr>
            <a:picLocks noChangeAspect="1"/>
          </p:cNvPicPr>
          <p:nvPr/>
        </p:nvPicPr>
        <p:blipFill>
          <a:blip r:embed="rId5"/>
          <a:stretch>
            <a:fillRect/>
          </a:stretch>
        </p:blipFill>
        <p:spPr>
          <a:xfrm>
            <a:off x="349129" y="4007356"/>
            <a:ext cx="650365" cy="1053203"/>
          </a:xfrm>
          <a:prstGeom prst="rect">
            <a:avLst/>
          </a:prstGeom>
        </p:spPr>
      </p:pic>
      <p:pic>
        <p:nvPicPr>
          <p:cNvPr id="192" name="Picture 191" descr="A person in a blue shirt&#10;&#10;AI-generated content may be incorrect.">
            <a:extLst>
              <a:ext uri="{FF2B5EF4-FFF2-40B4-BE49-F238E27FC236}">
                <a16:creationId xmlns:a16="http://schemas.microsoft.com/office/drawing/2014/main" id="{A985CFC3-E33A-94F0-7AD1-6E8469119619}"/>
              </a:ext>
            </a:extLst>
          </p:cNvPr>
          <p:cNvPicPr>
            <a:picLocks noChangeAspect="1"/>
          </p:cNvPicPr>
          <p:nvPr/>
        </p:nvPicPr>
        <p:blipFill>
          <a:blip r:embed="rId11"/>
          <a:stretch>
            <a:fillRect/>
          </a:stretch>
        </p:blipFill>
        <p:spPr>
          <a:xfrm>
            <a:off x="347856" y="4402794"/>
            <a:ext cx="650365" cy="1053203"/>
          </a:xfrm>
          <a:prstGeom prst="rect">
            <a:avLst/>
          </a:prstGeom>
        </p:spPr>
      </p:pic>
      <p:sp>
        <p:nvSpPr>
          <p:cNvPr id="2" name="TextBox 1">
            <a:extLst>
              <a:ext uri="{FF2B5EF4-FFF2-40B4-BE49-F238E27FC236}">
                <a16:creationId xmlns:a16="http://schemas.microsoft.com/office/drawing/2014/main" id="{48AA701D-B7E7-BE65-EEE4-7EAC8E69A0B2}"/>
              </a:ext>
            </a:extLst>
          </p:cNvPr>
          <p:cNvSpPr txBox="1"/>
          <p:nvPr/>
        </p:nvSpPr>
        <p:spPr>
          <a:xfrm>
            <a:off x="10621616" y="1131775"/>
            <a:ext cx="1142461" cy="609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914507">
              <a:spcBef>
                <a:spcPts val="1450"/>
              </a:spcBef>
              <a:buSzPct val="100000"/>
            </a:pPr>
            <a:r>
              <a:rPr lang="en-GB" sz="7598" dirty="0">
                <a:solidFill>
                  <a:srgbClr val="0F62FE"/>
                </a:solidFill>
                <a:latin typeface="IBM Plex Sans ExtLt" panose="020B0303050203000203" pitchFamily="34" charset="0"/>
                <a:sym typeface="IBM Plex Sans Light"/>
              </a:rPr>
              <a:t>+</a:t>
            </a:r>
          </a:p>
        </p:txBody>
      </p:sp>
    </p:spTree>
    <p:extLst>
      <p:ext uri="{BB962C8B-B14F-4D97-AF65-F5344CB8AC3E}">
        <p14:creationId xmlns:p14="http://schemas.microsoft.com/office/powerpoint/2010/main" val="4081245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nodeType="afterEffect">
                                  <p:stCondLst>
                                    <p:cond delay="1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100"/>
                                  </p:stCondLst>
                                  <p:childTnLst>
                                    <p:set>
                                      <p:cBhvr>
                                        <p:cTn id="12" dur="1" fill="hold">
                                          <p:stCondLst>
                                            <p:cond delay="0"/>
                                          </p:stCondLst>
                                        </p:cTn>
                                        <p:tgtEl>
                                          <p:spTgt spid="50"/>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00"/>
                                  </p:stCondLst>
                                  <p:childTnLst>
                                    <p:set>
                                      <p:cBhvr>
                                        <p:cTn id="15" dur="1" fill="hold">
                                          <p:stCondLst>
                                            <p:cond delay="0"/>
                                          </p:stCondLst>
                                        </p:cTn>
                                        <p:tgtEl>
                                          <p:spTgt spid="51"/>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nodeType="afterEffect">
                                  <p:stCondLst>
                                    <p:cond delay="100"/>
                                  </p:stCondLst>
                                  <p:childTnLst>
                                    <p:set>
                                      <p:cBhvr>
                                        <p:cTn id="18" dur="1" fill="hold">
                                          <p:stCondLst>
                                            <p:cond delay="0"/>
                                          </p:stCondLst>
                                        </p:cTn>
                                        <p:tgtEl>
                                          <p:spTgt spid="75"/>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10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nodeType="afterEffect">
                                  <p:stCondLst>
                                    <p:cond delay="100"/>
                                  </p:stCondLst>
                                  <p:childTnLst>
                                    <p:set>
                                      <p:cBhvr>
                                        <p:cTn id="24" dur="1" fill="hold">
                                          <p:stCondLst>
                                            <p:cond delay="0"/>
                                          </p:stCondLst>
                                        </p:cTn>
                                        <p:tgtEl>
                                          <p:spTgt spid="35"/>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nodeType="afterEffect">
                                  <p:stCondLst>
                                    <p:cond delay="100"/>
                                  </p:stCondLst>
                                  <p:childTnLst>
                                    <p:set>
                                      <p:cBhvr>
                                        <p:cTn id="27" dur="1" fill="hold">
                                          <p:stCondLst>
                                            <p:cond delay="0"/>
                                          </p:stCondLst>
                                        </p:cTn>
                                        <p:tgtEl>
                                          <p:spTgt spid="203"/>
                                        </p:tgtEl>
                                        <p:attrNameLst>
                                          <p:attrName>style.visibility</p:attrName>
                                        </p:attrNameLst>
                                      </p:cBhvr>
                                      <p:to>
                                        <p:strVal val="visible"/>
                                      </p:to>
                                    </p:set>
                                  </p:childTnLst>
                                </p:cTn>
                              </p:par>
                            </p:childTnLst>
                          </p:cTn>
                        </p:par>
                        <p:par>
                          <p:cTn id="28" fill="hold">
                            <p:stCondLst>
                              <p:cond delay="800"/>
                            </p:stCondLst>
                            <p:childTnLst>
                              <p:par>
                                <p:cTn id="29" presetID="1" presetClass="entr" presetSubtype="0" fill="hold" nodeType="afterEffect">
                                  <p:stCondLst>
                                    <p:cond delay="100"/>
                                  </p:stCondLst>
                                  <p:childTnLst>
                                    <p:set>
                                      <p:cBhvr>
                                        <p:cTn id="30" dur="1" fill="hold">
                                          <p:stCondLst>
                                            <p:cond delay="0"/>
                                          </p:stCondLst>
                                        </p:cTn>
                                        <p:tgtEl>
                                          <p:spTgt spid="29"/>
                                        </p:tgtEl>
                                        <p:attrNameLst>
                                          <p:attrName>style.visibility</p:attrName>
                                        </p:attrNameLst>
                                      </p:cBhvr>
                                      <p:to>
                                        <p:strVal val="visible"/>
                                      </p:to>
                                    </p:set>
                                  </p:childTnLst>
                                </p:cTn>
                              </p:par>
                            </p:childTnLst>
                          </p:cTn>
                        </p:par>
                        <p:par>
                          <p:cTn id="31" fill="hold">
                            <p:stCondLst>
                              <p:cond delay="900"/>
                            </p:stCondLst>
                            <p:childTnLst>
                              <p:par>
                                <p:cTn id="32" presetID="1" presetClass="entr" presetSubtype="0" fill="hold" nodeType="afterEffect">
                                  <p:stCondLst>
                                    <p:cond delay="100"/>
                                  </p:stCondLst>
                                  <p:childTnLst>
                                    <p:set>
                                      <p:cBhvr>
                                        <p:cTn id="33" dur="1" fill="hold">
                                          <p:stCondLst>
                                            <p:cond delay="0"/>
                                          </p:stCondLst>
                                        </p:cTn>
                                        <p:tgtEl>
                                          <p:spTgt spid="3"/>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nodeType="afterEffect">
                                  <p:stCondLst>
                                    <p:cond delay="10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1100"/>
                            </p:stCondLst>
                            <p:childTnLst>
                              <p:par>
                                <p:cTn id="38" presetID="1" presetClass="entr" presetSubtype="0" fill="hold" nodeType="afterEffect">
                                  <p:stCondLst>
                                    <p:cond delay="100"/>
                                  </p:stCondLst>
                                  <p:childTnLst>
                                    <p:set>
                                      <p:cBhvr>
                                        <p:cTn id="39" dur="1" fill="hold">
                                          <p:stCondLst>
                                            <p:cond delay="0"/>
                                          </p:stCondLst>
                                        </p:cTn>
                                        <p:tgtEl>
                                          <p:spTgt spid="13"/>
                                        </p:tgtEl>
                                        <p:attrNameLst>
                                          <p:attrName>style.visibility</p:attrName>
                                        </p:attrNameLst>
                                      </p:cBhvr>
                                      <p:to>
                                        <p:strVal val="visible"/>
                                      </p:to>
                                    </p:set>
                                  </p:childTnLst>
                                </p:cTn>
                              </p:par>
                            </p:childTnLst>
                          </p:cTn>
                        </p:par>
                        <p:par>
                          <p:cTn id="40" fill="hold">
                            <p:stCondLst>
                              <p:cond delay="1200"/>
                            </p:stCondLst>
                            <p:childTnLst>
                              <p:par>
                                <p:cTn id="41" presetID="1" presetClass="entr" presetSubtype="0" fill="hold" nodeType="afterEffect">
                                  <p:stCondLst>
                                    <p:cond delay="100"/>
                                  </p:stCondLst>
                                  <p:childTnLst>
                                    <p:set>
                                      <p:cBhvr>
                                        <p:cTn id="42" dur="1" fill="hold">
                                          <p:stCondLst>
                                            <p:cond delay="0"/>
                                          </p:stCondLst>
                                        </p:cTn>
                                        <p:tgtEl>
                                          <p:spTgt spid="25"/>
                                        </p:tgtEl>
                                        <p:attrNameLst>
                                          <p:attrName>style.visibility</p:attrName>
                                        </p:attrNameLst>
                                      </p:cBhvr>
                                      <p:to>
                                        <p:strVal val="visible"/>
                                      </p:to>
                                    </p:set>
                                  </p:childTnLst>
                                </p:cTn>
                              </p:par>
                            </p:childTnLst>
                          </p:cTn>
                        </p:par>
                        <p:par>
                          <p:cTn id="43" fill="hold">
                            <p:stCondLst>
                              <p:cond delay="1300"/>
                            </p:stCondLst>
                            <p:childTnLst>
                              <p:par>
                                <p:cTn id="44" presetID="1" presetClass="entr" presetSubtype="0" fill="hold" nodeType="afterEffect">
                                  <p:stCondLst>
                                    <p:cond delay="100"/>
                                  </p:stCondLst>
                                  <p:childTnLst>
                                    <p:set>
                                      <p:cBhvr>
                                        <p:cTn id="45" dur="1" fill="hold">
                                          <p:stCondLst>
                                            <p:cond delay="0"/>
                                          </p:stCondLst>
                                        </p:cTn>
                                        <p:tgtEl>
                                          <p:spTgt spid="27"/>
                                        </p:tgtEl>
                                        <p:attrNameLst>
                                          <p:attrName>style.visibility</p:attrName>
                                        </p:attrNameLst>
                                      </p:cBhvr>
                                      <p:to>
                                        <p:strVal val="visible"/>
                                      </p:to>
                                    </p:set>
                                  </p:childTnLst>
                                </p:cTn>
                              </p:par>
                            </p:childTnLst>
                          </p:cTn>
                        </p:par>
                        <p:par>
                          <p:cTn id="46" fill="hold">
                            <p:stCondLst>
                              <p:cond delay="1400"/>
                            </p:stCondLst>
                            <p:childTnLst>
                              <p:par>
                                <p:cTn id="47" presetID="1" presetClass="entr" presetSubtype="0" fill="hold" nodeType="afterEffect">
                                  <p:stCondLst>
                                    <p:cond delay="10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1500"/>
                            </p:stCondLst>
                            <p:childTnLst>
                              <p:par>
                                <p:cTn id="50" presetID="1" presetClass="entr" presetSubtype="0" fill="hold" nodeType="afterEffect">
                                  <p:stCondLst>
                                    <p:cond delay="100"/>
                                  </p:stCondLst>
                                  <p:childTnLst>
                                    <p:set>
                                      <p:cBhvr>
                                        <p:cTn id="51" dur="1" fill="hold">
                                          <p:stCondLst>
                                            <p:cond delay="0"/>
                                          </p:stCondLst>
                                        </p:cTn>
                                        <p:tgtEl>
                                          <p:spTgt spid="37"/>
                                        </p:tgtEl>
                                        <p:attrNameLst>
                                          <p:attrName>style.visibility</p:attrName>
                                        </p:attrNameLst>
                                      </p:cBhvr>
                                      <p:to>
                                        <p:strVal val="visible"/>
                                      </p:to>
                                    </p:set>
                                  </p:childTnLst>
                                </p:cTn>
                              </p:par>
                            </p:childTnLst>
                          </p:cTn>
                        </p:par>
                        <p:par>
                          <p:cTn id="52" fill="hold">
                            <p:stCondLst>
                              <p:cond delay="1600"/>
                            </p:stCondLst>
                            <p:childTnLst>
                              <p:par>
                                <p:cTn id="53" presetID="1" presetClass="entr" presetSubtype="0" fill="hold" nodeType="afterEffect">
                                  <p:stCondLst>
                                    <p:cond delay="100"/>
                                  </p:stCondLst>
                                  <p:childTnLst>
                                    <p:set>
                                      <p:cBhvr>
                                        <p:cTn id="54" dur="1" fill="hold">
                                          <p:stCondLst>
                                            <p:cond delay="0"/>
                                          </p:stCondLst>
                                        </p:cTn>
                                        <p:tgtEl>
                                          <p:spTgt spid="38"/>
                                        </p:tgtEl>
                                        <p:attrNameLst>
                                          <p:attrName>style.visibility</p:attrName>
                                        </p:attrNameLst>
                                      </p:cBhvr>
                                      <p:to>
                                        <p:strVal val="visible"/>
                                      </p:to>
                                    </p:set>
                                  </p:childTnLst>
                                </p:cTn>
                              </p:par>
                            </p:childTnLst>
                          </p:cTn>
                        </p:par>
                        <p:par>
                          <p:cTn id="55" fill="hold">
                            <p:stCondLst>
                              <p:cond delay="1700"/>
                            </p:stCondLst>
                            <p:childTnLst>
                              <p:par>
                                <p:cTn id="56" presetID="1" presetClass="entr" presetSubtype="0" fill="hold" nodeType="afterEffect">
                                  <p:stCondLst>
                                    <p:cond delay="100"/>
                                  </p:stCondLst>
                                  <p:childTnLst>
                                    <p:set>
                                      <p:cBhvr>
                                        <p:cTn id="57" dur="1" fill="hold">
                                          <p:stCondLst>
                                            <p:cond delay="0"/>
                                          </p:stCondLst>
                                        </p:cTn>
                                        <p:tgtEl>
                                          <p:spTgt spid="39"/>
                                        </p:tgtEl>
                                        <p:attrNameLst>
                                          <p:attrName>style.visibility</p:attrName>
                                        </p:attrNameLst>
                                      </p:cBhvr>
                                      <p:to>
                                        <p:strVal val="visible"/>
                                      </p:to>
                                    </p:set>
                                  </p:childTnLst>
                                </p:cTn>
                              </p:par>
                            </p:childTnLst>
                          </p:cTn>
                        </p:par>
                        <p:par>
                          <p:cTn id="58" fill="hold">
                            <p:stCondLst>
                              <p:cond delay="1800"/>
                            </p:stCondLst>
                            <p:childTnLst>
                              <p:par>
                                <p:cTn id="59" presetID="1" presetClass="entr" presetSubtype="0" fill="hold" nodeType="afterEffect">
                                  <p:stCondLst>
                                    <p:cond delay="100"/>
                                  </p:stCondLst>
                                  <p:childTnLst>
                                    <p:set>
                                      <p:cBhvr>
                                        <p:cTn id="60" dur="1" fill="hold">
                                          <p:stCondLst>
                                            <p:cond delay="0"/>
                                          </p:stCondLst>
                                        </p:cTn>
                                        <p:tgtEl>
                                          <p:spTgt spid="40"/>
                                        </p:tgtEl>
                                        <p:attrNameLst>
                                          <p:attrName>style.visibility</p:attrName>
                                        </p:attrNameLst>
                                      </p:cBhvr>
                                      <p:to>
                                        <p:strVal val="visible"/>
                                      </p:to>
                                    </p:set>
                                  </p:childTnLst>
                                </p:cTn>
                              </p:par>
                            </p:childTnLst>
                          </p:cTn>
                        </p:par>
                        <p:par>
                          <p:cTn id="61" fill="hold">
                            <p:stCondLst>
                              <p:cond delay="1900"/>
                            </p:stCondLst>
                            <p:childTnLst>
                              <p:par>
                                <p:cTn id="62" presetID="1" presetClass="entr" presetSubtype="0" fill="hold" nodeType="afterEffect">
                                  <p:stCondLst>
                                    <p:cond delay="100"/>
                                  </p:stCondLst>
                                  <p:childTnLst>
                                    <p:set>
                                      <p:cBhvr>
                                        <p:cTn id="63" dur="1" fill="hold">
                                          <p:stCondLst>
                                            <p:cond delay="0"/>
                                          </p:stCondLst>
                                        </p:cTn>
                                        <p:tgtEl>
                                          <p:spTgt spid="41"/>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1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2100"/>
                            </p:stCondLst>
                            <p:childTnLst>
                              <p:par>
                                <p:cTn id="68" presetID="1" presetClass="entr" presetSubtype="0" fill="hold" nodeType="afterEffect">
                                  <p:stCondLst>
                                    <p:cond delay="100"/>
                                  </p:stCondLst>
                                  <p:childTnLst>
                                    <p:set>
                                      <p:cBhvr>
                                        <p:cTn id="69" dur="1" fill="hold">
                                          <p:stCondLst>
                                            <p:cond delay="0"/>
                                          </p:stCondLst>
                                        </p:cTn>
                                        <p:tgtEl>
                                          <p:spTgt spid="43"/>
                                        </p:tgtEl>
                                        <p:attrNameLst>
                                          <p:attrName>style.visibility</p:attrName>
                                        </p:attrNameLst>
                                      </p:cBhvr>
                                      <p:to>
                                        <p:strVal val="visible"/>
                                      </p:to>
                                    </p:set>
                                  </p:childTnLst>
                                </p:cTn>
                              </p:par>
                            </p:childTnLst>
                          </p:cTn>
                        </p:par>
                        <p:par>
                          <p:cTn id="70" fill="hold">
                            <p:stCondLst>
                              <p:cond delay="2200"/>
                            </p:stCondLst>
                            <p:childTnLst>
                              <p:par>
                                <p:cTn id="71" presetID="1" presetClass="entr" presetSubtype="0" fill="hold" nodeType="afterEffect">
                                  <p:stCondLst>
                                    <p:cond delay="100"/>
                                  </p:stCondLst>
                                  <p:childTnLst>
                                    <p:set>
                                      <p:cBhvr>
                                        <p:cTn id="72" dur="1" fill="hold">
                                          <p:stCondLst>
                                            <p:cond delay="0"/>
                                          </p:stCondLst>
                                        </p:cTn>
                                        <p:tgtEl>
                                          <p:spTgt spid="44"/>
                                        </p:tgtEl>
                                        <p:attrNameLst>
                                          <p:attrName>style.visibility</p:attrName>
                                        </p:attrNameLst>
                                      </p:cBhvr>
                                      <p:to>
                                        <p:strVal val="visible"/>
                                      </p:to>
                                    </p:set>
                                  </p:childTnLst>
                                </p:cTn>
                              </p:par>
                            </p:childTnLst>
                          </p:cTn>
                        </p:par>
                        <p:par>
                          <p:cTn id="73" fill="hold">
                            <p:stCondLst>
                              <p:cond delay="2300"/>
                            </p:stCondLst>
                            <p:childTnLst>
                              <p:par>
                                <p:cTn id="74" presetID="1" presetClass="entr" presetSubtype="0" fill="hold" nodeType="afterEffect">
                                  <p:stCondLst>
                                    <p:cond delay="100"/>
                                  </p:stCondLst>
                                  <p:childTnLst>
                                    <p:set>
                                      <p:cBhvr>
                                        <p:cTn id="75" dur="1" fill="hold">
                                          <p:stCondLst>
                                            <p:cond delay="0"/>
                                          </p:stCondLst>
                                        </p:cTn>
                                        <p:tgtEl>
                                          <p:spTgt spid="45"/>
                                        </p:tgtEl>
                                        <p:attrNameLst>
                                          <p:attrName>style.visibility</p:attrName>
                                        </p:attrNameLst>
                                      </p:cBhvr>
                                      <p:to>
                                        <p:strVal val="visible"/>
                                      </p:to>
                                    </p:set>
                                  </p:childTnLst>
                                </p:cTn>
                              </p:par>
                            </p:childTnLst>
                          </p:cTn>
                        </p:par>
                        <p:par>
                          <p:cTn id="76" fill="hold">
                            <p:stCondLst>
                              <p:cond delay="2400"/>
                            </p:stCondLst>
                            <p:childTnLst>
                              <p:par>
                                <p:cTn id="77" presetID="1" presetClass="entr" presetSubtype="0" fill="hold" nodeType="afterEffect">
                                  <p:stCondLst>
                                    <p:cond delay="100"/>
                                  </p:stCondLst>
                                  <p:childTnLst>
                                    <p:set>
                                      <p:cBhvr>
                                        <p:cTn id="78" dur="1" fill="hold">
                                          <p:stCondLst>
                                            <p:cond delay="0"/>
                                          </p:stCondLst>
                                        </p:cTn>
                                        <p:tgtEl>
                                          <p:spTgt spid="46"/>
                                        </p:tgtEl>
                                        <p:attrNameLst>
                                          <p:attrName>style.visibility</p:attrName>
                                        </p:attrNameLst>
                                      </p:cBhvr>
                                      <p:to>
                                        <p:strVal val="visible"/>
                                      </p:to>
                                    </p:set>
                                  </p:childTnLst>
                                </p:cTn>
                              </p:par>
                            </p:childTnLst>
                          </p:cTn>
                        </p:par>
                        <p:par>
                          <p:cTn id="79" fill="hold">
                            <p:stCondLst>
                              <p:cond delay="2500"/>
                            </p:stCondLst>
                            <p:childTnLst>
                              <p:par>
                                <p:cTn id="80" presetID="1" presetClass="entr" presetSubtype="0" fill="hold" nodeType="afterEffect">
                                  <p:stCondLst>
                                    <p:cond delay="100"/>
                                  </p:stCondLst>
                                  <p:childTnLst>
                                    <p:set>
                                      <p:cBhvr>
                                        <p:cTn id="81" dur="1" fill="hold">
                                          <p:stCondLst>
                                            <p:cond delay="0"/>
                                          </p:stCondLst>
                                        </p:cTn>
                                        <p:tgtEl>
                                          <p:spTgt spid="47"/>
                                        </p:tgtEl>
                                        <p:attrNameLst>
                                          <p:attrName>style.visibility</p:attrName>
                                        </p:attrNameLst>
                                      </p:cBhvr>
                                      <p:to>
                                        <p:strVal val="visible"/>
                                      </p:to>
                                    </p:set>
                                  </p:childTnLst>
                                </p:cTn>
                              </p:par>
                            </p:childTnLst>
                          </p:cTn>
                        </p:par>
                        <p:par>
                          <p:cTn id="82" fill="hold">
                            <p:stCondLst>
                              <p:cond delay="2600"/>
                            </p:stCondLst>
                            <p:childTnLst>
                              <p:par>
                                <p:cTn id="83" presetID="1" presetClass="entr" presetSubtype="0" fill="hold" nodeType="afterEffect">
                                  <p:stCondLst>
                                    <p:cond delay="100"/>
                                  </p:stCondLst>
                                  <p:childTnLst>
                                    <p:set>
                                      <p:cBhvr>
                                        <p:cTn id="84" dur="1" fill="hold">
                                          <p:stCondLst>
                                            <p:cond delay="0"/>
                                          </p:stCondLst>
                                        </p:cTn>
                                        <p:tgtEl>
                                          <p:spTgt spid="48"/>
                                        </p:tgtEl>
                                        <p:attrNameLst>
                                          <p:attrName>style.visibility</p:attrName>
                                        </p:attrNameLst>
                                      </p:cBhvr>
                                      <p:to>
                                        <p:strVal val="visible"/>
                                      </p:to>
                                    </p:set>
                                  </p:childTnLst>
                                </p:cTn>
                              </p:par>
                            </p:childTnLst>
                          </p:cTn>
                        </p:par>
                        <p:par>
                          <p:cTn id="85" fill="hold">
                            <p:stCondLst>
                              <p:cond delay="2700"/>
                            </p:stCondLst>
                            <p:childTnLst>
                              <p:par>
                                <p:cTn id="86" presetID="1" presetClass="entr" presetSubtype="0" fill="hold" nodeType="afterEffect">
                                  <p:stCondLst>
                                    <p:cond delay="100"/>
                                  </p:stCondLst>
                                  <p:childTnLst>
                                    <p:set>
                                      <p:cBhvr>
                                        <p:cTn id="87" dur="1" fill="hold">
                                          <p:stCondLst>
                                            <p:cond delay="0"/>
                                          </p:stCondLst>
                                        </p:cTn>
                                        <p:tgtEl>
                                          <p:spTgt spid="49"/>
                                        </p:tgtEl>
                                        <p:attrNameLst>
                                          <p:attrName>style.visibility</p:attrName>
                                        </p:attrNameLst>
                                      </p:cBhvr>
                                      <p:to>
                                        <p:strVal val="visible"/>
                                      </p:to>
                                    </p:set>
                                  </p:childTnLst>
                                </p:cTn>
                              </p:par>
                            </p:childTnLst>
                          </p:cTn>
                        </p:par>
                        <p:par>
                          <p:cTn id="88" fill="hold">
                            <p:stCondLst>
                              <p:cond delay="2800"/>
                            </p:stCondLst>
                            <p:childTnLst>
                              <p:par>
                                <p:cTn id="89" presetID="1" presetClass="entr" presetSubtype="0" fill="hold" nodeType="afterEffect">
                                  <p:stCondLst>
                                    <p:cond delay="100"/>
                                  </p:stCondLst>
                                  <p:childTnLst>
                                    <p:set>
                                      <p:cBhvr>
                                        <p:cTn id="90" dur="1" fill="hold">
                                          <p:stCondLst>
                                            <p:cond delay="0"/>
                                          </p:stCondLst>
                                        </p:cTn>
                                        <p:tgtEl>
                                          <p:spTgt spid="52"/>
                                        </p:tgtEl>
                                        <p:attrNameLst>
                                          <p:attrName>style.visibility</p:attrName>
                                        </p:attrNameLst>
                                      </p:cBhvr>
                                      <p:to>
                                        <p:strVal val="visible"/>
                                      </p:to>
                                    </p:set>
                                  </p:childTnLst>
                                </p:cTn>
                              </p:par>
                            </p:childTnLst>
                          </p:cTn>
                        </p:par>
                        <p:par>
                          <p:cTn id="91" fill="hold">
                            <p:stCondLst>
                              <p:cond delay="2900"/>
                            </p:stCondLst>
                            <p:childTnLst>
                              <p:par>
                                <p:cTn id="92" presetID="1" presetClass="entr" presetSubtype="0" fill="hold" nodeType="afterEffect">
                                  <p:stCondLst>
                                    <p:cond delay="100"/>
                                  </p:stCondLst>
                                  <p:childTnLst>
                                    <p:set>
                                      <p:cBhvr>
                                        <p:cTn id="93" dur="1" fill="hold">
                                          <p:stCondLst>
                                            <p:cond delay="0"/>
                                          </p:stCondLst>
                                        </p:cTn>
                                        <p:tgtEl>
                                          <p:spTgt spid="53"/>
                                        </p:tgtEl>
                                        <p:attrNameLst>
                                          <p:attrName>style.visibility</p:attrName>
                                        </p:attrNameLst>
                                      </p:cBhvr>
                                      <p:to>
                                        <p:strVal val="visible"/>
                                      </p:to>
                                    </p:set>
                                  </p:childTnLst>
                                </p:cTn>
                              </p:par>
                            </p:childTnLst>
                          </p:cTn>
                        </p:par>
                        <p:par>
                          <p:cTn id="94" fill="hold">
                            <p:stCondLst>
                              <p:cond delay="3000"/>
                            </p:stCondLst>
                            <p:childTnLst>
                              <p:par>
                                <p:cTn id="95" presetID="1" presetClass="entr" presetSubtype="0" fill="hold" nodeType="afterEffect">
                                  <p:stCondLst>
                                    <p:cond delay="100"/>
                                  </p:stCondLst>
                                  <p:childTnLst>
                                    <p:set>
                                      <p:cBhvr>
                                        <p:cTn id="96" dur="1" fill="hold">
                                          <p:stCondLst>
                                            <p:cond delay="0"/>
                                          </p:stCondLst>
                                        </p:cTn>
                                        <p:tgtEl>
                                          <p:spTgt spid="55"/>
                                        </p:tgtEl>
                                        <p:attrNameLst>
                                          <p:attrName>style.visibility</p:attrName>
                                        </p:attrNameLst>
                                      </p:cBhvr>
                                      <p:to>
                                        <p:strVal val="visible"/>
                                      </p:to>
                                    </p:set>
                                  </p:childTnLst>
                                </p:cTn>
                              </p:par>
                            </p:childTnLst>
                          </p:cTn>
                        </p:par>
                        <p:par>
                          <p:cTn id="97" fill="hold">
                            <p:stCondLst>
                              <p:cond delay="3100"/>
                            </p:stCondLst>
                            <p:childTnLst>
                              <p:par>
                                <p:cTn id="98" presetID="1" presetClass="entr" presetSubtype="0" fill="hold" nodeType="afterEffect">
                                  <p:stCondLst>
                                    <p:cond delay="100"/>
                                  </p:stCondLst>
                                  <p:childTnLst>
                                    <p:set>
                                      <p:cBhvr>
                                        <p:cTn id="99" dur="1" fill="hold">
                                          <p:stCondLst>
                                            <p:cond delay="0"/>
                                          </p:stCondLst>
                                        </p:cTn>
                                        <p:tgtEl>
                                          <p:spTgt spid="56"/>
                                        </p:tgtEl>
                                        <p:attrNameLst>
                                          <p:attrName>style.visibility</p:attrName>
                                        </p:attrNameLst>
                                      </p:cBhvr>
                                      <p:to>
                                        <p:strVal val="visible"/>
                                      </p:to>
                                    </p:set>
                                  </p:childTnLst>
                                </p:cTn>
                              </p:par>
                            </p:childTnLst>
                          </p:cTn>
                        </p:par>
                        <p:par>
                          <p:cTn id="100" fill="hold">
                            <p:stCondLst>
                              <p:cond delay="3200"/>
                            </p:stCondLst>
                            <p:childTnLst>
                              <p:par>
                                <p:cTn id="101" presetID="1" presetClass="entr" presetSubtype="0" fill="hold" nodeType="afterEffect">
                                  <p:stCondLst>
                                    <p:cond delay="100"/>
                                  </p:stCondLst>
                                  <p:childTnLst>
                                    <p:set>
                                      <p:cBhvr>
                                        <p:cTn id="102" dur="1" fill="hold">
                                          <p:stCondLst>
                                            <p:cond delay="0"/>
                                          </p:stCondLst>
                                        </p:cTn>
                                        <p:tgtEl>
                                          <p:spTgt spid="57"/>
                                        </p:tgtEl>
                                        <p:attrNameLst>
                                          <p:attrName>style.visibility</p:attrName>
                                        </p:attrNameLst>
                                      </p:cBhvr>
                                      <p:to>
                                        <p:strVal val="visible"/>
                                      </p:to>
                                    </p:set>
                                  </p:childTnLst>
                                </p:cTn>
                              </p:par>
                            </p:childTnLst>
                          </p:cTn>
                        </p:par>
                        <p:par>
                          <p:cTn id="103" fill="hold">
                            <p:stCondLst>
                              <p:cond delay="3300"/>
                            </p:stCondLst>
                            <p:childTnLst>
                              <p:par>
                                <p:cTn id="104" presetID="1" presetClass="entr" presetSubtype="0" fill="hold" nodeType="afterEffect">
                                  <p:stCondLst>
                                    <p:cond delay="100"/>
                                  </p:stCondLst>
                                  <p:childTnLst>
                                    <p:set>
                                      <p:cBhvr>
                                        <p:cTn id="105" dur="1" fill="hold">
                                          <p:stCondLst>
                                            <p:cond delay="0"/>
                                          </p:stCondLst>
                                        </p:cTn>
                                        <p:tgtEl>
                                          <p:spTgt spid="58"/>
                                        </p:tgtEl>
                                        <p:attrNameLst>
                                          <p:attrName>style.visibility</p:attrName>
                                        </p:attrNameLst>
                                      </p:cBhvr>
                                      <p:to>
                                        <p:strVal val="visible"/>
                                      </p:to>
                                    </p:set>
                                  </p:childTnLst>
                                </p:cTn>
                              </p:par>
                            </p:childTnLst>
                          </p:cTn>
                        </p:par>
                        <p:par>
                          <p:cTn id="106" fill="hold">
                            <p:stCondLst>
                              <p:cond delay="3400"/>
                            </p:stCondLst>
                            <p:childTnLst>
                              <p:par>
                                <p:cTn id="107" presetID="1" presetClass="entr" presetSubtype="0" fill="hold" nodeType="afterEffect">
                                  <p:stCondLst>
                                    <p:cond delay="100"/>
                                  </p:stCondLst>
                                  <p:childTnLst>
                                    <p:set>
                                      <p:cBhvr>
                                        <p:cTn id="108" dur="1" fill="hold">
                                          <p:stCondLst>
                                            <p:cond delay="0"/>
                                          </p:stCondLst>
                                        </p:cTn>
                                        <p:tgtEl>
                                          <p:spTgt spid="59"/>
                                        </p:tgtEl>
                                        <p:attrNameLst>
                                          <p:attrName>style.visibility</p:attrName>
                                        </p:attrNameLst>
                                      </p:cBhvr>
                                      <p:to>
                                        <p:strVal val="visible"/>
                                      </p:to>
                                    </p:set>
                                  </p:childTnLst>
                                </p:cTn>
                              </p:par>
                            </p:childTnLst>
                          </p:cTn>
                        </p:par>
                        <p:par>
                          <p:cTn id="109" fill="hold">
                            <p:stCondLst>
                              <p:cond delay="3500"/>
                            </p:stCondLst>
                            <p:childTnLst>
                              <p:par>
                                <p:cTn id="110" presetID="1" presetClass="entr" presetSubtype="0" fill="hold" nodeType="afterEffect">
                                  <p:stCondLst>
                                    <p:cond delay="100"/>
                                  </p:stCondLst>
                                  <p:childTnLst>
                                    <p:set>
                                      <p:cBhvr>
                                        <p:cTn id="111" dur="1" fill="hold">
                                          <p:stCondLst>
                                            <p:cond delay="0"/>
                                          </p:stCondLst>
                                        </p:cTn>
                                        <p:tgtEl>
                                          <p:spTgt spid="60"/>
                                        </p:tgtEl>
                                        <p:attrNameLst>
                                          <p:attrName>style.visibility</p:attrName>
                                        </p:attrNameLst>
                                      </p:cBhvr>
                                      <p:to>
                                        <p:strVal val="visible"/>
                                      </p:to>
                                    </p:set>
                                  </p:childTnLst>
                                </p:cTn>
                              </p:par>
                            </p:childTnLst>
                          </p:cTn>
                        </p:par>
                        <p:par>
                          <p:cTn id="112" fill="hold">
                            <p:stCondLst>
                              <p:cond delay="3600"/>
                            </p:stCondLst>
                            <p:childTnLst>
                              <p:par>
                                <p:cTn id="113" presetID="1" presetClass="entr" presetSubtype="0" fill="hold" nodeType="afterEffect">
                                  <p:stCondLst>
                                    <p:cond delay="100"/>
                                  </p:stCondLst>
                                  <p:childTnLst>
                                    <p:set>
                                      <p:cBhvr>
                                        <p:cTn id="114" dur="1" fill="hold">
                                          <p:stCondLst>
                                            <p:cond delay="0"/>
                                          </p:stCondLst>
                                        </p:cTn>
                                        <p:tgtEl>
                                          <p:spTgt spid="61"/>
                                        </p:tgtEl>
                                        <p:attrNameLst>
                                          <p:attrName>style.visibility</p:attrName>
                                        </p:attrNameLst>
                                      </p:cBhvr>
                                      <p:to>
                                        <p:strVal val="visible"/>
                                      </p:to>
                                    </p:set>
                                  </p:childTnLst>
                                </p:cTn>
                              </p:par>
                            </p:childTnLst>
                          </p:cTn>
                        </p:par>
                        <p:par>
                          <p:cTn id="115" fill="hold">
                            <p:stCondLst>
                              <p:cond delay="3700"/>
                            </p:stCondLst>
                            <p:childTnLst>
                              <p:par>
                                <p:cTn id="116" presetID="1" presetClass="entr" presetSubtype="0" fill="hold" nodeType="afterEffect">
                                  <p:stCondLst>
                                    <p:cond delay="100"/>
                                  </p:stCondLst>
                                  <p:childTnLst>
                                    <p:set>
                                      <p:cBhvr>
                                        <p:cTn id="117" dur="1" fill="hold">
                                          <p:stCondLst>
                                            <p:cond delay="0"/>
                                          </p:stCondLst>
                                        </p:cTn>
                                        <p:tgtEl>
                                          <p:spTgt spid="62"/>
                                        </p:tgtEl>
                                        <p:attrNameLst>
                                          <p:attrName>style.visibility</p:attrName>
                                        </p:attrNameLst>
                                      </p:cBhvr>
                                      <p:to>
                                        <p:strVal val="visible"/>
                                      </p:to>
                                    </p:set>
                                  </p:childTnLst>
                                </p:cTn>
                              </p:par>
                            </p:childTnLst>
                          </p:cTn>
                        </p:par>
                        <p:par>
                          <p:cTn id="118" fill="hold">
                            <p:stCondLst>
                              <p:cond delay="3800"/>
                            </p:stCondLst>
                            <p:childTnLst>
                              <p:par>
                                <p:cTn id="119" presetID="1" presetClass="entr" presetSubtype="0" fill="hold" nodeType="afterEffect">
                                  <p:stCondLst>
                                    <p:cond delay="100"/>
                                  </p:stCondLst>
                                  <p:childTnLst>
                                    <p:set>
                                      <p:cBhvr>
                                        <p:cTn id="120" dur="1" fill="hold">
                                          <p:stCondLst>
                                            <p:cond delay="0"/>
                                          </p:stCondLst>
                                        </p:cTn>
                                        <p:tgtEl>
                                          <p:spTgt spid="63"/>
                                        </p:tgtEl>
                                        <p:attrNameLst>
                                          <p:attrName>style.visibility</p:attrName>
                                        </p:attrNameLst>
                                      </p:cBhvr>
                                      <p:to>
                                        <p:strVal val="visible"/>
                                      </p:to>
                                    </p:set>
                                  </p:childTnLst>
                                </p:cTn>
                              </p:par>
                            </p:childTnLst>
                          </p:cTn>
                        </p:par>
                        <p:par>
                          <p:cTn id="121" fill="hold">
                            <p:stCondLst>
                              <p:cond delay="3900"/>
                            </p:stCondLst>
                            <p:childTnLst>
                              <p:par>
                                <p:cTn id="122" presetID="1" presetClass="entr" presetSubtype="0" fill="hold" nodeType="afterEffect">
                                  <p:stCondLst>
                                    <p:cond delay="100"/>
                                  </p:stCondLst>
                                  <p:childTnLst>
                                    <p:set>
                                      <p:cBhvr>
                                        <p:cTn id="123" dur="1" fill="hold">
                                          <p:stCondLst>
                                            <p:cond delay="0"/>
                                          </p:stCondLst>
                                        </p:cTn>
                                        <p:tgtEl>
                                          <p:spTgt spid="64"/>
                                        </p:tgtEl>
                                        <p:attrNameLst>
                                          <p:attrName>style.visibility</p:attrName>
                                        </p:attrNameLst>
                                      </p:cBhvr>
                                      <p:to>
                                        <p:strVal val="visible"/>
                                      </p:to>
                                    </p:set>
                                  </p:childTnLst>
                                </p:cTn>
                              </p:par>
                            </p:childTnLst>
                          </p:cTn>
                        </p:par>
                        <p:par>
                          <p:cTn id="124" fill="hold">
                            <p:stCondLst>
                              <p:cond delay="4000"/>
                            </p:stCondLst>
                            <p:childTnLst>
                              <p:par>
                                <p:cTn id="125" presetID="1" presetClass="entr" presetSubtype="0" fill="hold" nodeType="afterEffect">
                                  <p:stCondLst>
                                    <p:cond delay="100"/>
                                  </p:stCondLst>
                                  <p:childTnLst>
                                    <p:set>
                                      <p:cBhvr>
                                        <p:cTn id="126" dur="1" fill="hold">
                                          <p:stCondLst>
                                            <p:cond delay="0"/>
                                          </p:stCondLst>
                                        </p:cTn>
                                        <p:tgtEl>
                                          <p:spTgt spid="65"/>
                                        </p:tgtEl>
                                        <p:attrNameLst>
                                          <p:attrName>style.visibility</p:attrName>
                                        </p:attrNameLst>
                                      </p:cBhvr>
                                      <p:to>
                                        <p:strVal val="visible"/>
                                      </p:to>
                                    </p:set>
                                  </p:childTnLst>
                                </p:cTn>
                              </p:par>
                            </p:childTnLst>
                          </p:cTn>
                        </p:par>
                        <p:par>
                          <p:cTn id="127" fill="hold">
                            <p:stCondLst>
                              <p:cond delay="4100"/>
                            </p:stCondLst>
                            <p:childTnLst>
                              <p:par>
                                <p:cTn id="128" presetID="1" presetClass="entr" presetSubtype="0" fill="hold" nodeType="afterEffect">
                                  <p:stCondLst>
                                    <p:cond delay="100"/>
                                  </p:stCondLst>
                                  <p:childTnLst>
                                    <p:set>
                                      <p:cBhvr>
                                        <p:cTn id="129" dur="1" fill="hold">
                                          <p:stCondLst>
                                            <p:cond delay="0"/>
                                          </p:stCondLst>
                                        </p:cTn>
                                        <p:tgtEl>
                                          <p:spTgt spid="66"/>
                                        </p:tgtEl>
                                        <p:attrNameLst>
                                          <p:attrName>style.visibility</p:attrName>
                                        </p:attrNameLst>
                                      </p:cBhvr>
                                      <p:to>
                                        <p:strVal val="visible"/>
                                      </p:to>
                                    </p:set>
                                  </p:childTnLst>
                                </p:cTn>
                              </p:par>
                            </p:childTnLst>
                          </p:cTn>
                        </p:par>
                        <p:par>
                          <p:cTn id="130" fill="hold">
                            <p:stCondLst>
                              <p:cond delay="4200"/>
                            </p:stCondLst>
                            <p:childTnLst>
                              <p:par>
                                <p:cTn id="131" presetID="1" presetClass="entr" presetSubtype="0" fill="hold" nodeType="afterEffect">
                                  <p:stCondLst>
                                    <p:cond delay="100"/>
                                  </p:stCondLst>
                                  <p:childTnLst>
                                    <p:set>
                                      <p:cBhvr>
                                        <p:cTn id="132" dur="1" fill="hold">
                                          <p:stCondLst>
                                            <p:cond delay="0"/>
                                          </p:stCondLst>
                                        </p:cTn>
                                        <p:tgtEl>
                                          <p:spTgt spid="67"/>
                                        </p:tgtEl>
                                        <p:attrNameLst>
                                          <p:attrName>style.visibility</p:attrName>
                                        </p:attrNameLst>
                                      </p:cBhvr>
                                      <p:to>
                                        <p:strVal val="visible"/>
                                      </p:to>
                                    </p:set>
                                  </p:childTnLst>
                                </p:cTn>
                              </p:par>
                            </p:childTnLst>
                          </p:cTn>
                        </p:par>
                        <p:par>
                          <p:cTn id="133" fill="hold">
                            <p:stCondLst>
                              <p:cond delay="4300"/>
                            </p:stCondLst>
                            <p:childTnLst>
                              <p:par>
                                <p:cTn id="134" presetID="1" presetClass="entr" presetSubtype="0" fill="hold" nodeType="afterEffect">
                                  <p:stCondLst>
                                    <p:cond delay="100"/>
                                  </p:stCondLst>
                                  <p:childTnLst>
                                    <p:set>
                                      <p:cBhvr>
                                        <p:cTn id="135" dur="1" fill="hold">
                                          <p:stCondLst>
                                            <p:cond delay="0"/>
                                          </p:stCondLst>
                                        </p:cTn>
                                        <p:tgtEl>
                                          <p:spTgt spid="68"/>
                                        </p:tgtEl>
                                        <p:attrNameLst>
                                          <p:attrName>style.visibility</p:attrName>
                                        </p:attrNameLst>
                                      </p:cBhvr>
                                      <p:to>
                                        <p:strVal val="visible"/>
                                      </p:to>
                                    </p:set>
                                  </p:childTnLst>
                                </p:cTn>
                              </p:par>
                            </p:childTnLst>
                          </p:cTn>
                        </p:par>
                        <p:par>
                          <p:cTn id="136" fill="hold">
                            <p:stCondLst>
                              <p:cond delay="4400"/>
                            </p:stCondLst>
                            <p:childTnLst>
                              <p:par>
                                <p:cTn id="137" presetID="1" presetClass="entr" presetSubtype="0" fill="hold" nodeType="afterEffect">
                                  <p:stCondLst>
                                    <p:cond delay="100"/>
                                  </p:stCondLst>
                                  <p:childTnLst>
                                    <p:set>
                                      <p:cBhvr>
                                        <p:cTn id="138" dur="1" fill="hold">
                                          <p:stCondLst>
                                            <p:cond delay="0"/>
                                          </p:stCondLst>
                                        </p:cTn>
                                        <p:tgtEl>
                                          <p:spTgt spid="69"/>
                                        </p:tgtEl>
                                        <p:attrNameLst>
                                          <p:attrName>style.visibility</p:attrName>
                                        </p:attrNameLst>
                                      </p:cBhvr>
                                      <p:to>
                                        <p:strVal val="visible"/>
                                      </p:to>
                                    </p:set>
                                  </p:childTnLst>
                                </p:cTn>
                              </p:par>
                            </p:childTnLst>
                          </p:cTn>
                        </p:par>
                        <p:par>
                          <p:cTn id="139" fill="hold">
                            <p:stCondLst>
                              <p:cond delay="4500"/>
                            </p:stCondLst>
                            <p:childTnLst>
                              <p:par>
                                <p:cTn id="140" presetID="1" presetClass="entr" presetSubtype="0" fill="hold" nodeType="afterEffect">
                                  <p:stCondLst>
                                    <p:cond delay="100"/>
                                  </p:stCondLst>
                                  <p:childTnLst>
                                    <p:set>
                                      <p:cBhvr>
                                        <p:cTn id="141" dur="1" fill="hold">
                                          <p:stCondLst>
                                            <p:cond delay="0"/>
                                          </p:stCondLst>
                                        </p:cTn>
                                        <p:tgtEl>
                                          <p:spTgt spid="71"/>
                                        </p:tgtEl>
                                        <p:attrNameLst>
                                          <p:attrName>style.visibility</p:attrName>
                                        </p:attrNameLst>
                                      </p:cBhvr>
                                      <p:to>
                                        <p:strVal val="visible"/>
                                      </p:to>
                                    </p:set>
                                  </p:childTnLst>
                                </p:cTn>
                              </p:par>
                            </p:childTnLst>
                          </p:cTn>
                        </p:par>
                        <p:par>
                          <p:cTn id="142" fill="hold">
                            <p:stCondLst>
                              <p:cond delay="4600"/>
                            </p:stCondLst>
                            <p:childTnLst>
                              <p:par>
                                <p:cTn id="143" presetID="1" presetClass="entr" presetSubtype="0" fill="hold" nodeType="afterEffect">
                                  <p:stCondLst>
                                    <p:cond delay="100"/>
                                  </p:stCondLst>
                                  <p:childTnLst>
                                    <p:set>
                                      <p:cBhvr>
                                        <p:cTn id="144" dur="1" fill="hold">
                                          <p:stCondLst>
                                            <p:cond delay="0"/>
                                          </p:stCondLst>
                                        </p:cTn>
                                        <p:tgtEl>
                                          <p:spTgt spid="72"/>
                                        </p:tgtEl>
                                        <p:attrNameLst>
                                          <p:attrName>style.visibility</p:attrName>
                                        </p:attrNameLst>
                                      </p:cBhvr>
                                      <p:to>
                                        <p:strVal val="visible"/>
                                      </p:to>
                                    </p:set>
                                  </p:childTnLst>
                                </p:cTn>
                              </p:par>
                            </p:childTnLst>
                          </p:cTn>
                        </p:par>
                        <p:par>
                          <p:cTn id="145" fill="hold">
                            <p:stCondLst>
                              <p:cond delay="4700"/>
                            </p:stCondLst>
                            <p:childTnLst>
                              <p:par>
                                <p:cTn id="146" presetID="1" presetClass="entr" presetSubtype="0" fill="hold" nodeType="afterEffect">
                                  <p:stCondLst>
                                    <p:cond delay="100"/>
                                  </p:stCondLst>
                                  <p:childTnLst>
                                    <p:set>
                                      <p:cBhvr>
                                        <p:cTn id="147" dur="1" fill="hold">
                                          <p:stCondLst>
                                            <p:cond delay="0"/>
                                          </p:stCondLst>
                                        </p:cTn>
                                        <p:tgtEl>
                                          <p:spTgt spid="73"/>
                                        </p:tgtEl>
                                        <p:attrNameLst>
                                          <p:attrName>style.visibility</p:attrName>
                                        </p:attrNameLst>
                                      </p:cBhvr>
                                      <p:to>
                                        <p:strVal val="visible"/>
                                      </p:to>
                                    </p:set>
                                  </p:childTnLst>
                                </p:cTn>
                              </p:par>
                            </p:childTnLst>
                          </p:cTn>
                        </p:par>
                        <p:par>
                          <p:cTn id="148" fill="hold">
                            <p:stCondLst>
                              <p:cond delay="4800"/>
                            </p:stCondLst>
                            <p:childTnLst>
                              <p:par>
                                <p:cTn id="149" presetID="1" presetClass="entr" presetSubtype="0" fill="hold" nodeType="afterEffect">
                                  <p:stCondLst>
                                    <p:cond delay="100"/>
                                  </p:stCondLst>
                                  <p:childTnLst>
                                    <p:set>
                                      <p:cBhvr>
                                        <p:cTn id="150" dur="1" fill="hold">
                                          <p:stCondLst>
                                            <p:cond delay="0"/>
                                          </p:stCondLst>
                                        </p:cTn>
                                        <p:tgtEl>
                                          <p:spTgt spid="74"/>
                                        </p:tgtEl>
                                        <p:attrNameLst>
                                          <p:attrName>style.visibility</p:attrName>
                                        </p:attrNameLst>
                                      </p:cBhvr>
                                      <p:to>
                                        <p:strVal val="visible"/>
                                      </p:to>
                                    </p:set>
                                  </p:childTnLst>
                                </p:cTn>
                              </p:par>
                            </p:childTnLst>
                          </p:cTn>
                        </p:par>
                        <p:par>
                          <p:cTn id="151" fill="hold">
                            <p:stCondLst>
                              <p:cond delay="4900"/>
                            </p:stCondLst>
                            <p:childTnLst>
                              <p:par>
                                <p:cTn id="152" presetID="1" presetClass="entr" presetSubtype="0" fill="hold" nodeType="afterEffect">
                                  <p:stCondLst>
                                    <p:cond delay="100"/>
                                  </p:stCondLst>
                                  <p:childTnLst>
                                    <p:set>
                                      <p:cBhvr>
                                        <p:cTn id="153" dur="1" fill="hold">
                                          <p:stCondLst>
                                            <p:cond delay="0"/>
                                          </p:stCondLst>
                                        </p:cTn>
                                        <p:tgtEl>
                                          <p:spTgt spid="76"/>
                                        </p:tgtEl>
                                        <p:attrNameLst>
                                          <p:attrName>style.visibility</p:attrName>
                                        </p:attrNameLst>
                                      </p:cBhvr>
                                      <p:to>
                                        <p:strVal val="visible"/>
                                      </p:to>
                                    </p:set>
                                  </p:childTnLst>
                                </p:cTn>
                              </p:par>
                            </p:childTnLst>
                          </p:cTn>
                        </p:par>
                        <p:par>
                          <p:cTn id="154" fill="hold">
                            <p:stCondLst>
                              <p:cond delay="5000"/>
                            </p:stCondLst>
                            <p:childTnLst>
                              <p:par>
                                <p:cTn id="155" presetID="1" presetClass="entr" presetSubtype="0" fill="hold" nodeType="afterEffect">
                                  <p:stCondLst>
                                    <p:cond delay="100"/>
                                  </p:stCondLst>
                                  <p:childTnLst>
                                    <p:set>
                                      <p:cBhvr>
                                        <p:cTn id="156" dur="1" fill="hold">
                                          <p:stCondLst>
                                            <p:cond delay="0"/>
                                          </p:stCondLst>
                                        </p:cTn>
                                        <p:tgtEl>
                                          <p:spTgt spid="77"/>
                                        </p:tgtEl>
                                        <p:attrNameLst>
                                          <p:attrName>style.visibility</p:attrName>
                                        </p:attrNameLst>
                                      </p:cBhvr>
                                      <p:to>
                                        <p:strVal val="visible"/>
                                      </p:to>
                                    </p:set>
                                  </p:childTnLst>
                                </p:cTn>
                              </p:par>
                            </p:childTnLst>
                          </p:cTn>
                        </p:par>
                        <p:par>
                          <p:cTn id="157" fill="hold">
                            <p:stCondLst>
                              <p:cond delay="5100"/>
                            </p:stCondLst>
                            <p:childTnLst>
                              <p:par>
                                <p:cTn id="158" presetID="1" presetClass="entr" presetSubtype="0" fill="hold" nodeType="afterEffect">
                                  <p:stCondLst>
                                    <p:cond delay="100"/>
                                  </p:stCondLst>
                                  <p:childTnLst>
                                    <p:set>
                                      <p:cBhvr>
                                        <p:cTn id="159" dur="1" fill="hold">
                                          <p:stCondLst>
                                            <p:cond delay="0"/>
                                          </p:stCondLst>
                                        </p:cTn>
                                        <p:tgtEl>
                                          <p:spTgt spid="78"/>
                                        </p:tgtEl>
                                        <p:attrNameLst>
                                          <p:attrName>style.visibility</p:attrName>
                                        </p:attrNameLst>
                                      </p:cBhvr>
                                      <p:to>
                                        <p:strVal val="visible"/>
                                      </p:to>
                                    </p:set>
                                  </p:childTnLst>
                                </p:cTn>
                              </p:par>
                            </p:childTnLst>
                          </p:cTn>
                        </p:par>
                        <p:par>
                          <p:cTn id="160" fill="hold">
                            <p:stCondLst>
                              <p:cond delay="5200"/>
                            </p:stCondLst>
                            <p:childTnLst>
                              <p:par>
                                <p:cTn id="161" presetID="1" presetClass="entr" presetSubtype="0" fill="hold" nodeType="afterEffect">
                                  <p:stCondLst>
                                    <p:cond delay="100"/>
                                  </p:stCondLst>
                                  <p:childTnLst>
                                    <p:set>
                                      <p:cBhvr>
                                        <p:cTn id="162" dur="1" fill="hold">
                                          <p:stCondLst>
                                            <p:cond delay="0"/>
                                          </p:stCondLst>
                                        </p:cTn>
                                        <p:tgtEl>
                                          <p:spTgt spid="79"/>
                                        </p:tgtEl>
                                        <p:attrNameLst>
                                          <p:attrName>style.visibility</p:attrName>
                                        </p:attrNameLst>
                                      </p:cBhvr>
                                      <p:to>
                                        <p:strVal val="visible"/>
                                      </p:to>
                                    </p:set>
                                  </p:childTnLst>
                                </p:cTn>
                              </p:par>
                            </p:childTnLst>
                          </p:cTn>
                        </p:par>
                        <p:par>
                          <p:cTn id="163" fill="hold">
                            <p:stCondLst>
                              <p:cond delay="5300"/>
                            </p:stCondLst>
                            <p:childTnLst>
                              <p:par>
                                <p:cTn id="164" presetID="1" presetClass="entr" presetSubtype="0" fill="hold" nodeType="afterEffect">
                                  <p:stCondLst>
                                    <p:cond delay="100"/>
                                  </p:stCondLst>
                                  <p:childTnLst>
                                    <p:set>
                                      <p:cBhvr>
                                        <p:cTn id="165" dur="1" fill="hold">
                                          <p:stCondLst>
                                            <p:cond delay="0"/>
                                          </p:stCondLst>
                                        </p:cTn>
                                        <p:tgtEl>
                                          <p:spTgt spid="80"/>
                                        </p:tgtEl>
                                        <p:attrNameLst>
                                          <p:attrName>style.visibility</p:attrName>
                                        </p:attrNameLst>
                                      </p:cBhvr>
                                      <p:to>
                                        <p:strVal val="visible"/>
                                      </p:to>
                                    </p:set>
                                  </p:childTnLst>
                                </p:cTn>
                              </p:par>
                            </p:childTnLst>
                          </p:cTn>
                        </p:par>
                        <p:par>
                          <p:cTn id="166" fill="hold">
                            <p:stCondLst>
                              <p:cond delay="5400"/>
                            </p:stCondLst>
                            <p:childTnLst>
                              <p:par>
                                <p:cTn id="167" presetID="1" presetClass="entr" presetSubtype="0" fill="hold" nodeType="afterEffect">
                                  <p:stCondLst>
                                    <p:cond delay="100"/>
                                  </p:stCondLst>
                                  <p:childTnLst>
                                    <p:set>
                                      <p:cBhvr>
                                        <p:cTn id="168" dur="1" fill="hold">
                                          <p:stCondLst>
                                            <p:cond delay="0"/>
                                          </p:stCondLst>
                                        </p:cTn>
                                        <p:tgtEl>
                                          <p:spTgt spid="81"/>
                                        </p:tgtEl>
                                        <p:attrNameLst>
                                          <p:attrName>style.visibility</p:attrName>
                                        </p:attrNameLst>
                                      </p:cBhvr>
                                      <p:to>
                                        <p:strVal val="visible"/>
                                      </p:to>
                                    </p:set>
                                  </p:childTnLst>
                                </p:cTn>
                              </p:par>
                            </p:childTnLst>
                          </p:cTn>
                        </p:par>
                        <p:par>
                          <p:cTn id="169" fill="hold">
                            <p:stCondLst>
                              <p:cond delay="5500"/>
                            </p:stCondLst>
                            <p:childTnLst>
                              <p:par>
                                <p:cTn id="170" presetID="1" presetClass="entr" presetSubtype="0" fill="hold" nodeType="afterEffect">
                                  <p:stCondLst>
                                    <p:cond delay="100"/>
                                  </p:stCondLst>
                                  <p:childTnLst>
                                    <p:set>
                                      <p:cBhvr>
                                        <p:cTn id="171" dur="1" fill="hold">
                                          <p:stCondLst>
                                            <p:cond delay="0"/>
                                          </p:stCondLst>
                                        </p:cTn>
                                        <p:tgtEl>
                                          <p:spTgt spid="82"/>
                                        </p:tgtEl>
                                        <p:attrNameLst>
                                          <p:attrName>style.visibility</p:attrName>
                                        </p:attrNameLst>
                                      </p:cBhvr>
                                      <p:to>
                                        <p:strVal val="visible"/>
                                      </p:to>
                                    </p:set>
                                  </p:childTnLst>
                                </p:cTn>
                              </p:par>
                            </p:childTnLst>
                          </p:cTn>
                        </p:par>
                        <p:par>
                          <p:cTn id="172" fill="hold">
                            <p:stCondLst>
                              <p:cond delay="5600"/>
                            </p:stCondLst>
                            <p:childTnLst>
                              <p:par>
                                <p:cTn id="173" presetID="1" presetClass="entr" presetSubtype="0" fill="hold" nodeType="afterEffect">
                                  <p:stCondLst>
                                    <p:cond delay="100"/>
                                  </p:stCondLst>
                                  <p:childTnLst>
                                    <p:set>
                                      <p:cBhvr>
                                        <p:cTn id="174" dur="1" fill="hold">
                                          <p:stCondLst>
                                            <p:cond delay="0"/>
                                          </p:stCondLst>
                                        </p:cTn>
                                        <p:tgtEl>
                                          <p:spTgt spid="83"/>
                                        </p:tgtEl>
                                        <p:attrNameLst>
                                          <p:attrName>style.visibility</p:attrName>
                                        </p:attrNameLst>
                                      </p:cBhvr>
                                      <p:to>
                                        <p:strVal val="visible"/>
                                      </p:to>
                                    </p:set>
                                  </p:childTnLst>
                                </p:cTn>
                              </p:par>
                            </p:childTnLst>
                          </p:cTn>
                        </p:par>
                        <p:par>
                          <p:cTn id="175" fill="hold">
                            <p:stCondLst>
                              <p:cond delay="5700"/>
                            </p:stCondLst>
                            <p:childTnLst>
                              <p:par>
                                <p:cTn id="176" presetID="1" presetClass="entr" presetSubtype="0" fill="hold" nodeType="afterEffect">
                                  <p:stCondLst>
                                    <p:cond delay="100"/>
                                  </p:stCondLst>
                                  <p:childTnLst>
                                    <p:set>
                                      <p:cBhvr>
                                        <p:cTn id="177" dur="1" fill="hold">
                                          <p:stCondLst>
                                            <p:cond delay="0"/>
                                          </p:stCondLst>
                                        </p:cTn>
                                        <p:tgtEl>
                                          <p:spTgt spid="84"/>
                                        </p:tgtEl>
                                        <p:attrNameLst>
                                          <p:attrName>style.visibility</p:attrName>
                                        </p:attrNameLst>
                                      </p:cBhvr>
                                      <p:to>
                                        <p:strVal val="visible"/>
                                      </p:to>
                                    </p:set>
                                  </p:childTnLst>
                                </p:cTn>
                              </p:par>
                            </p:childTnLst>
                          </p:cTn>
                        </p:par>
                        <p:par>
                          <p:cTn id="178" fill="hold">
                            <p:stCondLst>
                              <p:cond delay="5800"/>
                            </p:stCondLst>
                            <p:childTnLst>
                              <p:par>
                                <p:cTn id="179" presetID="1" presetClass="entr" presetSubtype="0" fill="hold" nodeType="afterEffect">
                                  <p:stCondLst>
                                    <p:cond delay="100"/>
                                  </p:stCondLst>
                                  <p:childTnLst>
                                    <p:set>
                                      <p:cBhvr>
                                        <p:cTn id="180" dur="1" fill="hold">
                                          <p:stCondLst>
                                            <p:cond delay="0"/>
                                          </p:stCondLst>
                                        </p:cTn>
                                        <p:tgtEl>
                                          <p:spTgt spid="85"/>
                                        </p:tgtEl>
                                        <p:attrNameLst>
                                          <p:attrName>style.visibility</p:attrName>
                                        </p:attrNameLst>
                                      </p:cBhvr>
                                      <p:to>
                                        <p:strVal val="visible"/>
                                      </p:to>
                                    </p:set>
                                  </p:childTnLst>
                                </p:cTn>
                              </p:par>
                            </p:childTnLst>
                          </p:cTn>
                        </p:par>
                        <p:par>
                          <p:cTn id="181" fill="hold">
                            <p:stCondLst>
                              <p:cond delay="5900"/>
                            </p:stCondLst>
                            <p:childTnLst>
                              <p:par>
                                <p:cTn id="182" presetID="1" presetClass="entr" presetSubtype="0" fill="hold" nodeType="afterEffect">
                                  <p:stCondLst>
                                    <p:cond delay="100"/>
                                  </p:stCondLst>
                                  <p:childTnLst>
                                    <p:set>
                                      <p:cBhvr>
                                        <p:cTn id="183" dur="1" fill="hold">
                                          <p:stCondLst>
                                            <p:cond delay="0"/>
                                          </p:stCondLst>
                                        </p:cTn>
                                        <p:tgtEl>
                                          <p:spTgt spid="166"/>
                                        </p:tgtEl>
                                        <p:attrNameLst>
                                          <p:attrName>style.visibility</p:attrName>
                                        </p:attrNameLst>
                                      </p:cBhvr>
                                      <p:to>
                                        <p:strVal val="visible"/>
                                      </p:to>
                                    </p:set>
                                  </p:childTnLst>
                                </p:cTn>
                              </p:par>
                            </p:childTnLst>
                          </p:cTn>
                        </p:par>
                        <p:par>
                          <p:cTn id="184" fill="hold">
                            <p:stCondLst>
                              <p:cond delay="6000"/>
                            </p:stCondLst>
                            <p:childTnLst>
                              <p:par>
                                <p:cTn id="185" presetID="1" presetClass="entr" presetSubtype="0" fill="hold" nodeType="afterEffect">
                                  <p:stCondLst>
                                    <p:cond delay="100"/>
                                  </p:stCondLst>
                                  <p:childTnLst>
                                    <p:set>
                                      <p:cBhvr>
                                        <p:cTn id="186" dur="1" fill="hold">
                                          <p:stCondLst>
                                            <p:cond delay="0"/>
                                          </p:stCondLst>
                                        </p:cTn>
                                        <p:tgtEl>
                                          <p:spTgt spid="167"/>
                                        </p:tgtEl>
                                        <p:attrNameLst>
                                          <p:attrName>style.visibility</p:attrName>
                                        </p:attrNameLst>
                                      </p:cBhvr>
                                      <p:to>
                                        <p:strVal val="visible"/>
                                      </p:to>
                                    </p:set>
                                  </p:childTnLst>
                                </p:cTn>
                              </p:par>
                            </p:childTnLst>
                          </p:cTn>
                        </p:par>
                        <p:par>
                          <p:cTn id="187" fill="hold">
                            <p:stCondLst>
                              <p:cond delay="6100"/>
                            </p:stCondLst>
                            <p:childTnLst>
                              <p:par>
                                <p:cTn id="188" presetID="1" presetClass="entr" presetSubtype="0" fill="hold" nodeType="afterEffect">
                                  <p:stCondLst>
                                    <p:cond delay="100"/>
                                  </p:stCondLst>
                                  <p:childTnLst>
                                    <p:set>
                                      <p:cBhvr>
                                        <p:cTn id="189" dur="1" fill="hold">
                                          <p:stCondLst>
                                            <p:cond delay="0"/>
                                          </p:stCondLst>
                                        </p:cTn>
                                        <p:tgtEl>
                                          <p:spTgt spid="168"/>
                                        </p:tgtEl>
                                        <p:attrNameLst>
                                          <p:attrName>style.visibility</p:attrName>
                                        </p:attrNameLst>
                                      </p:cBhvr>
                                      <p:to>
                                        <p:strVal val="visible"/>
                                      </p:to>
                                    </p:set>
                                  </p:childTnLst>
                                </p:cTn>
                              </p:par>
                            </p:childTnLst>
                          </p:cTn>
                        </p:par>
                        <p:par>
                          <p:cTn id="190" fill="hold">
                            <p:stCondLst>
                              <p:cond delay="6200"/>
                            </p:stCondLst>
                            <p:childTnLst>
                              <p:par>
                                <p:cTn id="191" presetID="1" presetClass="entr" presetSubtype="0" fill="hold" nodeType="afterEffect">
                                  <p:stCondLst>
                                    <p:cond delay="100"/>
                                  </p:stCondLst>
                                  <p:childTnLst>
                                    <p:set>
                                      <p:cBhvr>
                                        <p:cTn id="192" dur="1" fill="hold">
                                          <p:stCondLst>
                                            <p:cond delay="0"/>
                                          </p:stCondLst>
                                        </p:cTn>
                                        <p:tgtEl>
                                          <p:spTgt spid="169"/>
                                        </p:tgtEl>
                                        <p:attrNameLst>
                                          <p:attrName>style.visibility</p:attrName>
                                        </p:attrNameLst>
                                      </p:cBhvr>
                                      <p:to>
                                        <p:strVal val="visible"/>
                                      </p:to>
                                    </p:set>
                                  </p:childTnLst>
                                </p:cTn>
                              </p:par>
                            </p:childTnLst>
                          </p:cTn>
                        </p:par>
                        <p:par>
                          <p:cTn id="193" fill="hold">
                            <p:stCondLst>
                              <p:cond delay="6300"/>
                            </p:stCondLst>
                            <p:childTnLst>
                              <p:par>
                                <p:cTn id="194" presetID="1" presetClass="entr" presetSubtype="0" fill="hold" nodeType="afterEffect">
                                  <p:stCondLst>
                                    <p:cond delay="100"/>
                                  </p:stCondLst>
                                  <p:childTnLst>
                                    <p:set>
                                      <p:cBhvr>
                                        <p:cTn id="195" dur="1" fill="hold">
                                          <p:stCondLst>
                                            <p:cond delay="0"/>
                                          </p:stCondLst>
                                        </p:cTn>
                                        <p:tgtEl>
                                          <p:spTgt spid="170"/>
                                        </p:tgtEl>
                                        <p:attrNameLst>
                                          <p:attrName>style.visibility</p:attrName>
                                        </p:attrNameLst>
                                      </p:cBhvr>
                                      <p:to>
                                        <p:strVal val="visible"/>
                                      </p:to>
                                    </p:set>
                                  </p:childTnLst>
                                </p:cTn>
                              </p:par>
                            </p:childTnLst>
                          </p:cTn>
                        </p:par>
                        <p:par>
                          <p:cTn id="196" fill="hold">
                            <p:stCondLst>
                              <p:cond delay="6400"/>
                            </p:stCondLst>
                            <p:childTnLst>
                              <p:par>
                                <p:cTn id="197" presetID="1" presetClass="entr" presetSubtype="0" fill="hold" nodeType="afterEffect">
                                  <p:stCondLst>
                                    <p:cond delay="100"/>
                                  </p:stCondLst>
                                  <p:childTnLst>
                                    <p:set>
                                      <p:cBhvr>
                                        <p:cTn id="198" dur="1" fill="hold">
                                          <p:stCondLst>
                                            <p:cond delay="0"/>
                                          </p:stCondLst>
                                        </p:cTn>
                                        <p:tgtEl>
                                          <p:spTgt spid="171"/>
                                        </p:tgtEl>
                                        <p:attrNameLst>
                                          <p:attrName>style.visibility</p:attrName>
                                        </p:attrNameLst>
                                      </p:cBhvr>
                                      <p:to>
                                        <p:strVal val="visible"/>
                                      </p:to>
                                    </p:set>
                                  </p:childTnLst>
                                </p:cTn>
                              </p:par>
                            </p:childTnLst>
                          </p:cTn>
                        </p:par>
                        <p:par>
                          <p:cTn id="199" fill="hold">
                            <p:stCondLst>
                              <p:cond delay="6500"/>
                            </p:stCondLst>
                            <p:childTnLst>
                              <p:par>
                                <p:cTn id="200" presetID="1" presetClass="entr" presetSubtype="0" fill="hold" nodeType="afterEffect">
                                  <p:stCondLst>
                                    <p:cond delay="100"/>
                                  </p:stCondLst>
                                  <p:childTnLst>
                                    <p:set>
                                      <p:cBhvr>
                                        <p:cTn id="201" dur="1" fill="hold">
                                          <p:stCondLst>
                                            <p:cond delay="0"/>
                                          </p:stCondLst>
                                        </p:cTn>
                                        <p:tgtEl>
                                          <p:spTgt spid="172"/>
                                        </p:tgtEl>
                                        <p:attrNameLst>
                                          <p:attrName>style.visibility</p:attrName>
                                        </p:attrNameLst>
                                      </p:cBhvr>
                                      <p:to>
                                        <p:strVal val="visible"/>
                                      </p:to>
                                    </p:set>
                                  </p:childTnLst>
                                </p:cTn>
                              </p:par>
                            </p:childTnLst>
                          </p:cTn>
                        </p:par>
                        <p:par>
                          <p:cTn id="202" fill="hold">
                            <p:stCondLst>
                              <p:cond delay="6600"/>
                            </p:stCondLst>
                            <p:childTnLst>
                              <p:par>
                                <p:cTn id="203" presetID="1" presetClass="entr" presetSubtype="0" fill="hold" nodeType="afterEffect">
                                  <p:stCondLst>
                                    <p:cond delay="100"/>
                                  </p:stCondLst>
                                  <p:childTnLst>
                                    <p:set>
                                      <p:cBhvr>
                                        <p:cTn id="204" dur="1" fill="hold">
                                          <p:stCondLst>
                                            <p:cond delay="0"/>
                                          </p:stCondLst>
                                        </p:cTn>
                                        <p:tgtEl>
                                          <p:spTgt spid="173"/>
                                        </p:tgtEl>
                                        <p:attrNameLst>
                                          <p:attrName>style.visibility</p:attrName>
                                        </p:attrNameLst>
                                      </p:cBhvr>
                                      <p:to>
                                        <p:strVal val="visible"/>
                                      </p:to>
                                    </p:set>
                                  </p:childTnLst>
                                </p:cTn>
                              </p:par>
                            </p:childTnLst>
                          </p:cTn>
                        </p:par>
                        <p:par>
                          <p:cTn id="205" fill="hold">
                            <p:stCondLst>
                              <p:cond delay="6700"/>
                            </p:stCondLst>
                            <p:childTnLst>
                              <p:par>
                                <p:cTn id="206" presetID="1" presetClass="entr" presetSubtype="0" fill="hold" nodeType="afterEffect">
                                  <p:stCondLst>
                                    <p:cond delay="100"/>
                                  </p:stCondLst>
                                  <p:childTnLst>
                                    <p:set>
                                      <p:cBhvr>
                                        <p:cTn id="207" dur="1" fill="hold">
                                          <p:stCondLst>
                                            <p:cond delay="0"/>
                                          </p:stCondLst>
                                        </p:cTn>
                                        <p:tgtEl>
                                          <p:spTgt spid="176"/>
                                        </p:tgtEl>
                                        <p:attrNameLst>
                                          <p:attrName>style.visibility</p:attrName>
                                        </p:attrNameLst>
                                      </p:cBhvr>
                                      <p:to>
                                        <p:strVal val="visible"/>
                                      </p:to>
                                    </p:set>
                                  </p:childTnLst>
                                </p:cTn>
                              </p:par>
                            </p:childTnLst>
                          </p:cTn>
                        </p:par>
                        <p:par>
                          <p:cTn id="208" fill="hold">
                            <p:stCondLst>
                              <p:cond delay="6800"/>
                            </p:stCondLst>
                            <p:childTnLst>
                              <p:par>
                                <p:cTn id="209" presetID="1" presetClass="entr" presetSubtype="0" fill="hold" nodeType="afterEffect">
                                  <p:stCondLst>
                                    <p:cond delay="100"/>
                                  </p:stCondLst>
                                  <p:childTnLst>
                                    <p:set>
                                      <p:cBhvr>
                                        <p:cTn id="210" dur="1" fill="hold">
                                          <p:stCondLst>
                                            <p:cond delay="0"/>
                                          </p:stCondLst>
                                        </p:cTn>
                                        <p:tgtEl>
                                          <p:spTgt spid="177"/>
                                        </p:tgtEl>
                                        <p:attrNameLst>
                                          <p:attrName>style.visibility</p:attrName>
                                        </p:attrNameLst>
                                      </p:cBhvr>
                                      <p:to>
                                        <p:strVal val="visible"/>
                                      </p:to>
                                    </p:set>
                                  </p:childTnLst>
                                </p:cTn>
                              </p:par>
                            </p:childTnLst>
                          </p:cTn>
                        </p:par>
                        <p:par>
                          <p:cTn id="211" fill="hold">
                            <p:stCondLst>
                              <p:cond delay="6900"/>
                            </p:stCondLst>
                            <p:childTnLst>
                              <p:par>
                                <p:cTn id="212" presetID="1" presetClass="entr" presetSubtype="0" fill="hold" nodeType="afterEffect">
                                  <p:stCondLst>
                                    <p:cond delay="100"/>
                                  </p:stCondLst>
                                  <p:childTnLst>
                                    <p:set>
                                      <p:cBhvr>
                                        <p:cTn id="213" dur="1" fill="hold">
                                          <p:stCondLst>
                                            <p:cond delay="0"/>
                                          </p:stCondLst>
                                        </p:cTn>
                                        <p:tgtEl>
                                          <p:spTgt spid="178"/>
                                        </p:tgtEl>
                                        <p:attrNameLst>
                                          <p:attrName>style.visibility</p:attrName>
                                        </p:attrNameLst>
                                      </p:cBhvr>
                                      <p:to>
                                        <p:strVal val="visible"/>
                                      </p:to>
                                    </p:set>
                                  </p:childTnLst>
                                </p:cTn>
                              </p:par>
                            </p:childTnLst>
                          </p:cTn>
                        </p:par>
                        <p:par>
                          <p:cTn id="214" fill="hold">
                            <p:stCondLst>
                              <p:cond delay="7000"/>
                            </p:stCondLst>
                            <p:childTnLst>
                              <p:par>
                                <p:cTn id="215" presetID="1" presetClass="entr" presetSubtype="0" fill="hold" nodeType="afterEffect">
                                  <p:stCondLst>
                                    <p:cond delay="100"/>
                                  </p:stCondLst>
                                  <p:childTnLst>
                                    <p:set>
                                      <p:cBhvr>
                                        <p:cTn id="216" dur="1" fill="hold">
                                          <p:stCondLst>
                                            <p:cond delay="0"/>
                                          </p:stCondLst>
                                        </p:cTn>
                                        <p:tgtEl>
                                          <p:spTgt spid="179"/>
                                        </p:tgtEl>
                                        <p:attrNameLst>
                                          <p:attrName>style.visibility</p:attrName>
                                        </p:attrNameLst>
                                      </p:cBhvr>
                                      <p:to>
                                        <p:strVal val="visible"/>
                                      </p:to>
                                    </p:set>
                                  </p:childTnLst>
                                </p:cTn>
                              </p:par>
                            </p:childTnLst>
                          </p:cTn>
                        </p:par>
                        <p:par>
                          <p:cTn id="217" fill="hold">
                            <p:stCondLst>
                              <p:cond delay="7100"/>
                            </p:stCondLst>
                            <p:childTnLst>
                              <p:par>
                                <p:cTn id="218" presetID="1" presetClass="entr" presetSubtype="0" fill="hold" nodeType="afterEffect">
                                  <p:stCondLst>
                                    <p:cond delay="100"/>
                                  </p:stCondLst>
                                  <p:childTnLst>
                                    <p:set>
                                      <p:cBhvr>
                                        <p:cTn id="219" dur="1" fill="hold">
                                          <p:stCondLst>
                                            <p:cond delay="0"/>
                                          </p:stCondLst>
                                        </p:cTn>
                                        <p:tgtEl>
                                          <p:spTgt spid="180"/>
                                        </p:tgtEl>
                                        <p:attrNameLst>
                                          <p:attrName>style.visibility</p:attrName>
                                        </p:attrNameLst>
                                      </p:cBhvr>
                                      <p:to>
                                        <p:strVal val="visible"/>
                                      </p:to>
                                    </p:set>
                                  </p:childTnLst>
                                </p:cTn>
                              </p:par>
                            </p:childTnLst>
                          </p:cTn>
                        </p:par>
                        <p:par>
                          <p:cTn id="220" fill="hold">
                            <p:stCondLst>
                              <p:cond delay="7200"/>
                            </p:stCondLst>
                            <p:childTnLst>
                              <p:par>
                                <p:cTn id="221" presetID="1" presetClass="entr" presetSubtype="0" fill="hold" nodeType="afterEffect">
                                  <p:stCondLst>
                                    <p:cond delay="100"/>
                                  </p:stCondLst>
                                  <p:childTnLst>
                                    <p:set>
                                      <p:cBhvr>
                                        <p:cTn id="222" dur="1" fill="hold">
                                          <p:stCondLst>
                                            <p:cond delay="0"/>
                                          </p:stCondLst>
                                        </p:cTn>
                                        <p:tgtEl>
                                          <p:spTgt spid="181"/>
                                        </p:tgtEl>
                                        <p:attrNameLst>
                                          <p:attrName>style.visibility</p:attrName>
                                        </p:attrNameLst>
                                      </p:cBhvr>
                                      <p:to>
                                        <p:strVal val="visible"/>
                                      </p:to>
                                    </p:set>
                                  </p:childTnLst>
                                </p:cTn>
                              </p:par>
                            </p:childTnLst>
                          </p:cTn>
                        </p:par>
                        <p:par>
                          <p:cTn id="223" fill="hold">
                            <p:stCondLst>
                              <p:cond delay="7300"/>
                            </p:stCondLst>
                            <p:childTnLst>
                              <p:par>
                                <p:cTn id="224" presetID="1" presetClass="entr" presetSubtype="0" fill="hold" nodeType="afterEffect">
                                  <p:stCondLst>
                                    <p:cond delay="100"/>
                                  </p:stCondLst>
                                  <p:childTnLst>
                                    <p:set>
                                      <p:cBhvr>
                                        <p:cTn id="225" dur="1" fill="hold">
                                          <p:stCondLst>
                                            <p:cond delay="0"/>
                                          </p:stCondLst>
                                        </p:cTn>
                                        <p:tgtEl>
                                          <p:spTgt spid="182"/>
                                        </p:tgtEl>
                                        <p:attrNameLst>
                                          <p:attrName>style.visibility</p:attrName>
                                        </p:attrNameLst>
                                      </p:cBhvr>
                                      <p:to>
                                        <p:strVal val="visible"/>
                                      </p:to>
                                    </p:set>
                                  </p:childTnLst>
                                </p:cTn>
                              </p:par>
                            </p:childTnLst>
                          </p:cTn>
                        </p:par>
                        <p:par>
                          <p:cTn id="226" fill="hold">
                            <p:stCondLst>
                              <p:cond delay="7400"/>
                            </p:stCondLst>
                            <p:childTnLst>
                              <p:par>
                                <p:cTn id="227" presetID="1" presetClass="entr" presetSubtype="0" fill="hold" nodeType="afterEffect">
                                  <p:stCondLst>
                                    <p:cond delay="100"/>
                                  </p:stCondLst>
                                  <p:childTnLst>
                                    <p:set>
                                      <p:cBhvr>
                                        <p:cTn id="228" dur="1" fill="hold">
                                          <p:stCondLst>
                                            <p:cond delay="0"/>
                                          </p:stCondLst>
                                        </p:cTn>
                                        <p:tgtEl>
                                          <p:spTgt spid="183"/>
                                        </p:tgtEl>
                                        <p:attrNameLst>
                                          <p:attrName>style.visibility</p:attrName>
                                        </p:attrNameLst>
                                      </p:cBhvr>
                                      <p:to>
                                        <p:strVal val="visible"/>
                                      </p:to>
                                    </p:set>
                                  </p:childTnLst>
                                </p:cTn>
                              </p:par>
                            </p:childTnLst>
                          </p:cTn>
                        </p:par>
                        <p:par>
                          <p:cTn id="229" fill="hold">
                            <p:stCondLst>
                              <p:cond delay="7500"/>
                            </p:stCondLst>
                            <p:childTnLst>
                              <p:par>
                                <p:cTn id="230" presetID="1" presetClass="entr" presetSubtype="0" fill="hold" nodeType="afterEffect">
                                  <p:stCondLst>
                                    <p:cond delay="100"/>
                                  </p:stCondLst>
                                  <p:childTnLst>
                                    <p:set>
                                      <p:cBhvr>
                                        <p:cTn id="231" dur="1" fill="hold">
                                          <p:stCondLst>
                                            <p:cond delay="0"/>
                                          </p:stCondLst>
                                        </p:cTn>
                                        <p:tgtEl>
                                          <p:spTgt spid="184"/>
                                        </p:tgtEl>
                                        <p:attrNameLst>
                                          <p:attrName>style.visibility</p:attrName>
                                        </p:attrNameLst>
                                      </p:cBhvr>
                                      <p:to>
                                        <p:strVal val="visible"/>
                                      </p:to>
                                    </p:set>
                                  </p:childTnLst>
                                </p:cTn>
                              </p:par>
                            </p:childTnLst>
                          </p:cTn>
                        </p:par>
                        <p:par>
                          <p:cTn id="232" fill="hold">
                            <p:stCondLst>
                              <p:cond delay="7600"/>
                            </p:stCondLst>
                            <p:childTnLst>
                              <p:par>
                                <p:cTn id="233" presetID="1" presetClass="entr" presetSubtype="0" fill="hold" nodeType="afterEffect">
                                  <p:stCondLst>
                                    <p:cond delay="100"/>
                                  </p:stCondLst>
                                  <p:childTnLst>
                                    <p:set>
                                      <p:cBhvr>
                                        <p:cTn id="234" dur="1" fill="hold">
                                          <p:stCondLst>
                                            <p:cond delay="0"/>
                                          </p:stCondLst>
                                        </p:cTn>
                                        <p:tgtEl>
                                          <p:spTgt spid="185"/>
                                        </p:tgtEl>
                                        <p:attrNameLst>
                                          <p:attrName>style.visibility</p:attrName>
                                        </p:attrNameLst>
                                      </p:cBhvr>
                                      <p:to>
                                        <p:strVal val="visible"/>
                                      </p:to>
                                    </p:set>
                                  </p:childTnLst>
                                </p:cTn>
                              </p:par>
                            </p:childTnLst>
                          </p:cTn>
                        </p:par>
                        <p:par>
                          <p:cTn id="235" fill="hold">
                            <p:stCondLst>
                              <p:cond delay="7700"/>
                            </p:stCondLst>
                            <p:childTnLst>
                              <p:par>
                                <p:cTn id="236" presetID="1" presetClass="entr" presetSubtype="0" fill="hold" nodeType="afterEffect">
                                  <p:stCondLst>
                                    <p:cond delay="100"/>
                                  </p:stCondLst>
                                  <p:childTnLst>
                                    <p:set>
                                      <p:cBhvr>
                                        <p:cTn id="237" dur="1" fill="hold">
                                          <p:stCondLst>
                                            <p:cond delay="0"/>
                                          </p:stCondLst>
                                        </p:cTn>
                                        <p:tgtEl>
                                          <p:spTgt spid="186"/>
                                        </p:tgtEl>
                                        <p:attrNameLst>
                                          <p:attrName>style.visibility</p:attrName>
                                        </p:attrNameLst>
                                      </p:cBhvr>
                                      <p:to>
                                        <p:strVal val="visible"/>
                                      </p:to>
                                    </p:set>
                                  </p:childTnLst>
                                </p:cTn>
                              </p:par>
                            </p:childTnLst>
                          </p:cTn>
                        </p:par>
                        <p:par>
                          <p:cTn id="238" fill="hold">
                            <p:stCondLst>
                              <p:cond delay="7800"/>
                            </p:stCondLst>
                            <p:childTnLst>
                              <p:par>
                                <p:cTn id="239" presetID="1" presetClass="entr" presetSubtype="0" fill="hold" nodeType="afterEffect">
                                  <p:stCondLst>
                                    <p:cond delay="100"/>
                                  </p:stCondLst>
                                  <p:childTnLst>
                                    <p:set>
                                      <p:cBhvr>
                                        <p:cTn id="240" dur="1" fill="hold">
                                          <p:stCondLst>
                                            <p:cond delay="0"/>
                                          </p:stCondLst>
                                        </p:cTn>
                                        <p:tgtEl>
                                          <p:spTgt spid="187"/>
                                        </p:tgtEl>
                                        <p:attrNameLst>
                                          <p:attrName>style.visibility</p:attrName>
                                        </p:attrNameLst>
                                      </p:cBhvr>
                                      <p:to>
                                        <p:strVal val="visible"/>
                                      </p:to>
                                    </p:set>
                                  </p:childTnLst>
                                </p:cTn>
                              </p:par>
                            </p:childTnLst>
                          </p:cTn>
                        </p:par>
                        <p:par>
                          <p:cTn id="241" fill="hold">
                            <p:stCondLst>
                              <p:cond delay="7900"/>
                            </p:stCondLst>
                            <p:childTnLst>
                              <p:par>
                                <p:cTn id="242" presetID="1" presetClass="entr" presetSubtype="0" fill="hold" nodeType="afterEffect">
                                  <p:stCondLst>
                                    <p:cond delay="100"/>
                                  </p:stCondLst>
                                  <p:childTnLst>
                                    <p:set>
                                      <p:cBhvr>
                                        <p:cTn id="243" dur="1" fill="hold">
                                          <p:stCondLst>
                                            <p:cond delay="0"/>
                                          </p:stCondLst>
                                        </p:cTn>
                                        <p:tgtEl>
                                          <p:spTgt spid="188"/>
                                        </p:tgtEl>
                                        <p:attrNameLst>
                                          <p:attrName>style.visibility</p:attrName>
                                        </p:attrNameLst>
                                      </p:cBhvr>
                                      <p:to>
                                        <p:strVal val="visible"/>
                                      </p:to>
                                    </p:set>
                                  </p:childTnLst>
                                </p:cTn>
                              </p:par>
                            </p:childTnLst>
                          </p:cTn>
                        </p:par>
                        <p:par>
                          <p:cTn id="244" fill="hold">
                            <p:stCondLst>
                              <p:cond delay="8000"/>
                            </p:stCondLst>
                            <p:childTnLst>
                              <p:par>
                                <p:cTn id="245" presetID="1" presetClass="entr" presetSubtype="0" fill="hold" nodeType="afterEffect">
                                  <p:stCondLst>
                                    <p:cond delay="100"/>
                                  </p:stCondLst>
                                  <p:childTnLst>
                                    <p:set>
                                      <p:cBhvr>
                                        <p:cTn id="246" dur="1" fill="hold">
                                          <p:stCondLst>
                                            <p:cond delay="0"/>
                                          </p:stCondLst>
                                        </p:cTn>
                                        <p:tgtEl>
                                          <p:spTgt spid="190"/>
                                        </p:tgtEl>
                                        <p:attrNameLst>
                                          <p:attrName>style.visibility</p:attrName>
                                        </p:attrNameLst>
                                      </p:cBhvr>
                                      <p:to>
                                        <p:strVal val="visible"/>
                                      </p:to>
                                    </p:set>
                                  </p:childTnLst>
                                </p:cTn>
                              </p:par>
                            </p:childTnLst>
                          </p:cTn>
                        </p:par>
                        <p:par>
                          <p:cTn id="247" fill="hold">
                            <p:stCondLst>
                              <p:cond delay="8100"/>
                            </p:stCondLst>
                            <p:childTnLst>
                              <p:par>
                                <p:cTn id="248" presetID="1" presetClass="entr" presetSubtype="0" fill="hold" nodeType="afterEffect">
                                  <p:stCondLst>
                                    <p:cond delay="100"/>
                                  </p:stCondLst>
                                  <p:childTnLst>
                                    <p:set>
                                      <p:cBhvr>
                                        <p:cTn id="249" dur="1" fill="hold">
                                          <p:stCondLst>
                                            <p:cond delay="0"/>
                                          </p:stCondLst>
                                        </p:cTn>
                                        <p:tgtEl>
                                          <p:spTgt spid="191"/>
                                        </p:tgtEl>
                                        <p:attrNameLst>
                                          <p:attrName>style.visibility</p:attrName>
                                        </p:attrNameLst>
                                      </p:cBhvr>
                                      <p:to>
                                        <p:strVal val="visible"/>
                                      </p:to>
                                    </p:set>
                                  </p:childTnLst>
                                </p:cTn>
                              </p:par>
                            </p:childTnLst>
                          </p:cTn>
                        </p:par>
                        <p:par>
                          <p:cTn id="250" fill="hold">
                            <p:stCondLst>
                              <p:cond delay="8200"/>
                            </p:stCondLst>
                            <p:childTnLst>
                              <p:par>
                                <p:cTn id="251" presetID="1" presetClass="entr" presetSubtype="0" fill="hold" nodeType="afterEffect">
                                  <p:stCondLst>
                                    <p:cond delay="100"/>
                                  </p:stCondLst>
                                  <p:childTnLst>
                                    <p:set>
                                      <p:cBhvr>
                                        <p:cTn id="252" dur="1" fill="hold">
                                          <p:stCondLst>
                                            <p:cond delay="0"/>
                                          </p:stCondLst>
                                        </p:cTn>
                                        <p:tgtEl>
                                          <p:spTgt spid="193"/>
                                        </p:tgtEl>
                                        <p:attrNameLst>
                                          <p:attrName>style.visibility</p:attrName>
                                        </p:attrNameLst>
                                      </p:cBhvr>
                                      <p:to>
                                        <p:strVal val="visible"/>
                                      </p:to>
                                    </p:set>
                                  </p:childTnLst>
                                </p:cTn>
                              </p:par>
                            </p:childTnLst>
                          </p:cTn>
                        </p:par>
                        <p:par>
                          <p:cTn id="253" fill="hold">
                            <p:stCondLst>
                              <p:cond delay="8300"/>
                            </p:stCondLst>
                            <p:childTnLst>
                              <p:par>
                                <p:cTn id="254" presetID="1" presetClass="entr" presetSubtype="0" fill="hold" nodeType="afterEffect">
                                  <p:stCondLst>
                                    <p:cond delay="100"/>
                                  </p:stCondLst>
                                  <p:childTnLst>
                                    <p:set>
                                      <p:cBhvr>
                                        <p:cTn id="255" dur="1" fill="hold">
                                          <p:stCondLst>
                                            <p:cond delay="0"/>
                                          </p:stCondLst>
                                        </p:cTn>
                                        <p:tgtEl>
                                          <p:spTgt spid="195"/>
                                        </p:tgtEl>
                                        <p:attrNameLst>
                                          <p:attrName>style.visibility</p:attrName>
                                        </p:attrNameLst>
                                      </p:cBhvr>
                                      <p:to>
                                        <p:strVal val="visible"/>
                                      </p:to>
                                    </p:set>
                                  </p:childTnLst>
                                </p:cTn>
                              </p:par>
                            </p:childTnLst>
                          </p:cTn>
                        </p:par>
                        <p:par>
                          <p:cTn id="256" fill="hold">
                            <p:stCondLst>
                              <p:cond delay="8400"/>
                            </p:stCondLst>
                            <p:childTnLst>
                              <p:par>
                                <p:cTn id="257" presetID="1" presetClass="entr" presetSubtype="0" fill="hold" nodeType="afterEffect">
                                  <p:stCondLst>
                                    <p:cond delay="100"/>
                                  </p:stCondLst>
                                  <p:childTnLst>
                                    <p:set>
                                      <p:cBhvr>
                                        <p:cTn id="258" dur="1" fill="hold">
                                          <p:stCondLst>
                                            <p:cond delay="0"/>
                                          </p:stCondLst>
                                        </p:cTn>
                                        <p:tgtEl>
                                          <p:spTgt spid="196"/>
                                        </p:tgtEl>
                                        <p:attrNameLst>
                                          <p:attrName>style.visibility</p:attrName>
                                        </p:attrNameLst>
                                      </p:cBhvr>
                                      <p:to>
                                        <p:strVal val="visible"/>
                                      </p:to>
                                    </p:set>
                                  </p:childTnLst>
                                </p:cTn>
                              </p:par>
                            </p:childTnLst>
                          </p:cTn>
                        </p:par>
                        <p:par>
                          <p:cTn id="259" fill="hold">
                            <p:stCondLst>
                              <p:cond delay="8500"/>
                            </p:stCondLst>
                            <p:childTnLst>
                              <p:par>
                                <p:cTn id="260" presetID="1" presetClass="entr" presetSubtype="0" fill="hold" nodeType="afterEffect">
                                  <p:stCondLst>
                                    <p:cond delay="100"/>
                                  </p:stCondLst>
                                  <p:childTnLst>
                                    <p:set>
                                      <p:cBhvr>
                                        <p:cTn id="261" dur="1" fill="hold">
                                          <p:stCondLst>
                                            <p:cond delay="0"/>
                                          </p:stCondLst>
                                        </p:cTn>
                                        <p:tgtEl>
                                          <p:spTgt spid="197"/>
                                        </p:tgtEl>
                                        <p:attrNameLst>
                                          <p:attrName>style.visibility</p:attrName>
                                        </p:attrNameLst>
                                      </p:cBhvr>
                                      <p:to>
                                        <p:strVal val="visible"/>
                                      </p:to>
                                    </p:set>
                                  </p:childTnLst>
                                </p:cTn>
                              </p:par>
                            </p:childTnLst>
                          </p:cTn>
                        </p:par>
                        <p:par>
                          <p:cTn id="262" fill="hold">
                            <p:stCondLst>
                              <p:cond delay="8600"/>
                            </p:stCondLst>
                            <p:childTnLst>
                              <p:par>
                                <p:cTn id="263" presetID="1" presetClass="entr" presetSubtype="0" fill="hold" nodeType="afterEffect">
                                  <p:stCondLst>
                                    <p:cond delay="100"/>
                                  </p:stCondLst>
                                  <p:childTnLst>
                                    <p:set>
                                      <p:cBhvr>
                                        <p:cTn id="264" dur="1" fill="hold">
                                          <p:stCondLst>
                                            <p:cond delay="0"/>
                                          </p:stCondLst>
                                        </p:cTn>
                                        <p:tgtEl>
                                          <p:spTgt spid="198"/>
                                        </p:tgtEl>
                                        <p:attrNameLst>
                                          <p:attrName>style.visibility</p:attrName>
                                        </p:attrNameLst>
                                      </p:cBhvr>
                                      <p:to>
                                        <p:strVal val="visible"/>
                                      </p:to>
                                    </p:set>
                                  </p:childTnLst>
                                </p:cTn>
                              </p:par>
                            </p:childTnLst>
                          </p:cTn>
                        </p:par>
                        <p:par>
                          <p:cTn id="265" fill="hold">
                            <p:stCondLst>
                              <p:cond delay="8700"/>
                            </p:stCondLst>
                            <p:childTnLst>
                              <p:par>
                                <p:cTn id="266" presetID="1" presetClass="entr" presetSubtype="0" fill="hold" nodeType="afterEffect">
                                  <p:stCondLst>
                                    <p:cond delay="100"/>
                                  </p:stCondLst>
                                  <p:childTnLst>
                                    <p:set>
                                      <p:cBhvr>
                                        <p:cTn id="267" dur="1" fill="hold">
                                          <p:stCondLst>
                                            <p:cond delay="0"/>
                                          </p:stCondLst>
                                        </p:cTn>
                                        <p:tgtEl>
                                          <p:spTgt spid="199"/>
                                        </p:tgtEl>
                                        <p:attrNameLst>
                                          <p:attrName>style.visibility</p:attrName>
                                        </p:attrNameLst>
                                      </p:cBhvr>
                                      <p:to>
                                        <p:strVal val="visible"/>
                                      </p:to>
                                    </p:set>
                                  </p:childTnLst>
                                </p:cTn>
                              </p:par>
                            </p:childTnLst>
                          </p:cTn>
                        </p:par>
                        <p:par>
                          <p:cTn id="268" fill="hold">
                            <p:stCondLst>
                              <p:cond delay="8800"/>
                            </p:stCondLst>
                            <p:childTnLst>
                              <p:par>
                                <p:cTn id="269" presetID="1" presetClass="entr" presetSubtype="0" fill="hold" nodeType="afterEffect">
                                  <p:stCondLst>
                                    <p:cond delay="100"/>
                                  </p:stCondLst>
                                  <p:childTnLst>
                                    <p:set>
                                      <p:cBhvr>
                                        <p:cTn id="270" dur="1" fill="hold">
                                          <p:stCondLst>
                                            <p:cond delay="0"/>
                                          </p:stCondLst>
                                        </p:cTn>
                                        <p:tgtEl>
                                          <p:spTgt spid="200"/>
                                        </p:tgtEl>
                                        <p:attrNameLst>
                                          <p:attrName>style.visibility</p:attrName>
                                        </p:attrNameLst>
                                      </p:cBhvr>
                                      <p:to>
                                        <p:strVal val="visible"/>
                                      </p:to>
                                    </p:set>
                                  </p:childTnLst>
                                </p:cTn>
                              </p:par>
                            </p:childTnLst>
                          </p:cTn>
                        </p:par>
                        <p:par>
                          <p:cTn id="271" fill="hold">
                            <p:stCondLst>
                              <p:cond delay="8900"/>
                            </p:stCondLst>
                            <p:childTnLst>
                              <p:par>
                                <p:cTn id="272" presetID="1" presetClass="entr" presetSubtype="0" fill="hold" nodeType="afterEffect">
                                  <p:stCondLst>
                                    <p:cond delay="100"/>
                                  </p:stCondLst>
                                  <p:childTnLst>
                                    <p:set>
                                      <p:cBhvr>
                                        <p:cTn id="273" dur="1" fill="hold">
                                          <p:stCondLst>
                                            <p:cond delay="0"/>
                                          </p:stCondLst>
                                        </p:cTn>
                                        <p:tgtEl>
                                          <p:spTgt spid="201"/>
                                        </p:tgtEl>
                                        <p:attrNameLst>
                                          <p:attrName>style.visibility</p:attrName>
                                        </p:attrNameLst>
                                      </p:cBhvr>
                                      <p:to>
                                        <p:strVal val="visible"/>
                                      </p:to>
                                    </p:set>
                                  </p:childTnLst>
                                </p:cTn>
                              </p:par>
                            </p:childTnLst>
                          </p:cTn>
                        </p:par>
                        <p:par>
                          <p:cTn id="274" fill="hold">
                            <p:stCondLst>
                              <p:cond delay="9000"/>
                            </p:stCondLst>
                            <p:childTnLst>
                              <p:par>
                                <p:cTn id="275" presetID="1" presetClass="entr" presetSubtype="0" fill="hold" nodeType="afterEffect">
                                  <p:stCondLst>
                                    <p:cond delay="100"/>
                                  </p:stCondLst>
                                  <p:childTnLst>
                                    <p:set>
                                      <p:cBhvr>
                                        <p:cTn id="276" dur="1" fill="hold">
                                          <p:stCondLst>
                                            <p:cond delay="0"/>
                                          </p:stCondLst>
                                        </p:cTn>
                                        <p:tgtEl>
                                          <p:spTgt spid="202"/>
                                        </p:tgtEl>
                                        <p:attrNameLst>
                                          <p:attrName>style.visibility</p:attrName>
                                        </p:attrNameLst>
                                      </p:cBhvr>
                                      <p:to>
                                        <p:strVal val="visible"/>
                                      </p:to>
                                    </p:set>
                                  </p:childTnLst>
                                </p:cTn>
                              </p:par>
                            </p:childTnLst>
                          </p:cTn>
                        </p:par>
                        <p:par>
                          <p:cTn id="277" fill="hold">
                            <p:stCondLst>
                              <p:cond delay="9100"/>
                            </p:stCondLst>
                            <p:childTnLst>
                              <p:par>
                                <p:cTn id="278" presetID="1" presetClass="entr" presetSubtype="0" fill="hold" nodeType="afterEffect">
                                  <p:stCondLst>
                                    <p:cond delay="100"/>
                                  </p:stCondLst>
                                  <p:childTnLst>
                                    <p:set>
                                      <p:cBhvr>
                                        <p:cTn id="279" dur="1" fill="hold">
                                          <p:stCondLst>
                                            <p:cond delay="0"/>
                                          </p:stCondLst>
                                        </p:cTn>
                                        <p:tgtEl>
                                          <p:spTgt spid="204"/>
                                        </p:tgtEl>
                                        <p:attrNameLst>
                                          <p:attrName>style.visibility</p:attrName>
                                        </p:attrNameLst>
                                      </p:cBhvr>
                                      <p:to>
                                        <p:strVal val="visible"/>
                                      </p:to>
                                    </p:set>
                                  </p:childTnLst>
                                </p:cTn>
                              </p:par>
                            </p:childTnLst>
                          </p:cTn>
                        </p:par>
                        <p:par>
                          <p:cTn id="280" fill="hold">
                            <p:stCondLst>
                              <p:cond delay="9200"/>
                            </p:stCondLst>
                            <p:childTnLst>
                              <p:par>
                                <p:cTn id="281" presetID="1" presetClass="entr" presetSubtype="0" fill="hold" nodeType="afterEffect">
                                  <p:stCondLst>
                                    <p:cond delay="100"/>
                                  </p:stCondLst>
                                  <p:childTnLst>
                                    <p:set>
                                      <p:cBhvr>
                                        <p:cTn id="282" dur="1" fill="hold">
                                          <p:stCondLst>
                                            <p:cond delay="0"/>
                                          </p:stCondLst>
                                        </p:cTn>
                                        <p:tgtEl>
                                          <p:spTgt spid="205"/>
                                        </p:tgtEl>
                                        <p:attrNameLst>
                                          <p:attrName>style.visibility</p:attrName>
                                        </p:attrNameLst>
                                      </p:cBhvr>
                                      <p:to>
                                        <p:strVal val="visible"/>
                                      </p:to>
                                    </p:set>
                                  </p:childTnLst>
                                </p:cTn>
                              </p:par>
                            </p:childTnLst>
                          </p:cTn>
                        </p:par>
                        <p:par>
                          <p:cTn id="283" fill="hold">
                            <p:stCondLst>
                              <p:cond delay="9300"/>
                            </p:stCondLst>
                            <p:childTnLst>
                              <p:par>
                                <p:cTn id="284" presetID="1" presetClass="entr" presetSubtype="0" fill="hold" nodeType="afterEffect">
                                  <p:stCondLst>
                                    <p:cond delay="100"/>
                                  </p:stCondLst>
                                  <p:childTnLst>
                                    <p:set>
                                      <p:cBhvr>
                                        <p:cTn id="285" dur="1" fill="hold">
                                          <p:stCondLst>
                                            <p:cond delay="0"/>
                                          </p:stCondLst>
                                        </p:cTn>
                                        <p:tgtEl>
                                          <p:spTgt spid="54"/>
                                        </p:tgtEl>
                                        <p:attrNameLst>
                                          <p:attrName>style.visibility</p:attrName>
                                        </p:attrNameLst>
                                      </p:cBhvr>
                                      <p:to>
                                        <p:strVal val="visible"/>
                                      </p:to>
                                    </p:set>
                                  </p:childTnLst>
                                </p:cTn>
                              </p:par>
                            </p:childTnLst>
                          </p:cTn>
                        </p:par>
                        <p:par>
                          <p:cTn id="286" fill="hold">
                            <p:stCondLst>
                              <p:cond delay="9400"/>
                            </p:stCondLst>
                            <p:childTnLst>
                              <p:par>
                                <p:cTn id="287" presetID="1" presetClass="entr" presetSubtype="0" fill="hold" nodeType="afterEffect">
                                  <p:stCondLst>
                                    <p:cond delay="100"/>
                                  </p:stCondLst>
                                  <p:childTnLst>
                                    <p:set>
                                      <p:cBhvr>
                                        <p:cTn id="288" dur="1" fill="hold">
                                          <p:stCondLst>
                                            <p:cond delay="0"/>
                                          </p:stCondLst>
                                        </p:cTn>
                                        <p:tgtEl>
                                          <p:spTgt spid="175"/>
                                        </p:tgtEl>
                                        <p:attrNameLst>
                                          <p:attrName>style.visibility</p:attrName>
                                        </p:attrNameLst>
                                      </p:cBhvr>
                                      <p:to>
                                        <p:strVal val="visible"/>
                                      </p:to>
                                    </p:set>
                                  </p:childTnLst>
                                </p:cTn>
                              </p:par>
                            </p:childTnLst>
                          </p:cTn>
                        </p:par>
                        <p:par>
                          <p:cTn id="289" fill="hold">
                            <p:stCondLst>
                              <p:cond delay="9500"/>
                            </p:stCondLst>
                            <p:childTnLst>
                              <p:par>
                                <p:cTn id="290" presetID="1" presetClass="entr" presetSubtype="0" fill="hold" nodeType="afterEffect">
                                  <p:stCondLst>
                                    <p:cond delay="100"/>
                                  </p:stCondLst>
                                  <p:childTnLst>
                                    <p:set>
                                      <p:cBhvr>
                                        <p:cTn id="291" dur="1" fill="hold">
                                          <p:stCondLst>
                                            <p:cond delay="0"/>
                                          </p:stCondLst>
                                        </p:cTn>
                                        <p:tgtEl>
                                          <p:spTgt spid="70"/>
                                        </p:tgtEl>
                                        <p:attrNameLst>
                                          <p:attrName>style.visibility</p:attrName>
                                        </p:attrNameLst>
                                      </p:cBhvr>
                                      <p:to>
                                        <p:strVal val="visible"/>
                                      </p:to>
                                    </p:set>
                                  </p:childTnLst>
                                </p:cTn>
                              </p:par>
                            </p:childTnLst>
                          </p:cTn>
                        </p:par>
                        <p:par>
                          <p:cTn id="292" fill="hold">
                            <p:stCondLst>
                              <p:cond delay="9600"/>
                            </p:stCondLst>
                            <p:childTnLst>
                              <p:par>
                                <p:cTn id="293" presetID="1" presetClass="entr" presetSubtype="0" fill="hold" nodeType="afterEffect">
                                  <p:stCondLst>
                                    <p:cond delay="100"/>
                                  </p:stCondLst>
                                  <p:childTnLst>
                                    <p:set>
                                      <p:cBhvr>
                                        <p:cTn id="294" dur="1" fill="hold">
                                          <p:stCondLst>
                                            <p:cond delay="0"/>
                                          </p:stCondLst>
                                        </p:cTn>
                                        <p:tgtEl>
                                          <p:spTgt spid="174"/>
                                        </p:tgtEl>
                                        <p:attrNameLst>
                                          <p:attrName>style.visibility</p:attrName>
                                        </p:attrNameLst>
                                      </p:cBhvr>
                                      <p:to>
                                        <p:strVal val="visible"/>
                                      </p:to>
                                    </p:set>
                                  </p:childTnLst>
                                </p:cTn>
                              </p:par>
                            </p:childTnLst>
                          </p:cTn>
                        </p:par>
                        <p:par>
                          <p:cTn id="295" fill="hold">
                            <p:stCondLst>
                              <p:cond delay="9700"/>
                            </p:stCondLst>
                            <p:childTnLst>
                              <p:par>
                                <p:cTn id="296" presetID="1" presetClass="entr" presetSubtype="0" fill="hold" nodeType="afterEffect">
                                  <p:stCondLst>
                                    <p:cond delay="100"/>
                                  </p:stCondLst>
                                  <p:childTnLst>
                                    <p:set>
                                      <p:cBhvr>
                                        <p:cTn id="297" dur="1" fill="hold">
                                          <p:stCondLst>
                                            <p:cond delay="0"/>
                                          </p:stCondLst>
                                        </p:cTn>
                                        <p:tgtEl>
                                          <p:spTgt spid="189"/>
                                        </p:tgtEl>
                                        <p:attrNameLst>
                                          <p:attrName>style.visibility</p:attrName>
                                        </p:attrNameLst>
                                      </p:cBhvr>
                                      <p:to>
                                        <p:strVal val="visible"/>
                                      </p:to>
                                    </p:set>
                                  </p:childTnLst>
                                </p:cTn>
                              </p:par>
                            </p:childTnLst>
                          </p:cTn>
                        </p:par>
                        <p:par>
                          <p:cTn id="298" fill="hold">
                            <p:stCondLst>
                              <p:cond delay="9800"/>
                            </p:stCondLst>
                            <p:childTnLst>
                              <p:par>
                                <p:cTn id="299" presetID="1" presetClass="entr" presetSubtype="0" fill="hold" nodeType="afterEffect">
                                  <p:stCondLst>
                                    <p:cond delay="100"/>
                                  </p:stCondLst>
                                  <p:childTnLst>
                                    <p:set>
                                      <p:cBhvr>
                                        <p:cTn id="300" dur="1" fill="hold">
                                          <p:stCondLst>
                                            <p:cond delay="0"/>
                                          </p:stCondLst>
                                        </p:cTn>
                                        <p:tgtEl>
                                          <p:spTgt spid="194"/>
                                        </p:tgtEl>
                                        <p:attrNameLst>
                                          <p:attrName>style.visibility</p:attrName>
                                        </p:attrNameLst>
                                      </p:cBhvr>
                                      <p:to>
                                        <p:strVal val="visible"/>
                                      </p:to>
                                    </p:set>
                                  </p:childTnLst>
                                </p:cTn>
                              </p:par>
                            </p:childTnLst>
                          </p:cTn>
                        </p:par>
                        <p:par>
                          <p:cTn id="301" fill="hold">
                            <p:stCondLst>
                              <p:cond delay="9900"/>
                            </p:stCondLst>
                            <p:childTnLst>
                              <p:par>
                                <p:cTn id="302" presetID="1" presetClass="entr" presetSubtype="0" fill="hold" nodeType="afterEffect">
                                  <p:stCondLst>
                                    <p:cond delay="100"/>
                                  </p:stCondLst>
                                  <p:childTnLst>
                                    <p:set>
                                      <p:cBhvr>
                                        <p:cTn id="303"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666D4-B445-04FF-DC27-11ED5CF39DA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EF019E1-7969-F45B-30B9-BBF4E0D410EB}"/>
              </a:ext>
            </a:extLst>
          </p:cNvPr>
          <p:cNvSpPr/>
          <p:nvPr/>
        </p:nvSpPr>
        <p:spPr>
          <a:xfrm>
            <a:off x="5476389" y="2449414"/>
            <a:ext cx="6715611" cy="44081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7"/>
            <a:endParaRPr lang="en-GB">
              <a:solidFill>
                <a:srgbClr val="000000"/>
              </a:solidFill>
              <a:latin typeface="IBM Plex Sans Light"/>
            </a:endParaRPr>
          </a:p>
        </p:txBody>
      </p:sp>
      <p:sp>
        <p:nvSpPr>
          <p:cNvPr id="207" name="TextBox 206">
            <a:extLst>
              <a:ext uri="{FF2B5EF4-FFF2-40B4-BE49-F238E27FC236}">
                <a16:creationId xmlns:a16="http://schemas.microsoft.com/office/drawing/2014/main" id="{D776D749-DD84-D909-9417-20859A809092}"/>
              </a:ext>
            </a:extLst>
          </p:cNvPr>
          <p:cNvSpPr txBox="1"/>
          <p:nvPr/>
        </p:nvSpPr>
        <p:spPr>
          <a:xfrm>
            <a:off x="7415178" y="-8089761"/>
            <a:ext cx="921207" cy="12953867"/>
          </a:xfrm>
          <a:prstGeom prst="rect">
            <a:avLst/>
          </a:prstGeom>
          <a:noFill/>
        </p:spPr>
        <p:txBody>
          <a:bodyPr wrap="square">
            <a:spAutoFit/>
          </a:bodyPr>
          <a:lstStyle/>
          <a:p>
            <a:pPr defTabSz="914507"/>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914507"/>
            <a:r>
              <a:rPr lang="en-GB" sz="7598" dirty="0">
                <a:solidFill>
                  <a:srgbClr val="0F62FE"/>
                </a:solidFill>
                <a:latin typeface="IBM Plex Sans ExtLt" panose="020B0303050203000203" pitchFamily="34" charset="0"/>
              </a:rPr>
              <a:t>0</a:t>
            </a:r>
          </a:p>
        </p:txBody>
      </p:sp>
      <p:sp>
        <p:nvSpPr>
          <p:cNvPr id="208" name="TextBox 207">
            <a:extLst>
              <a:ext uri="{FF2B5EF4-FFF2-40B4-BE49-F238E27FC236}">
                <a16:creationId xmlns:a16="http://schemas.microsoft.com/office/drawing/2014/main" id="{6F1EDFE4-6FCD-B91B-6779-6EB3F1C223EC}"/>
              </a:ext>
            </a:extLst>
          </p:cNvPr>
          <p:cNvSpPr txBox="1"/>
          <p:nvPr/>
        </p:nvSpPr>
        <p:spPr>
          <a:xfrm>
            <a:off x="6757639" y="1199513"/>
            <a:ext cx="921207" cy="13146228"/>
          </a:xfrm>
          <a:prstGeom prst="rect">
            <a:avLst/>
          </a:prstGeom>
          <a:noFill/>
        </p:spPr>
        <p:txBody>
          <a:bodyPr wrap="square">
            <a:spAutoFit/>
          </a:bodyPr>
          <a:lstStyle/>
          <a:p>
            <a:pPr defTabSz="1218956">
              <a:spcBef>
                <a:spcPts val="1450"/>
              </a:spcBef>
              <a:buSzPct val="100000"/>
            </a:pPr>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1218956">
              <a:spcBef>
                <a:spcPts val="1450"/>
              </a:spcBef>
              <a:buSzPct val="100000"/>
            </a:pPr>
            <a:r>
              <a:rPr lang="en-GB" sz="7598" dirty="0">
                <a:solidFill>
                  <a:srgbClr val="0F62FE"/>
                </a:solidFill>
                <a:latin typeface="IBM Plex Sans ExtLt" panose="020B0303050203000203" pitchFamily="34" charset="0"/>
              </a:rPr>
              <a:t>0</a:t>
            </a:r>
          </a:p>
        </p:txBody>
      </p:sp>
      <p:sp>
        <p:nvSpPr>
          <p:cNvPr id="209" name="TextBox 208">
            <a:extLst>
              <a:ext uri="{FF2B5EF4-FFF2-40B4-BE49-F238E27FC236}">
                <a16:creationId xmlns:a16="http://schemas.microsoft.com/office/drawing/2014/main" id="{69379397-0144-CCC8-BA2F-A93A4CA57B9F}"/>
              </a:ext>
            </a:extLst>
          </p:cNvPr>
          <p:cNvSpPr txBox="1"/>
          <p:nvPr/>
        </p:nvSpPr>
        <p:spPr>
          <a:xfrm>
            <a:off x="8072718" y="-8089757"/>
            <a:ext cx="921207" cy="12953867"/>
          </a:xfrm>
          <a:prstGeom prst="rect">
            <a:avLst/>
          </a:prstGeom>
          <a:noFill/>
        </p:spPr>
        <p:txBody>
          <a:bodyPr wrap="square">
            <a:spAutoFit/>
          </a:bodyPr>
          <a:lstStyle/>
          <a:p>
            <a:pPr defTabSz="914507"/>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914507"/>
            <a:r>
              <a:rPr lang="en-GB" sz="7598" dirty="0">
                <a:solidFill>
                  <a:srgbClr val="0F62FE"/>
                </a:solidFill>
                <a:latin typeface="IBM Plex Sans ExtLt" panose="020B0303050203000203" pitchFamily="34" charset="0"/>
              </a:rPr>
              <a:t>0</a:t>
            </a:r>
          </a:p>
        </p:txBody>
      </p:sp>
      <p:sp>
        <p:nvSpPr>
          <p:cNvPr id="210" name="TextBox 209">
            <a:extLst>
              <a:ext uri="{FF2B5EF4-FFF2-40B4-BE49-F238E27FC236}">
                <a16:creationId xmlns:a16="http://schemas.microsoft.com/office/drawing/2014/main" id="{BF53068C-ED8A-4606-D496-B27711E5A6C0}"/>
              </a:ext>
            </a:extLst>
          </p:cNvPr>
          <p:cNvSpPr txBox="1"/>
          <p:nvPr/>
        </p:nvSpPr>
        <p:spPr>
          <a:xfrm>
            <a:off x="9387796" y="-8086134"/>
            <a:ext cx="921207" cy="12953867"/>
          </a:xfrm>
          <a:prstGeom prst="rect">
            <a:avLst/>
          </a:prstGeom>
          <a:noFill/>
        </p:spPr>
        <p:txBody>
          <a:bodyPr wrap="square">
            <a:spAutoFit/>
          </a:bodyPr>
          <a:lstStyle/>
          <a:p>
            <a:pPr defTabSz="914507"/>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914507"/>
            <a:r>
              <a:rPr lang="en-GB" sz="7598" dirty="0">
                <a:solidFill>
                  <a:srgbClr val="0F62FE"/>
                </a:solidFill>
                <a:latin typeface="IBM Plex Sans ExtLt" panose="020B0303050203000203" pitchFamily="34" charset="0"/>
              </a:rPr>
              <a:t>0</a:t>
            </a:r>
          </a:p>
        </p:txBody>
      </p:sp>
      <p:sp>
        <p:nvSpPr>
          <p:cNvPr id="211" name="TextBox 210">
            <a:extLst>
              <a:ext uri="{FF2B5EF4-FFF2-40B4-BE49-F238E27FC236}">
                <a16:creationId xmlns:a16="http://schemas.microsoft.com/office/drawing/2014/main" id="{5EB197CA-4D70-92F5-1B57-7F26DB13250E}"/>
              </a:ext>
            </a:extLst>
          </p:cNvPr>
          <p:cNvSpPr txBox="1"/>
          <p:nvPr/>
        </p:nvSpPr>
        <p:spPr>
          <a:xfrm>
            <a:off x="8730257" y="-8272978"/>
            <a:ext cx="921207" cy="13146228"/>
          </a:xfrm>
          <a:prstGeom prst="rect">
            <a:avLst/>
          </a:prstGeom>
          <a:noFill/>
        </p:spPr>
        <p:txBody>
          <a:bodyPr wrap="square">
            <a:spAutoFit/>
          </a:bodyPr>
          <a:lstStyle/>
          <a:p>
            <a:pPr defTabSz="1218956">
              <a:spcBef>
                <a:spcPts val="1450"/>
              </a:spcBef>
              <a:buSzPct val="100000"/>
            </a:pPr>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1218956">
              <a:spcBef>
                <a:spcPts val="1450"/>
              </a:spcBef>
              <a:buSzPct val="100000"/>
            </a:pPr>
            <a:r>
              <a:rPr lang="en-GB" sz="7598" dirty="0">
                <a:solidFill>
                  <a:srgbClr val="0F62FE"/>
                </a:solidFill>
                <a:latin typeface="IBM Plex Sans ExtLt" panose="020B0303050203000203" pitchFamily="34" charset="0"/>
              </a:rPr>
              <a:t>0</a:t>
            </a:r>
          </a:p>
        </p:txBody>
      </p:sp>
      <p:sp>
        <p:nvSpPr>
          <p:cNvPr id="212" name="TextBox 211">
            <a:extLst>
              <a:ext uri="{FF2B5EF4-FFF2-40B4-BE49-F238E27FC236}">
                <a16:creationId xmlns:a16="http://schemas.microsoft.com/office/drawing/2014/main" id="{FEEDAA73-12C5-1F2D-1EB1-045ADD7DDD2E}"/>
              </a:ext>
            </a:extLst>
          </p:cNvPr>
          <p:cNvSpPr txBox="1"/>
          <p:nvPr/>
        </p:nvSpPr>
        <p:spPr>
          <a:xfrm>
            <a:off x="10045336" y="-8089761"/>
            <a:ext cx="921207" cy="12953867"/>
          </a:xfrm>
          <a:prstGeom prst="rect">
            <a:avLst/>
          </a:prstGeom>
          <a:noFill/>
        </p:spPr>
        <p:txBody>
          <a:bodyPr wrap="square">
            <a:spAutoFit/>
          </a:bodyPr>
          <a:lstStyle/>
          <a:p>
            <a:pPr defTabSz="914507"/>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914507"/>
            <a:r>
              <a:rPr lang="en-GB" sz="7598" dirty="0">
                <a:solidFill>
                  <a:srgbClr val="0F62FE"/>
                </a:solidFill>
                <a:latin typeface="IBM Plex Sans ExtLt" panose="020B0303050203000203" pitchFamily="34" charset="0"/>
              </a:rPr>
              <a:t>0</a:t>
            </a:r>
          </a:p>
        </p:txBody>
      </p:sp>
      <p:sp>
        <p:nvSpPr>
          <p:cNvPr id="213" name="TextBox 212">
            <a:extLst>
              <a:ext uri="{FF2B5EF4-FFF2-40B4-BE49-F238E27FC236}">
                <a16:creationId xmlns:a16="http://schemas.microsoft.com/office/drawing/2014/main" id="{5A3428F2-67C0-4CBD-8608-059E9567EC46}"/>
              </a:ext>
            </a:extLst>
          </p:cNvPr>
          <p:cNvSpPr txBox="1"/>
          <p:nvPr/>
        </p:nvSpPr>
        <p:spPr>
          <a:xfrm>
            <a:off x="10702875" y="-8093389"/>
            <a:ext cx="921207" cy="12953867"/>
          </a:xfrm>
          <a:prstGeom prst="rect">
            <a:avLst/>
          </a:prstGeom>
          <a:noFill/>
        </p:spPr>
        <p:txBody>
          <a:bodyPr wrap="square">
            <a:spAutoFit/>
          </a:bodyPr>
          <a:lstStyle/>
          <a:p>
            <a:pPr defTabSz="914507"/>
            <a:r>
              <a:rPr lang="en-GB" sz="7598" dirty="0">
                <a:solidFill>
                  <a:srgbClr val="FFFFFF"/>
                </a:solidFill>
                <a:latin typeface="IBM Plex Sans ExtLt" panose="020B0303050203000203" pitchFamily="34" charset="0"/>
              </a:rPr>
              <a:t>0</a:t>
            </a:r>
            <a:r>
              <a:rPr lang="en-GB" sz="7598" dirty="0">
                <a:solidFill>
                  <a:srgbClr val="0F62FE"/>
                </a:solidFill>
                <a:latin typeface="IBM Plex Sans ExtLt" panose="020B0303050203000203" pitchFamily="34" charset="0"/>
              </a:rPr>
              <a:t>123456789</a:t>
            </a:r>
          </a:p>
          <a:p>
            <a:pPr defTabSz="914507"/>
            <a:r>
              <a:rPr lang="en-GB" sz="7598" dirty="0">
                <a:solidFill>
                  <a:srgbClr val="0F62FE"/>
                </a:solidFill>
                <a:latin typeface="IBM Plex Sans ExtLt" panose="020B0303050203000203" pitchFamily="34" charset="0"/>
              </a:rPr>
              <a:t>0</a:t>
            </a:r>
          </a:p>
        </p:txBody>
      </p:sp>
      <p:sp>
        <p:nvSpPr>
          <p:cNvPr id="215" name="Rectangle 214">
            <a:extLst>
              <a:ext uri="{FF2B5EF4-FFF2-40B4-BE49-F238E27FC236}">
                <a16:creationId xmlns:a16="http://schemas.microsoft.com/office/drawing/2014/main" id="{10DB9A1C-B961-D05A-2753-A69559B352A4}"/>
              </a:ext>
            </a:extLst>
          </p:cNvPr>
          <p:cNvSpPr/>
          <p:nvPr/>
        </p:nvSpPr>
        <p:spPr>
          <a:xfrm>
            <a:off x="6397701" y="427192"/>
            <a:ext cx="5400199" cy="30297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7"/>
            <a:endParaRPr lang="en-GB" sz="600">
              <a:solidFill>
                <a:srgbClr val="000000"/>
              </a:solidFill>
              <a:latin typeface="IBM Plex Sans Light"/>
            </a:endParaRPr>
          </a:p>
        </p:txBody>
      </p:sp>
      <p:sp>
        <p:nvSpPr>
          <p:cNvPr id="19" name="TextBox 18">
            <a:extLst>
              <a:ext uri="{FF2B5EF4-FFF2-40B4-BE49-F238E27FC236}">
                <a16:creationId xmlns:a16="http://schemas.microsoft.com/office/drawing/2014/main" id="{BA6AE53A-9DA5-F926-F03A-81500276D0AD}"/>
              </a:ext>
            </a:extLst>
          </p:cNvPr>
          <p:cNvSpPr txBox="1"/>
          <p:nvPr/>
        </p:nvSpPr>
        <p:spPr>
          <a:xfrm>
            <a:off x="8063389" y="-23751382"/>
            <a:ext cx="921207" cy="26579264"/>
          </a:xfrm>
          <a:prstGeom prst="rect">
            <a:avLst/>
          </a:prstGeom>
          <a:noFill/>
        </p:spPr>
        <p:txBody>
          <a:bodyPr wrap="square">
            <a:spAutoFit/>
          </a:bodyPr>
          <a:lstStyle/>
          <a:p>
            <a:pPr defTabSz="914507"/>
            <a:r>
              <a:rPr lang="en-GB" sz="15647" dirty="0">
                <a:solidFill>
                  <a:srgbClr val="0F62FE"/>
                </a:solidFill>
                <a:latin typeface="IBM Plex Sans ExtLt" panose="020B0303050203000203" pitchFamily="34" charset="0"/>
              </a:rPr>
              <a:t>0123456789</a:t>
            </a:r>
          </a:p>
          <a:p>
            <a:pPr defTabSz="914507"/>
            <a:r>
              <a:rPr lang="en-GB" sz="15647" dirty="0">
                <a:solidFill>
                  <a:srgbClr val="0F62FE"/>
                </a:solidFill>
                <a:latin typeface="IBM Plex Sans ExtLt" panose="020B0303050203000203" pitchFamily="34" charset="0"/>
              </a:rPr>
              <a:t>0</a:t>
            </a:r>
          </a:p>
        </p:txBody>
      </p:sp>
      <p:sp>
        <p:nvSpPr>
          <p:cNvPr id="20" name="TextBox 19">
            <a:extLst>
              <a:ext uri="{FF2B5EF4-FFF2-40B4-BE49-F238E27FC236}">
                <a16:creationId xmlns:a16="http://schemas.microsoft.com/office/drawing/2014/main" id="{173245D3-5730-4D43-4491-CB95D85FCCB6}"/>
              </a:ext>
            </a:extLst>
          </p:cNvPr>
          <p:cNvSpPr txBox="1"/>
          <p:nvPr/>
        </p:nvSpPr>
        <p:spPr>
          <a:xfrm>
            <a:off x="6739399" y="-26461573"/>
            <a:ext cx="921207" cy="29371887"/>
          </a:xfrm>
          <a:prstGeom prst="rect">
            <a:avLst/>
          </a:prstGeom>
          <a:noFill/>
        </p:spPr>
        <p:txBody>
          <a:bodyPr wrap="square">
            <a:spAutoFit/>
          </a:bodyPr>
          <a:lstStyle/>
          <a:p>
            <a:pPr defTabSz="1218956">
              <a:spcBef>
                <a:spcPts val="1450"/>
              </a:spcBef>
              <a:buSzPct val="100000"/>
            </a:pPr>
            <a:r>
              <a:rPr lang="en-GB" sz="15647" dirty="0">
                <a:solidFill>
                  <a:srgbClr val="0F62FE"/>
                </a:solidFill>
                <a:latin typeface="IBM Plex Sans ExtLt" panose="020B0303050203000203" pitchFamily="34" charset="0"/>
              </a:rPr>
              <a:t>0123456789</a:t>
            </a:r>
          </a:p>
          <a:p>
            <a:pPr defTabSz="1218956">
              <a:spcBef>
                <a:spcPts val="1450"/>
              </a:spcBef>
              <a:buSzPct val="100000"/>
            </a:pPr>
            <a:r>
              <a:rPr lang="en-GB" sz="15647" dirty="0">
                <a:solidFill>
                  <a:srgbClr val="0F62FE"/>
                </a:solidFill>
                <a:latin typeface="IBM Plex Sans ExtLt" panose="020B0303050203000203" pitchFamily="34" charset="0"/>
              </a:rPr>
              <a:t>0</a:t>
            </a:r>
          </a:p>
          <a:p>
            <a:pPr defTabSz="1218956">
              <a:spcBef>
                <a:spcPts val="1450"/>
              </a:spcBef>
              <a:buSzPct val="100000"/>
            </a:pPr>
            <a:r>
              <a:rPr lang="en-GB" sz="15647" dirty="0">
                <a:solidFill>
                  <a:srgbClr val="0F62FE"/>
                </a:solidFill>
                <a:latin typeface="IBM Plex Sans ExtLt" panose="020B0303050203000203" pitchFamily="34" charset="0"/>
              </a:rPr>
              <a:t>1</a:t>
            </a:r>
          </a:p>
        </p:txBody>
      </p:sp>
      <p:sp>
        <p:nvSpPr>
          <p:cNvPr id="21" name="TextBox 20">
            <a:extLst>
              <a:ext uri="{FF2B5EF4-FFF2-40B4-BE49-F238E27FC236}">
                <a16:creationId xmlns:a16="http://schemas.microsoft.com/office/drawing/2014/main" id="{D33CF117-C011-7B47-C760-7EDA433EAAB5}"/>
              </a:ext>
            </a:extLst>
          </p:cNvPr>
          <p:cNvSpPr txBox="1"/>
          <p:nvPr/>
        </p:nvSpPr>
        <p:spPr>
          <a:xfrm>
            <a:off x="9387379" y="-23751384"/>
            <a:ext cx="921207" cy="26579264"/>
          </a:xfrm>
          <a:prstGeom prst="rect">
            <a:avLst/>
          </a:prstGeom>
          <a:noFill/>
        </p:spPr>
        <p:txBody>
          <a:bodyPr wrap="square">
            <a:spAutoFit/>
          </a:bodyPr>
          <a:lstStyle/>
          <a:p>
            <a:pPr defTabSz="914507"/>
            <a:r>
              <a:rPr lang="en-GB" sz="15647" dirty="0">
                <a:solidFill>
                  <a:srgbClr val="0F62FE"/>
                </a:solidFill>
                <a:latin typeface="IBM Plex Sans ExtLt" panose="020B0303050203000203" pitchFamily="34" charset="0"/>
              </a:rPr>
              <a:t>0123456789</a:t>
            </a:r>
          </a:p>
          <a:p>
            <a:pPr defTabSz="914507"/>
            <a:r>
              <a:rPr lang="en-GB" sz="15647" dirty="0">
                <a:solidFill>
                  <a:srgbClr val="0F62FE"/>
                </a:solidFill>
                <a:latin typeface="IBM Plex Sans ExtLt" panose="020B0303050203000203" pitchFamily="34" charset="0"/>
              </a:rPr>
              <a:t>0</a:t>
            </a:r>
          </a:p>
        </p:txBody>
      </p:sp>
      <p:sp>
        <p:nvSpPr>
          <p:cNvPr id="23" name="Rectangle 22">
            <a:extLst>
              <a:ext uri="{FF2B5EF4-FFF2-40B4-BE49-F238E27FC236}">
                <a16:creationId xmlns:a16="http://schemas.microsoft.com/office/drawing/2014/main" id="{A110D024-3DD1-440C-E559-B25CF8F056A8}"/>
              </a:ext>
            </a:extLst>
          </p:cNvPr>
          <p:cNvSpPr/>
          <p:nvPr/>
        </p:nvSpPr>
        <p:spPr>
          <a:xfrm>
            <a:off x="6171397" y="-1501586"/>
            <a:ext cx="5400199" cy="20012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7"/>
            <a:endParaRPr lang="en-GB" sz="600">
              <a:solidFill>
                <a:srgbClr val="000000"/>
              </a:solidFill>
              <a:latin typeface="IBM Plex Sans Light"/>
            </a:endParaRPr>
          </a:p>
        </p:txBody>
      </p:sp>
      <p:sp>
        <p:nvSpPr>
          <p:cNvPr id="6" name="TextBox 5">
            <a:extLst>
              <a:ext uri="{FF2B5EF4-FFF2-40B4-BE49-F238E27FC236}">
                <a16:creationId xmlns:a16="http://schemas.microsoft.com/office/drawing/2014/main" id="{83D4787F-D3A3-D0F4-4B0B-37D98232B06E}"/>
              </a:ext>
            </a:extLst>
          </p:cNvPr>
          <p:cNvSpPr txBox="1"/>
          <p:nvPr/>
        </p:nvSpPr>
        <p:spPr>
          <a:xfrm>
            <a:off x="6894472" y="2252714"/>
            <a:ext cx="4878515" cy="956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sz="6499" kern="0" dirty="0">
                <a:solidFill>
                  <a:srgbClr val="000000"/>
                </a:solidFill>
                <a:latin typeface="IBM Plex Sans ExtLt" panose="020B0303050203000203" pitchFamily="34" charset="0"/>
                <a:sym typeface="IBM Plex Sans Light"/>
              </a:rPr>
              <a:t>proofreaders </a:t>
            </a:r>
          </a:p>
        </p:txBody>
      </p:sp>
      <p:sp>
        <p:nvSpPr>
          <p:cNvPr id="214" name="Rectangle 213">
            <a:extLst>
              <a:ext uri="{FF2B5EF4-FFF2-40B4-BE49-F238E27FC236}">
                <a16:creationId xmlns:a16="http://schemas.microsoft.com/office/drawing/2014/main" id="{07801C18-E642-1FC1-32FF-04A73504DDFD}"/>
              </a:ext>
            </a:extLst>
          </p:cNvPr>
          <p:cNvSpPr/>
          <p:nvPr/>
        </p:nvSpPr>
        <p:spPr>
          <a:xfrm>
            <a:off x="5754530" y="4857320"/>
            <a:ext cx="6437470" cy="2076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7"/>
            <a:endParaRPr lang="en-GB">
              <a:solidFill>
                <a:srgbClr val="000000"/>
              </a:solidFill>
              <a:latin typeface="IBM Plex Sans Light"/>
            </a:endParaRPr>
          </a:p>
        </p:txBody>
      </p:sp>
      <p:sp>
        <p:nvSpPr>
          <p:cNvPr id="2" name="Oval 1">
            <a:extLst>
              <a:ext uri="{FF2B5EF4-FFF2-40B4-BE49-F238E27FC236}">
                <a16:creationId xmlns:a16="http://schemas.microsoft.com/office/drawing/2014/main" id="{5B47F73D-7B36-3C02-5BB8-194DDDA95835}"/>
              </a:ext>
            </a:extLst>
          </p:cNvPr>
          <p:cNvSpPr/>
          <p:nvPr/>
        </p:nvSpPr>
        <p:spPr bwMode="auto">
          <a:xfrm>
            <a:off x="7402359" y="4394454"/>
            <a:ext cx="65306" cy="65306"/>
          </a:xfrm>
          <a:prstGeom prst="ellipse">
            <a:avLst/>
          </a:prstGeom>
          <a:solidFill>
            <a:srgbClr val="0E61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GB" sz="700" dirty="0">
              <a:solidFill>
                <a:srgbClr val="FFFFFF"/>
              </a:solidFill>
              <a:latin typeface="IBM Plex Sans Light"/>
            </a:endParaRPr>
          </a:p>
        </p:txBody>
      </p:sp>
      <p:sp>
        <p:nvSpPr>
          <p:cNvPr id="4" name="Oval 3">
            <a:extLst>
              <a:ext uri="{FF2B5EF4-FFF2-40B4-BE49-F238E27FC236}">
                <a16:creationId xmlns:a16="http://schemas.microsoft.com/office/drawing/2014/main" id="{FE5A22A2-CA69-BF9E-5976-0CE00E63A63D}"/>
              </a:ext>
            </a:extLst>
          </p:cNvPr>
          <p:cNvSpPr/>
          <p:nvPr/>
        </p:nvSpPr>
        <p:spPr bwMode="auto">
          <a:xfrm>
            <a:off x="9356089" y="4394092"/>
            <a:ext cx="65306" cy="65306"/>
          </a:xfrm>
          <a:prstGeom prst="ellipse">
            <a:avLst/>
          </a:prstGeom>
          <a:solidFill>
            <a:srgbClr val="0E61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GB" sz="700" dirty="0">
              <a:solidFill>
                <a:srgbClr val="FFFFFF"/>
              </a:solidFill>
              <a:latin typeface="IBM Plex Sans Light"/>
            </a:endParaRPr>
          </a:p>
        </p:txBody>
      </p:sp>
      <p:sp>
        <p:nvSpPr>
          <p:cNvPr id="222" name="TextBox 221">
            <a:extLst>
              <a:ext uri="{FF2B5EF4-FFF2-40B4-BE49-F238E27FC236}">
                <a16:creationId xmlns:a16="http://schemas.microsoft.com/office/drawing/2014/main" id="{AEFED91A-EC59-3D55-5130-2D962F871743}"/>
              </a:ext>
            </a:extLst>
          </p:cNvPr>
          <p:cNvSpPr txBox="1"/>
          <p:nvPr/>
        </p:nvSpPr>
        <p:spPr>
          <a:xfrm>
            <a:off x="6894472" y="4598199"/>
            <a:ext cx="4878515" cy="956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sz="2999" kern="0" dirty="0">
                <a:solidFill>
                  <a:srgbClr val="000000"/>
                </a:solidFill>
                <a:latin typeface="IBM Plex Sans ExtLt" panose="020B0303050203000203" pitchFamily="34" charset="0"/>
                <a:sym typeface="IBM Plex Sans Light"/>
              </a:rPr>
              <a:t>pages of legal documents    / year / language</a:t>
            </a:r>
          </a:p>
        </p:txBody>
      </p:sp>
      <p:sp>
        <p:nvSpPr>
          <p:cNvPr id="223" name="TextBox 222">
            <a:extLst>
              <a:ext uri="{FF2B5EF4-FFF2-40B4-BE49-F238E27FC236}">
                <a16:creationId xmlns:a16="http://schemas.microsoft.com/office/drawing/2014/main" id="{F75A96D0-E7B3-E8FD-0A0A-CDE244611B8D}"/>
              </a:ext>
            </a:extLst>
          </p:cNvPr>
          <p:cNvSpPr txBox="1"/>
          <p:nvPr/>
        </p:nvSpPr>
        <p:spPr>
          <a:xfrm>
            <a:off x="6219900" y="3754430"/>
            <a:ext cx="681191" cy="4258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sz="2000" kern="0" dirty="0">
                <a:solidFill>
                  <a:srgbClr val="000000"/>
                </a:solidFill>
                <a:latin typeface="IBM Plex Sans Light"/>
                <a:sym typeface="IBM Plex Sans Light"/>
              </a:rPr>
              <a:t>24 x</a:t>
            </a:r>
          </a:p>
        </p:txBody>
      </p:sp>
      <p:pic>
        <p:nvPicPr>
          <p:cNvPr id="224" name="Graphic 223">
            <a:extLst>
              <a:ext uri="{FF2B5EF4-FFF2-40B4-BE49-F238E27FC236}">
                <a16:creationId xmlns:a16="http://schemas.microsoft.com/office/drawing/2014/main" id="{2DF139B5-C904-A41C-83D3-08EEB8E0B1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921059">
            <a:off x="11133369" y="5644693"/>
            <a:ext cx="810348" cy="810348"/>
          </a:xfrm>
          <a:prstGeom prst="rect">
            <a:avLst/>
          </a:prstGeom>
        </p:spPr>
      </p:pic>
      <p:pic>
        <p:nvPicPr>
          <p:cNvPr id="326" name="Picture 325">
            <a:extLst>
              <a:ext uri="{FF2B5EF4-FFF2-40B4-BE49-F238E27FC236}">
                <a16:creationId xmlns:a16="http://schemas.microsoft.com/office/drawing/2014/main" id="{BF629244-2200-EDB1-C4C6-F41E85C955D2}"/>
              </a:ext>
            </a:extLst>
          </p:cNvPr>
          <p:cNvPicPr>
            <a:picLocks noChangeAspect="1"/>
          </p:cNvPicPr>
          <p:nvPr/>
        </p:nvPicPr>
        <p:blipFill>
          <a:blip r:embed="rId4"/>
          <a:stretch>
            <a:fillRect/>
          </a:stretch>
        </p:blipFill>
        <p:spPr>
          <a:xfrm>
            <a:off x="3050287" y="6204916"/>
            <a:ext cx="706837" cy="263009"/>
          </a:xfrm>
          <a:prstGeom prst="rect">
            <a:avLst/>
          </a:prstGeom>
        </p:spPr>
      </p:pic>
      <p:pic>
        <p:nvPicPr>
          <p:cNvPr id="327" name="Picture 2" descr="Publications Office of the European Union">
            <a:extLst>
              <a:ext uri="{FF2B5EF4-FFF2-40B4-BE49-F238E27FC236}">
                <a16:creationId xmlns:a16="http://schemas.microsoft.com/office/drawing/2014/main" id="{CCCA383F-CBB3-D832-1E9E-3D5790C28F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069" y="6151291"/>
            <a:ext cx="2193843" cy="514264"/>
          </a:xfrm>
          <a:prstGeom prst="rect">
            <a:avLst/>
          </a:prstGeom>
          <a:noFill/>
          <a:extLst>
            <a:ext uri="{909E8E84-426E-40DD-AFC4-6F175D3DCCD1}">
              <a14:hiddenFill xmlns:a14="http://schemas.microsoft.com/office/drawing/2010/main">
                <a:solidFill>
                  <a:srgbClr val="FFFFFF"/>
                </a:solidFill>
              </a14:hiddenFill>
            </a:ext>
          </a:extLst>
        </p:spPr>
      </p:pic>
      <p:sp>
        <p:nvSpPr>
          <p:cNvPr id="328" name="TextBox 327">
            <a:extLst>
              <a:ext uri="{FF2B5EF4-FFF2-40B4-BE49-F238E27FC236}">
                <a16:creationId xmlns:a16="http://schemas.microsoft.com/office/drawing/2014/main" id="{716EFBDC-3B2F-319A-F6D6-2192A487071D}"/>
              </a:ext>
            </a:extLst>
          </p:cNvPr>
          <p:cNvSpPr txBox="1"/>
          <p:nvPr/>
        </p:nvSpPr>
        <p:spPr>
          <a:xfrm>
            <a:off x="2713885" y="6200746"/>
            <a:ext cx="285713" cy="242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ExtLt" panose="020B0303050203000203" pitchFamily="34" charset="0"/>
                <a:sym typeface="IBM Plex Sans Light"/>
              </a:rPr>
              <a:t>+</a:t>
            </a:r>
          </a:p>
        </p:txBody>
      </p:sp>
      <p:pic>
        <p:nvPicPr>
          <p:cNvPr id="250" name="Picture 249" descr="A person with a ponytail&#10;&#10;AI-generated content may be incorrect.">
            <a:extLst>
              <a:ext uri="{FF2B5EF4-FFF2-40B4-BE49-F238E27FC236}">
                <a16:creationId xmlns:a16="http://schemas.microsoft.com/office/drawing/2014/main" id="{3FCEB8AF-6975-9FC2-31A8-2D6805EC6921}"/>
              </a:ext>
            </a:extLst>
          </p:cNvPr>
          <p:cNvPicPr>
            <a:picLocks noChangeAspect="1"/>
          </p:cNvPicPr>
          <p:nvPr/>
        </p:nvPicPr>
        <p:blipFill>
          <a:blip r:embed="rId6"/>
          <a:stretch>
            <a:fillRect/>
          </a:stretch>
        </p:blipFill>
        <p:spPr>
          <a:xfrm>
            <a:off x="1284508" y="428448"/>
            <a:ext cx="577170" cy="934670"/>
          </a:xfrm>
          <a:prstGeom prst="rect">
            <a:avLst/>
          </a:prstGeom>
        </p:spPr>
      </p:pic>
      <p:pic>
        <p:nvPicPr>
          <p:cNvPr id="251" name="Picture 250" descr="A person with a beard&#10;&#10;AI-generated content may be incorrect.">
            <a:extLst>
              <a:ext uri="{FF2B5EF4-FFF2-40B4-BE49-F238E27FC236}">
                <a16:creationId xmlns:a16="http://schemas.microsoft.com/office/drawing/2014/main" id="{3498F4C4-ADE5-DCF5-21A5-019543C97A18}"/>
              </a:ext>
            </a:extLst>
          </p:cNvPr>
          <p:cNvPicPr>
            <a:picLocks noChangeAspect="1"/>
          </p:cNvPicPr>
          <p:nvPr/>
        </p:nvPicPr>
        <p:blipFill>
          <a:blip r:embed="rId7"/>
          <a:stretch>
            <a:fillRect/>
          </a:stretch>
        </p:blipFill>
        <p:spPr>
          <a:xfrm>
            <a:off x="1233686" y="867669"/>
            <a:ext cx="615806" cy="997238"/>
          </a:xfrm>
          <a:prstGeom prst="rect">
            <a:avLst/>
          </a:prstGeom>
        </p:spPr>
      </p:pic>
      <p:pic>
        <p:nvPicPr>
          <p:cNvPr id="252" name="Picture 251" descr="A person with a ponytail&#10;&#10;AI-generated content may be incorrect.">
            <a:extLst>
              <a:ext uri="{FF2B5EF4-FFF2-40B4-BE49-F238E27FC236}">
                <a16:creationId xmlns:a16="http://schemas.microsoft.com/office/drawing/2014/main" id="{53F65488-E111-0238-E421-A54FF3045D8A}"/>
              </a:ext>
            </a:extLst>
          </p:cNvPr>
          <p:cNvPicPr>
            <a:picLocks noChangeAspect="1"/>
          </p:cNvPicPr>
          <p:nvPr/>
        </p:nvPicPr>
        <p:blipFill>
          <a:blip r:embed="rId6"/>
          <a:stretch>
            <a:fillRect/>
          </a:stretch>
        </p:blipFill>
        <p:spPr>
          <a:xfrm>
            <a:off x="1281558" y="1354207"/>
            <a:ext cx="577170" cy="934670"/>
          </a:xfrm>
          <a:prstGeom prst="rect">
            <a:avLst/>
          </a:prstGeom>
        </p:spPr>
      </p:pic>
      <p:pic>
        <p:nvPicPr>
          <p:cNvPr id="253" name="Picture 252" descr="A person with a beard&#10;&#10;AI-generated content may be incorrect.">
            <a:extLst>
              <a:ext uri="{FF2B5EF4-FFF2-40B4-BE49-F238E27FC236}">
                <a16:creationId xmlns:a16="http://schemas.microsoft.com/office/drawing/2014/main" id="{FA21B336-5134-0966-81F6-7A1C2CC1E5D6}"/>
              </a:ext>
            </a:extLst>
          </p:cNvPr>
          <p:cNvPicPr>
            <a:picLocks noChangeAspect="1"/>
          </p:cNvPicPr>
          <p:nvPr/>
        </p:nvPicPr>
        <p:blipFill>
          <a:blip r:embed="rId7"/>
          <a:stretch>
            <a:fillRect/>
          </a:stretch>
        </p:blipFill>
        <p:spPr>
          <a:xfrm>
            <a:off x="1230734" y="1793429"/>
            <a:ext cx="615806" cy="997238"/>
          </a:xfrm>
          <a:prstGeom prst="rect">
            <a:avLst/>
          </a:prstGeom>
        </p:spPr>
      </p:pic>
      <p:pic>
        <p:nvPicPr>
          <p:cNvPr id="254" name="Picture 253" descr="A person wearing glasses and a blue shirt&#10;&#10;AI-generated content may be incorrect.">
            <a:extLst>
              <a:ext uri="{FF2B5EF4-FFF2-40B4-BE49-F238E27FC236}">
                <a16:creationId xmlns:a16="http://schemas.microsoft.com/office/drawing/2014/main" id="{9A11C23A-11C8-F3DC-CEEA-56B8725D7E4F}"/>
              </a:ext>
            </a:extLst>
          </p:cNvPr>
          <p:cNvPicPr>
            <a:picLocks noChangeAspect="1"/>
          </p:cNvPicPr>
          <p:nvPr/>
        </p:nvPicPr>
        <p:blipFill>
          <a:blip r:embed="rId8"/>
          <a:stretch>
            <a:fillRect/>
          </a:stretch>
        </p:blipFill>
        <p:spPr>
          <a:xfrm>
            <a:off x="1232914" y="2185984"/>
            <a:ext cx="650365" cy="1053203"/>
          </a:xfrm>
          <a:prstGeom prst="rect">
            <a:avLst/>
          </a:prstGeom>
        </p:spPr>
      </p:pic>
      <p:pic>
        <p:nvPicPr>
          <p:cNvPr id="255" name="Picture 254" descr="A person in a white shirt&#10;&#10;AI-generated content may be incorrect.">
            <a:extLst>
              <a:ext uri="{FF2B5EF4-FFF2-40B4-BE49-F238E27FC236}">
                <a16:creationId xmlns:a16="http://schemas.microsoft.com/office/drawing/2014/main" id="{7892ED65-8ECE-1D44-1FDC-FC4D3A167B33}"/>
              </a:ext>
            </a:extLst>
          </p:cNvPr>
          <p:cNvPicPr>
            <a:picLocks noChangeAspect="1"/>
          </p:cNvPicPr>
          <p:nvPr/>
        </p:nvPicPr>
        <p:blipFill>
          <a:blip r:embed="rId9"/>
          <a:stretch>
            <a:fillRect/>
          </a:stretch>
        </p:blipFill>
        <p:spPr>
          <a:xfrm>
            <a:off x="336782" y="392109"/>
            <a:ext cx="650365" cy="1053203"/>
          </a:xfrm>
          <a:prstGeom prst="rect">
            <a:avLst/>
          </a:prstGeom>
        </p:spPr>
      </p:pic>
      <p:pic>
        <p:nvPicPr>
          <p:cNvPr id="320" name="Picture 319" descr="A person wearing glasses and a blue shirt&#10;&#10;AI-generated content may be incorrect.">
            <a:extLst>
              <a:ext uri="{FF2B5EF4-FFF2-40B4-BE49-F238E27FC236}">
                <a16:creationId xmlns:a16="http://schemas.microsoft.com/office/drawing/2014/main" id="{AA9231F6-0F55-B189-3B3E-A60ACA690125}"/>
              </a:ext>
            </a:extLst>
          </p:cNvPr>
          <p:cNvPicPr>
            <a:picLocks noChangeAspect="1"/>
          </p:cNvPicPr>
          <p:nvPr/>
        </p:nvPicPr>
        <p:blipFill>
          <a:blip r:embed="rId8"/>
          <a:stretch>
            <a:fillRect/>
          </a:stretch>
        </p:blipFill>
        <p:spPr>
          <a:xfrm>
            <a:off x="330688" y="804475"/>
            <a:ext cx="650365" cy="1053203"/>
          </a:xfrm>
          <a:prstGeom prst="rect">
            <a:avLst/>
          </a:prstGeom>
        </p:spPr>
      </p:pic>
      <p:pic>
        <p:nvPicPr>
          <p:cNvPr id="321" name="Picture 320" descr="A person with braided hair&#10;&#10;AI-generated content may be incorrect.">
            <a:extLst>
              <a:ext uri="{FF2B5EF4-FFF2-40B4-BE49-F238E27FC236}">
                <a16:creationId xmlns:a16="http://schemas.microsoft.com/office/drawing/2014/main" id="{3AA497A4-A4A6-240A-67A5-1C938BB41A5F}"/>
              </a:ext>
            </a:extLst>
          </p:cNvPr>
          <p:cNvPicPr>
            <a:picLocks noChangeAspect="1"/>
          </p:cNvPicPr>
          <p:nvPr/>
        </p:nvPicPr>
        <p:blipFill>
          <a:blip r:embed="rId10"/>
          <a:stretch>
            <a:fillRect/>
          </a:stretch>
        </p:blipFill>
        <p:spPr>
          <a:xfrm>
            <a:off x="317324" y="1263203"/>
            <a:ext cx="680897" cy="1102647"/>
          </a:xfrm>
          <a:prstGeom prst="rect">
            <a:avLst/>
          </a:prstGeom>
        </p:spPr>
      </p:pic>
      <p:pic>
        <p:nvPicPr>
          <p:cNvPr id="322" name="Picture 321" descr="A person with long hair wearing a blue shirt&#10;&#10;AI-generated content may be incorrect.">
            <a:extLst>
              <a:ext uri="{FF2B5EF4-FFF2-40B4-BE49-F238E27FC236}">
                <a16:creationId xmlns:a16="http://schemas.microsoft.com/office/drawing/2014/main" id="{388C629C-4600-F7B8-FAFE-48ECE5F36D62}"/>
              </a:ext>
            </a:extLst>
          </p:cNvPr>
          <p:cNvPicPr>
            <a:picLocks noChangeAspect="1"/>
          </p:cNvPicPr>
          <p:nvPr/>
        </p:nvPicPr>
        <p:blipFill>
          <a:blip r:embed="rId11"/>
          <a:stretch>
            <a:fillRect/>
          </a:stretch>
        </p:blipFill>
        <p:spPr>
          <a:xfrm>
            <a:off x="1759211" y="428448"/>
            <a:ext cx="557384" cy="902628"/>
          </a:xfrm>
          <a:prstGeom prst="rect">
            <a:avLst/>
          </a:prstGeom>
        </p:spPr>
      </p:pic>
      <p:pic>
        <p:nvPicPr>
          <p:cNvPr id="323" name="Picture 322" descr="A person wearing a blue shirt&#10;&#10;AI-generated content may be incorrect.">
            <a:extLst>
              <a:ext uri="{FF2B5EF4-FFF2-40B4-BE49-F238E27FC236}">
                <a16:creationId xmlns:a16="http://schemas.microsoft.com/office/drawing/2014/main" id="{CF0274B8-8E2D-0E73-1FA1-BA4861F80573}"/>
              </a:ext>
            </a:extLst>
          </p:cNvPr>
          <p:cNvPicPr>
            <a:picLocks noChangeAspect="1"/>
          </p:cNvPicPr>
          <p:nvPr/>
        </p:nvPicPr>
        <p:blipFill>
          <a:blip r:embed="rId12"/>
          <a:stretch>
            <a:fillRect/>
          </a:stretch>
        </p:blipFill>
        <p:spPr>
          <a:xfrm>
            <a:off x="806868" y="383333"/>
            <a:ext cx="650365" cy="1053203"/>
          </a:xfrm>
          <a:prstGeom prst="rect">
            <a:avLst/>
          </a:prstGeom>
        </p:spPr>
      </p:pic>
      <p:pic>
        <p:nvPicPr>
          <p:cNvPr id="324" name="Picture 323" descr="A person with blue shirt&#10;&#10;AI-generated content may be incorrect.">
            <a:extLst>
              <a:ext uri="{FF2B5EF4-FFF2-40B4-BE49-F238E27FC236}">
                <a16:creationId xmlns:a16="http://schemas.microsoft.com/office/drawing/2014/main" id="{5F141584-7DD0-A757-2FF7-132F9F03CED9}"/>
              </a:ext>
            </a:extLst>
          </p:cNvPr>
          <p:cNvPicPr>
            <a:picLocks noChangeAspect="1"/>
          </p:cNvPicPr>
          <p:nvPr/>
        </p:nvPicPr>
        <p:blipFill>
          <a:blip r:embed="rId13"/>
          <a:stretch>
            <a:fillRect/>
          </a:stretch>
        </p:blipFill>
        <p:spPr>
          <a:xfrm>
            <a:off x="2238655" y="484413"/>
            <a:ext cx="451652" cy="731407"/>
          </a:xfrm>
          <a:prstGeom prst="rect">
            <a:avLst/>
          </a:prstGeom>
        </p:spPr>
      </p:pic>
      <p:pic>
        <p:nvPicPr>
          <p:cNvPr id="325" name="Picture 324" descr="A person with blonde hair&#10;&#10;AI-generated content may be incorrect.">
            <a:extLst>
              <a:ext uri="{FF2B5EF4-FFF2-40B4-BE49-F238E27FC236}">
                <a16:creationId xmlns:a16="http://schemas.microsoft.com/office/drawing/2014/main" id="{1B3DB22E-874A-8311-9C72-D20F98DF17D4}"/>
              </a:ext>
            </a:extLst>
          </p:cNvPr>
          <p:cNvPicPr>
            <a:picLocks noChangeAspect="1"/>
          </p:cNvPicPr>
          <p:nvPr/>
        </p:nvPicPr>
        <p:blipFill>
          <a:blip r:embed="rId14"/>
          <a:stretch>
            <a:fillRect/>
          </a:stretch>
        </p:blipFill>
        <p:spPr>
          <a:xfrm>
            <a:off x="813805" y="850117"/>
            <a:ext cx="615806" cy="997237"/>
          </a:xfrm>
          <a:prstGeom prst="rect">
            <a:avLst/>
          </a:prstGeom>
        </p:spPr>
      </p:pic>
      <p:pic>
        <p:nvPicPr>
          <p:cNvPr id="429" name="Picture 428" descr="A person in a blue shirt&#10;&#10;AI-generated content may be incorrect.">
            <a:extLst>
              <a:ext uri="{FF2B5EF4-FFF2-40B4-BE49-F238E27FC236}">
                <a16:creationId xmlns:a16="http://schemas.microsoft.com/office/drawing/2014/main" id="{758F41AC-1814-3449-3791-337CCF0FFF06}"/>
              </a:ext>
            </a:extLst>
          </p:cNvPr>
          <p:cNvPicPr>
            <a:picLocks noChangeAspect="1"/>
          </p:cNvPicPr>
          <p:nvPr/>
        </p:nvPicPr>
        <p:blipFill>
          <a:blip r:embed="rId15"/>
          <a:stretch>
            <a:fillRect/>
          </a:stretch>
        </p:blipFill>
        <p:spPr>
          <a:xfrm>
            <a:off x="2139299" y="783337"/>
            <a:ext cx="650365" cy="1053203"/>
          </a:xfrm>
          <a:prstGeom prst="rect">
            <a:avLst/>
          </a:prstGeom>
        </p:spPr>
      </p:pic>
      <p:pic>
        <p:nvPicPr>
          <p:cNvPr id="430" name="Picture 429" descr="A person with braided hair&#10;&#10;AI-generated content may be incorrect.">
            <a:extLst>
              <a:ext uri="{FF2B5EF4-FFF2-40B4-BE49-F238E27FC236}">
                <a16:creationId xmlns:a16="http://schemas.microsoft.com/office/drawing/2014/main" id="{B6452A64-2AB9-9F6E-0CAD-F7EB4CC4FFBA}"/>
              </a:ext>
            </a:extLst>
          </p:cNvPr>
          <p:cNvPicPr>
            <a:picLocks noChangeAspect="1"/>
          </p:cNvPicPr>
          <p:nvPr/>
        </p:nvPicPr>
        <p:blipFill>
          <a:blip r:embed="rId10"/>
          <a:stretch>
            <a:fillRect/>
          </a:stretch>
        </p:blipFill>
        <p:spPr>
          <a:xfrm>
            <a:off x="1663118" y="780229"/>
            <a:ext cx="650365" cy="1053203"/>
          </a:xfrm>
          <a:prstGeom prst="rect">
            <a:avLst/>
          </a:prstGeom>
        </p:spPr>
      </p:pic>
      <p:pic>
        <p:nvPicPr>
          <p:cNvPr id="431" name="Picture 430" descr="A person with long hair wearing a blue shirt&#10;&#10;AI-generated content may be incorrect.">
            <a:extLst>
              <a:ext uri="{FF2B5EF4-FFF2-40B4-BE49-F238E27FC236}">
                <a16:creationId xmlns:a16="http://schemas.microsoft.com/office/drawing/2014/main" id="{585D78D3-715A-F887-EAA4-6A2828EAA4F2}"/>
              </a:ext>
            </a:extLst>
          </p:cNvPr>
          <p:cNvPicPr>
            <a:picLocks noChangeAspect="1"/>
          </p:cNvPicPr>
          <p:nvPr/>
        </p:nvPicPr>
        <p:blipFill>
          <a:blip r:embed="rId11"/>
          <a:stretch>
            <a:fillRect/>
          </a:stretch>
        </p:blipFill>
        <p:spPr>
          <a:xfrm>
            <a:off x="4006144" y="420851"/>
            <a:ext cx="557384" cy="902628"/>
          </a:xfrm>
          <a:prstGeom prst="rect">
            <a:avLst/>
          </a:prstGeom>
        </p:spPr>
      </p:pic>
      <p:pic>
        <p:nvPicPr>
          <p:cNvPr id="432" name="Picture 431" descr="A person wearing a blue shirt&#10;&#10;AI-generated content may be incorrect.">
            <a:extLst>
              <a:ext uri="{FF2B5EF4-FFF2-40B4-BE49-F238E27FC236}">
                <a16:creationId xmlns:a16="http://schemas.microsoft.com/office/drawing/2014/main" id="{9F89BCF2-F3A9-86FF-93C3-4F05CBF5845D}"/>
              </a:ext>
            </a:extLst>
          </p:cNvPr>
          <p:cNvPicPr>
            <a:picLocks noChangeAspect="1"/>
          </p:cNvPicPr>
          <p:nvPr/>
        </p:nvPicPr>
        <p:blipFill>
          <a:blip r:embed="rId12"/>
          <a:stretch>
            <a:fillRect/>
          </a:stretch>
        </p:blipFill>
        <p:spPr>
          <a:xfrm>
            <a:off x="3053801" y="375736"/>
            <a:ext cx="650365" cy="1053203"/>
          </a:xfrm>
          <a:prstGeom prst="rect">
            <a:avLst/>
          </a:prstGeom>
        </p:spPr>
      </p:pic>
      <p:pic>
        <p:nvPicPr>
          <p:cNvPr id="433" name="Picture 432" descr="A person with blue shirt&#10;&#10;AI-generated content may be incorrect.">
            <a:extLst>
              <a:ext uri="{FF2B5EF4-FFF2-40B4-BE49-F238E27FC236}">
                <a16:creationId xmlns:a16="http://schemas.microsoft.com/office/drawing/2014/main" id="{177D0AA5-0C42-5120-EAA0-99C9EF96BD6D}"/>
              </a:ext>
            </a:extLst>
          </p:cNvPr>
          <p:cNvPicPr>
            <a:picLocks noChangeAspect="1"/>
          </p:cNvPicPr>
          <p:nvPr/>
        </p:nvPicPr>
        <p:blipFill>
          <a:blip r:embed="rId13"/>
          <a:stretch>
            <a:fillRect/>
          </a:stretch>
        </p:blipFill>
        <p:spPr>
          <a:xfrm>
            <a:off x="4499566" y="476817"/>
            <a:ext cx="451652" cy="731407"/>
          </a:xfrm>
          <a:prstGeom prst="rect">
            <a:avLst/>
          </a:prstGeom>
        </p:spPr>
      </p:pic>
      <p:pic>
        <p:nvPicPr>
          <p:cNvPr id="434" name="Picture 433" descr="A person with blonde hair&#10;&#10;AI-generated content may be incorrect.">
            <a:extLst>
              <a:ext uri="{FF2B5EF4-FFF2-40B4-BE49-F238E27FC236}">
                <a16:creationId xmlns:a16="http://schemas.microsoft.com/office/drawing/2014/main" id="{C112869F-4253-C685-9432-ADA7321DAE25}"/>
              </a:ext>
            </a:extLst>
          </p:cNvPr>
          <p:cNvPicPr>
            <a:picLocks noChangeAspect="1"/>
          </p:cNvPicPr>
          <p:nvPr/>
        </p:nvPicPr>
        <p:blipFill>
          <a:blip r:embed="rId14"/>
          <a:stretch>
            <a:fillRect/>
          </a:stretch>
        </p:blipFill>
        <p:spPr>
          <a:xfrm>
            <a:off x="3060738" y="842520"/>
            <a:ext cx="615806" cy="997237"/>
          </a:xfrm>
          <a:prstGeom prst="rect">
            <a:avLst/>
          </a:prstGeom>
        </p:spPr>
      </p:pic>
      <p:pic>
        <p:nvPicPr>
          <p:cNvPr id="435" name="Picture 434" descr="A person with a ponytail&#10;&#10;AI-generated content may be incorrect.">
            <a:extLst>
              <a:ext uri="{FF2B5EF4-FFF2-40B4-BE49-F238E27FC236}">
                <a16:creationId xmlns:a16="http://schemas.microsoft.com/office/drawing/2014/main" id="{8105B163-5D06-7AA6-5614-845EED1C0512}"/>
              </a:ext>
            </a:extLst>
          </p:cNvPr>
          <p:cNvPicPr>
            <a:picLocks noChangeAspect="1"/>
          </p:cNvPicPr>
          <p:nvPr/>
        </p:nvPicPr>
        <p:blipFill>
          <a:blip r:embed="rId6"/>
          <a:stretch>
            <a:fillRect/>
          </a:stretch>
        </p:blipFill>
        <p:spPr>
          <a:xfrm>
            <a:off x="3531442" y="420851"/>
            <a:ext cx="577170" cy="934670"/>
          </a:xfrm>
          <a:prstGeom prst="rect">
            <a:avLst/>
          </a:prstGeom>
        </p:spPr>
      </p:pic>
      <p:pic>
        <p:nvPicPr>
          <p:cNvPr id="436" name="Picture 435" descr="A person with a beard&#10;&#10;AI-generated content may be incorrect.">
            <a:extLst>
              <a:ext uri="{FF2B5EF4-FFF2-40B4-BE49-F238E27FC236}">
                <a16:creationId xmlns:a16="http://schemas.microsoft.com/office/drawing/2014/main" id="{BA0CE49C-AD88-278E-9E35-174D4A591851}"/>
              </a:ext>
            </a:extLst>
          </p:cNvPr>
          <p:cNvPicPr>
            <a:picLocks noChangeAspect="1"/>
          </p:cNvPicPr>
          <p:nvPr/>
        </p:nvPicPr>
        <p:blipFill>
          <a:blip r:embed="rId7"/>
          <a:stretch>
            <a:fillRect/>
          </a:stretch>
        </p:blipFill>
        <p:spPr>
          <a:xfrm>
            <a:off x="3480618" y="860073"/>
            <a:ext cx="615806" cy="997238"/>
          </a:xfrm>
          <a:prstGeom prst="rect">
            <a:avLst/>
          </a:prstGeom>
        </p:spPr>
      </p:pic>
      <p:pic>
        <p:nvPicPr>
          <p:cNvPr id="437" name="Picture 436" descr="A person in a blue shirt&#10;&#10;AI-generated content may be incorrect.">
            <a:extLst>
              <a:ext uri="{FF2B5EF4-FFF2-40B4-BE49-F238E27FC236}">
                <a16:creationId xmlns:a16="http://schemas.microsoft.com/office/drawing/2014/main" id="{E8800ADE-F905-3BCF-3DFA-C33E68DDA455}"/>
              </a:ext>
            </a:extLst>
          </p:cNvPr>
          <p:cNvPicPr>
            <a:picLocks noChangeAspect="1"/>
          </p:cNvPicPr>
          <p:nvPr/>
        </p:nvPicPr>
        <p:blipFill>
          <a:blip r:embed="rId15"/>
          <a:stretch>
            <a:fillRect/>
          </a:stretch>
        </p:blipFill>
        <p:spPr>
          <a:xfrm>
            <a:off x="4386232" y="775741"/>
            <a:ext cx="650365" cy="1053203"/>
          </a:xfrm>
          <a:prstGeom prst="rect">
            <a:avLst/>
          </a:prstGeom>
        </p:spPr>
      </p:pic>
      <p:pic>
        <p:nvPicPr>
          <p:cNvPr id="438" name="Picture 437" descr="A person with braided hair&#10;&#10;AI-generated content may be incorrect.">
            <a:extLst>
              <a:ext uri="{FF2B5EF4-FFF2-40B4-BE49-F238E27FC236}">
                <a16:creationId xmlns:a16="http://schemas.microsoft.com/office/drawing/2014/main" id="{F6549A35-7F2B-1B19-DC67-1C6CC3501E2A}"/>
              </a:ext>
            </a:extLst>
          </p:cNvPr>
          <p:cNvPicPr>
            <a:picLocks noChangeAspect="1"/>
          </p:cNvPicPr>
          <p:nvPr/>
        </p:nvPicPr>
        <p:blipFill>
          <a:blip r:embed="rId10"/>
          <a:stretch>
            <a:fillRect/>
          </a:stretch>
        </p:blipFill>
        <p:spPr>
          <a:xfrm>
            <a:off x="3910052" y="772632"/>
            <a:ext cx="650365" cy="1053203"/>
          </a:xfrm>
          <a:prstGeom prst="rect">
            <a:avLst/>
          </a:prstGeom>
        </p:spPr>
      </p:pic>
      <p:pic>
        <p:nvPicPr>
          <p:cNvPr id="439" name="Picture 438" descr="A person in a white shirt&#10;&#10;AI-generated content may be incorrect.">
            <a:extLst>
              <a:ext uri="{FF2B5EF4-FFF2-40B4-BE49-F238E27FC236}">
                <a16:creationId xmlns:a16="http://schemas.microsoft.com/office/drawing/2014/main" id="{AC0BC4B8-60CC-A01A-E12E-7153678246FA}"/>
              </a:ext>
            </a:extLst>
          </p:cNvPr>
          <p:cNvPicPr>
            <a:picLocks noChangeAspect="1"/>
          </p:cNvPicPr>
          <p:nvPr/>
        </p:nvPicPr>
        <p:blipFill>
          <a:blip r:embed="rId9"/>
          <a:stretch>
            <a:fillRect/>
          </a:stretch>
        </p:blipFill>
        <p:spPr>
          <a:xfrm>
            <a:off x="2583714" y="384512"/>
            <a:ext cx="650365" cy="1053203"/>
          </a:xfrm>
          <a:prstGeom prst="rect">
            <a:avLst/>
          </a:prstGeom>
        </p:spPr>
      </p:pic>
      <p:pic>
        <p:nvPicPr>
          <p:cNvPr id="440" name="Picture 439" descr="A person wearing glasses and a blue shirt&#10;&#10;AI-generated content may be incorrect.">
            <a:extLst>
              <a:ext uri="{FF2B5EF4-FFF2-40B4-BE49-F238E27FC236}">
                <a16:creationId xmlns:a16="http://schemas.microsoft.com/office/drawing/2014/main" id="{B7D90F02-12DD-77BF-5513-149320DD8BB5}"/>
              </a:ext>
            </a:extLst>
          </p:cNvPr>
          <p:cNvPicPr>
            <a:picLocks noChangeAspect="1"/>
          </p:cNvPicPr>
          <p:nvPr/>
        </p:nvPicPr>
        <p:blipFill>
          <a:blip r:embed="rId8"/>
          <a:stretch>
            <a:fillRect/>
          </a:stretch>
        </p:blipFill>
        <p:spPr>
          <a:xfrm>
            <a:off x="2577621" y="796878"/>
            <a:ext cx="650365" cy="1053203"/>
          </a:xfrm>
          <a:prstGeom prst="rect">
            <a:avLst/>
          </a:prstGeom>
        </p:spPr>
      </p:pic>
      <p:pic>
        <p:nvPicPr>
          <p:cNvPr id="441" name="Picture 440" descr="A person with long hair wearing a blue shirt&#10;&#10;AI-generated content may be incorrect.">
            <a:extLst>
              <a:ext uri="{FF2B5EF4-FFF2-40B4-BE49-F238E27FC236}">
                <a16:creationId xmlns:a16="http://schemas.microsoft.com/office/drawing/2014/main" id="{1C42F223-7C7A-667B-87EA-782D52615470}"/>
              </a:ext>
            </a:extLst>
          </p:cNvPr>
          <p:cNvPicPr>
            <a:picLocks noChangeAspect="1"/>
          </p:cNvPicPr>
          <p:nvPr/>
        </p:nvPicPr>
        <p:blipFill>
          <a:blip r:embed="rId11"/>
          <a:stretch>
            <a:fillRect/>
          </a:stretch>
        </p:blipFill>
        <p:spPr>
          <a:xfrm>
            <a:off x="1756260" y="1354207"/>
            <a:ext cx="557384" cy="902628"/>
          </a:xfrm>
          <a:prstGeom prst="rect">
            <a:avLst/>
          </a:prstGeom>
        </p:spPr>
      </p:pic>
      <p:pic>
        <p:nvPicPr>
          <p:cNvPr id="442" name="Picture 441" descr="A person wearing a blue shirt&#10;&#10;AI-generated content may be incorrect.">
            <a:extLst>
              <a:ext uri="{FF2B5EF4-FFF2-40B4-BE49-F238E27FC236}">
                <a16:creationId xmlns:a16="http://schemas.microsoft.com/office/drawing/2014/main" id="{C06BBD08-83BA-4D7C-9234-686831324B0F}"/>
              </a:ext>
            </a:extLst>
          </p:cNvPr>
          <p:cNvPicPr>
            <a:picLocks noChangeAspect="1"/>
          </p:cNvPicPr>
          <p:nvPr/>
        </p:nvPicPr>
        <p:blipFill>
          <a:blip r:embed="rId12"/>
          <a:stretch>
            <a:fillRect/>
          </a:stretch>
        </p:blipFill>
        <p:spPr>
          <a:xfrm>
            <a:off x="803917" y="1309092"/>
            <a:ext cx="650365" cy="1053203"/>
          </a:xfrm>
          <a:prstGeom prst="rect">
            <a:avLst/>
          </a:prstGeom>
        </p:spPr>
      </p:pic>
      <p:pic>
        <p:nvPicPr>
          <p:cNvPr id="443" name="Picture 442" descr="A person with blue shirt&#10;&#10;AI-generated content may be incorrect.">
            <a:extLst>
              <a:ext uri="{FF2B5EF4-FFF2-40B4-BE49-F238E27FC236}">
                <a16:creationId xmlns:a16="http://schemas.microsoft.com/office/drawing/2014/main" id="{EF0362C2-E206-5434-F8F6-40AA82C67A96}"/>
              </a:ext>
            </a:extLst>
          </p:cNvPr>
          <p:cNvPicPr>
            <a:picLocks noChangeAspect="1"/>
          </p:cNvPicPr>
          <p:nvPr/>
        </p:nvPicPr>
        <p:blipFill>
          <a:blip r:embed="rId13"/>
          <a:stretch>
            <a:fillRect/>
          </a:stretch>
        </p:blipFill>
        <p:spPr>
          <a:xfrm>
            <a:off x="2235704" y="1410173"/>
            <a:ext cx="451652" cy="731407"/>
          </a:xfrm>
          <a:prstGeom prst="rect">
            <a:avLst/>
          </a:prstGeom>
        </p:spPr>
      </p:pic>
      <p:pic>
        <p:nvPicPr>
          <p:cNvPr id="444" name="Picture 443" descr="A person with blonde hair&#10;&#10;AI-generated content may be incorrect.">
            <a:extLst>
              <a:ext uri="{FF2B5EF4-FFF2-40B4-BE49-F238E27FC236}">
                <a16:creationId xmlns:a16="http://schemas.microsoft.com/office/drawing/2014/main" id="{40DD6A8A-ECBA-3E68-FDD6-769ABEE6BEB2}"/>
              </a:ext>
            </a:extLst>
          </p:cNvPr>
          <p:cNvPicPr>
            <a:picLocks noChangeAspect="1"/>
          </p:cNvPicPr>
          <p:nvPr/>
        </p:nvPicPr>
        <p:blipFill>
          <a:blip r:embed="rId14"/>
          <a:stretch>
            <a:fillRect/>
          </a:stretch>
        </p:blipFill>
        <p:spPr>
          <a:xfrm>
            <a:off x="810854" y="1775876"/>
            <a:ext cx="615806" cy="997237"/>
          </a:xfrm>
          <a:prstGeom prst="rect">
            <a:avLst/>
          </a:prstGeom>
        </p:spPr>
      </p:pic>
      <p:pic>
        <p:nvPicPr>
          <p:cNvPr id="445" name="Picture 444" descr="A person in a blue shirt&#10;&#10;AI-generated content may be incorrect.">
            <a:extLst>
              <a:ext uri="{FF2B5EF4-FFF2-40B4-BE49-F238E27FC236}">
                <a16:creationId xmlns:a16="http://schemas.microsoft.com/office/drawing/2014/main" id="{AAEAE2C0-9613-AC84-B12B-2555B67D0EA9}"/>
              </a:ext>
            </a:extLst>
          </p:cNvPr>
          <p:cNvPicPr>
            <a:picLocks noChangeAspect="1"/>
          </p:cNvPicPr>
          <p:nvPr/>
        </p:nvPicPr>
        <p:blipFill>
          <a:blip r:embed="rId15"/>
          <a:stretch>
            <a:fillRect/>
          </a:stretch>
        </p:blipFill>
        <p:spPr>
          <a:xfrm>
            <a:off x="2136348" y="1709097"/>
            <a:ext cx="650365" cy="1053203"/>
          </a:xfrm>
          <a:prstGeom prst="rect">
            <a:avLst/>
          </a:prstGeom>
        </p:spPr>
      </p:pic>
      <p:pic>
        <p:nvPicPr>
          <p:cNvPr id="446" name="Picture 445" descr="A person with braided hair&#10;&#10;AI-generated content may be incorrect.">
            <a:extLst>
              <a:ext uri="{FF2B5EF4-FFF2-40B4-BE49-F238E27FC236}">
                <a16:creationId xmlns:a16="http://schemas.microsoft.com/office/drawing/2014/main" id="{5D2DEF39-2636-62EF-EB64-57D56F932A3A}"/>
              </a:ext>
            </a:extLst>
          </p:cNvPr>
          <p:cNvPicPr>
            <a:picLocks noChangeAspect="1"/>
          </p:cNvPicPr>
          <p:nvPr/>
        </p:nvPicPr>
        <p:blipFill>
          <a:blip r:embed="rId10"/>
          <a:stretch>
            <a:fillRect/>
          </a:stretch>
        </p:blipFill>
        <p:spPr>
          <a:xfrm>
            <a:off x="1660168" y="1705988"/>
            <a:ext cx="650365" cy="1053203"/>
          </a:xfrm>
          <a:prstGeom prst="rect">
            <a:avLst/>
          </a:prstGeom>
        </p:spPr>
      </p:pic>
      <p:pic>
        <p:nvPicPr>
          <p:cNvPr id="447" name="Picture 446" descr="A person wearing glasses and a blue shirt&#10;&#10;AI-generated content may be incorrect.">
            <a:extLst>
              <a:ext uri="{FF2B5EF4-FFF2-40B4-BE49-F238E27FC236}">
                <a16:creationId xmlns:a16="http://schemas.microsoft.com/office/drawing/2014/main" id="{068E7015-7F31-C400-96FF-62110C5C65B8}"/>
              </a:ext>
            </a:extLst>
          </p:cNvPr>
          <p:cNvPicPr>
            <a:picLocks noChangeAspect="1"/>
          </p:cNvPicPr>
          <p:nvPr/>
        </p:nvPicPr>
        <p:blipFill>
          <a:blip r:embed="rId8"/>
          <a:stretch>
            <a:fillRect/>
          </a:stretch>
        </p:blipFill>
        <p:spPr>
          <a:xfrm>
            <a:off x="327737" y="1730234"/>
            <a:ext cx="650365" cy="1053203"/>
          </a:xfrm>
          <a:prstGeom prst="rect">
            <a:avLst/>
          </a:prstGeom>
        </p:spPr>
      </p:pic>
      <p:pic>
        <p:nvPicPr>
          <p:cNvPr id="448" name="Picture 447" descr="A person with long hair wearing a blue shirt&#10;&#10;AI-generated content may be incorrect.">
            <a:extLst>
              <a:ext uri="{FF2B5EF4-FFF2-40B4-BE49-F238E27FC236}">
                <a16:creationId xmlns:a16="http://schemas.microsoft.com/office/drawing/2014/main" id="{E608271B-FF3F-4F55-6282-5CCDD34C1916}"/>
              </a:ext>
            </a:extLst>
          </p:cNvPr>
          <p:cNvPicPr>
            <a:picLocks noChangeAspect="1"/>
          </p:cNvPicPr>
          <p:nvPr/>
        </p:nvPicPr>
        <p:blipFill>
          <a:blip r:embed="rId11"/>
          <a:stretch>
            <a:fillRect/>
          </a:stretch>
        </p:blipFill>
        <p:spPr>
          <a:xfrm>
            <a:off x="4003193" y="1346610"/>
            <a:ext cx="557384" cy="902628"/>
          </a:xfrm>
          <a:prstGeom prst="rect">
            <a:avLst/>
          </a:prstGeom>
        </p:spPr>
      </p:pic>
      <p:pic>
        <p:nvPicPr>
          <p:cNvPr id="449" name="Picture 448" descr="A person wearing a blue shirt&#10;&#10;AI-generated content may be incorrect.">
            <a:extLst>
              <a:ext uri="{FF2B5EF4-FFF2-40B4-BE49-F238E27FC236}">
                <a16:creationId xmlns:a16="http://schemas.microsoft.com/office/drawing/2014/main" id="{1E07ECD8-7106-F511-7E8E-DB2B70181169}"/>
              </a:ext>
            </a:extLst>
          </p:cNvPr>
          <p:cNvPicPr>
            <a:picLocks noChangeAspect="1"/>
          </p:cNvPicPr>
          <p:nvPr/>
        </p:nvPicPr>
        <p:blipFill>
          <a:blip r:embed="rId12"/>
          <a:stretch>
            <a:fillRect/>
          </a:stretch>
        </p:blipFill>
        <p:spPr>
          <a:xfrm>
            <a:off x="3050850" y="1301495"/>
            <a:ext cx="650365" cy="1053203"/>
          </a:xfrm>
          <a:prstGeom prst="rect">
            <a:avLst/>
          </a:prstGeom>
        </p:spPr>
      </p:pic>
      <p:pic>
        <p:nvPicPr>
          <p:cNvPr id="450" name="Picture 449" descr="A person with blue shirt&#10;&#10;AI-generated content may be incorrect.">
            <a:extLst>
              <a:ext uri="{FF2B5EF4-FFF2-40B4-BE49-F238E27FC236}">
                <a16:creationId xmlns:a16="http://schemas.microsoft.com/office/drawing/2014/main" id="{F3711BEE-4D33-C062-D674-3308C5DC44D4}"/>
              </a:ext>
            </a:extLst>
          </p:cNvPr>
          <p:cNvPicPr>
            <a:picLocks noChangeAspect="1"/>
          </p:cNvPicPr>
          <p:nvPr/>
        </p:nvPicPr>
        <p:blipFill>
          <a:blip r:embed="rId13"/>
          <a:stretch>
            <a:fillRect/>
          </a:stretch>
        </p:blipFill>
        <p:spPr>
          <a:xfrm>
            <a:off x="4510593" y="1402576"/>
            <a:ext cx="451652" cy="731407"/>
          </a:xfrm>
          <a:prstGeom prst="rect">
            <a:avLst/>
          </a:prstGeom>
        </p:spPr>
      </p:pic>
      <p:pic>
        <p:nvPicPr>
          <p:cNvPr id="451" name="Picture 450" descr="A person with blonde hair&#10;&#10;AI-generated content may be incorrect.">
            <a:extLst>
              <a:ext uri="{FF2B5EF4-FFF2-40B4-BE49-F238E27FC236}">
                <a16:creationId xmlns:a16="http://schemas.microsoft.com/office/drawing/2014/main" id="{DF75BBCA-DA69-1BC2-949C-0D14283D69B9}"/>
              </a:ext>
            </a:extLst>
          </p:cNvPr>
          <p:cNvPicPr>
            <a:picLocks noChangeAspect="1"/>
          </p:cNvPicPr>
          <p:nvPr/>
        </p:nvPicPr>
        <p:blipFill>
          <a:blip r:embed="rId14"/>
          <a:stretch>
            <a:fillRect/>
          </a:stretch>
        </p:blipFill>
        <p:spPr>
          <a:xfrm>
            <a:off x="3057787" y="1768280"/>
            <a:ext cx="615806" cy="997237"/>
          </a:xfrm>
          <a:prstGeom prst="rect">
            <a:avLst/>
          </a:prstGeom>
        </p:spPr>
      </p:pic>
      <p:pic>
        <p:nvPicPr>
          <p:cNvPr id="452" name="Picture 451" descr="A person with a ponytail&#10;&#10;AI-generated content may be incorrect.">
            <a:extLst>
              <a:ext uri="{FF2B5EF4-FFF2-40B4-BE49-F238E27FC236}">
                <a16:creationId xmlns:a16="http://schemas.microsoft.com/office/drawing/2014/main" id="{7265817A-F923-8316-A97C-82AA53F7009C}"/>
              </a:ext>
            </a:extLst>
          </p:cNvPr>
          <p:cNvPicPr>
            <a:picLocks noChangeAspect="1"/>
          </p:cNvPicPr>
          <p:nvPr/>
        </p:nvPicPr>
        <p:blipFill>
          <a:blip r:embed="rId6"/>
          <a:stretch>
            <a:fillRect/>
          </a:stretch>
        </p:blipFill>
        <p:spPr>
          <a:xfrm>
            <a:off x="3528491" y="1346610"/>
            <a:ext cx="577170" cy="934670"/>
          </a:xfrm>
          <a:prstGeom prst="rect">
            <a:avLst/>
          </a:prstGeom>
        </p:spPr>
      </p:pic>
      <p:pic>
        <p:nvPicPr>
          <p:cNvPr id="453" name="Picture 452" descr="A person with a beard&#10;&#10;AI-generated content may be incorrect.">
            <a:extLst>
              <a:ext uri="{FF2B5EF4-FFF2-40B4-BE49-F238E27FC236}">
                <a16:creationId xmlns:a16="http://schemas.microsoft.com/office/drawing/2014/main" id="{1C81BB81-79DB-AA35-9823-29C82B1ED248}"/>
              </a:ext>
            </a:extLst>
          </p:cNvPr>
          <p:cNvPicPr>
            <a:picLocks noChangeAspect="1"/>
          </p:cNvPicPr>
          <p:nvPr/>
        </p:nvPicPr>
        <p:blipFill>
          <a:blip r:embed="rId7"/>
          <a:stretch>
            <a:fillRect/>
          </a:stretch>
        </p:blipFill>
        <p:spPr>
          <a:xfrm>
            <a:off x="3477667" y="1785832"/>
            <a:ext cx="615806" cy="997238"/>
          </a:xfrm>
          <a:prstGeom prst="rect">
            <a:avLst/>
          </a:prstGeom>
        </p:spPr>
      </p:pic>
      <p:pic>
        <p:nvPicPr>
          <p:cNvPr id="454" name="Picture 453" descr="A person in a blue shirt&#10;&#10;AI-generated content may be incorrect.">
            <a:extLst>
              <a:ext uri="{FF2B5EF4-FFF2-40B4-BE49-F238E27FC236}">
                <a16:creationId xmlns:a16="http://schemas.microsoft.com/office/drawing/2014/main" id="{63B66A3D-7C2B-9DEA-B7B8-482262AFF07E}"/>
              </a:ext>
            </a:extLst>
          </p:cNvPr>
          <p:cNvPicPr>
            <a:picLocks noChangeAspect="1"/>
          </p:cNvPicPr>
          <p:nvPr/>
        </p:nvPicPr>
        <p:blipFill>
          <a:blip r:embed="rId15"/>
          <a:stretch>
            <a:fillRect/>
          </a:stretch>
        </p:blipFill>
        <p:spPr>
          <a:xfrm>
            <a:off x="4383281" y="1701500"/>
            <a:ext cx="650365" cy="1053203"/>
          </a:xfrm>
          <a:prstGeom prst="rect">
            <a:avLst/>
          </a:prstGeom>
        </p:spPr>
      </p:pic>
      <p:pic>
        <p:nvPicPr>
          <p:cNvPr id="455" name="Picture 454" descr="A person with braided hair&#10;&#10;AI-generated content may be incorrect.">
            <a:extLst>
              <a:ext uri="{FF2B5EF4-FFF2-40B4-BE49-F238E27FC236}">
                <a16:creationId xmlns:a16="http://schemas.microsoft.com/office/drawing/2014/main" id="{7A8D27AC-91CD-DF18-3100-B0AE89FBD9E3}"/>
              </a:ext>
            </a:extLst>
          </p:cNvPr>
          <p:cNvPicPr>
            <a:picLocks noChangeAspect="1"/>
          </p:cNvPicPr>
          <p:nvPr/>
        </p:nvPicPr>
        <p:blipFill>
          <a:blip r:embed="rId10"/>
          <a:stretch>
            <a:fillRect/>
          </a:stretch>
        </p:blipFill>
        <p:spPr>
          <a:xfrm>
            <a:off x="3907100" y="1698391"/>
            <a:ext cx="650365" cy="1053203"/>
          </a:xfrm>
          <a:prstGeom prst="rect">
            <a:avLst/>
          </a:prstGeom>
        </p:spPr>
      </p:pic>
      <p:pic>
        <p:nvPicPr>
          <p:cNvPr id="456" name="Picture 455" descr="A person in a white shirt&#10;&#10;AI-generated content may be incorrect.">
            <a:extLst>
              <a:ext uri="{FF2B5EF4-FFF2-40B4-BE49-F238E27FC236}">
                <a16:creationId xmlns:a16="http://schemas.microsoft.com/office/drawing/2014/main" id="{EA52DD3B-7F28-0002-C6F4-739ADFC0A437}"/>
              </a:ext>
            </a:extLst>
          </p:cNvPr>
          <p:cNvPicPr>
            <a:picLocks noChangeAspect="1"/>
          </p:cNvPicPr>
          <p:nvPr/>
        </p:nvPicPr>
        <p:blipFill>
          <a:blip r:embed="rId9"/>
          <a:stretch>
            <a:fillRect/>
          </a:stretch>
        </p:blipFill>
        <p:spPr>
          <a:xfrm>
            <a:off x="2580764" y="1310271"/>
            <a:ext cx="650365" cy="1053203"/>
          </a:xfrm>
          <a:prstGeom prst="rect">
            <a:avLst/>
          </a:prstGeom>
        </p:spPr>
      </p:pic>
      <p:pic>
        <p:nvPicPr>
          <p:cNvPr id="457" name="Picture 456" descr="A person wearing glasses and a blue shirt&#10;&#10;AI-generated content may be incorrect.">
            <a:extLst>
              <a:ext uri="{FF2B5EF4-FFF2-40B4-BE49-F238E27FC236}">
                <a16:creationId xmlns:a16="http://schemas.microsoft.com/office/drawing/2014/main" id="{C2D2C6A5-75B8-4CF0-D037-0BB931785BD1}"/>
              </a:ext>
            </a:extLst>
          </p:cNvPr>
          <p:cNvPicPr>
            <a:picLocks noChangeAspect="1"/>
          </p:cNvPicPr>
          <p:nvPr/>
        </p:nvPicPr>
        <p:blipFill>
          <a:blip r:embed="rId8"/>
          <a:stretch>
            <a:fillRect/>
          </a:stretch>
        </p:blipFill>
        <p:spPr>
          <a:xfrm>
            <a:off x="2574670" y="1722638"/>
            <a:ext cx="650365" cy="1053203"/>
          </a:xfrm>
          <a:prstGeom prst="rect">
            <a:avLst/>
          </a:prstGeom>
        </p:spPr>
      </p:pic>
      <p:pic>
        <p:nvPicPr>
          <p:cNvPr id="458" name="Picture 457" descr="A person with long hair wearing a blue shirt&#10;&#10;AI-generated content may be incorrect.">
            <a:extLst>
              <a:ext uri="{FF2B5EF4-FFF2-40B4-BE49-F238E27FC236}">
                <a16:creationId xmlns:a16="http://schemas.microsoft.com/office/drawing/2014/main" id="{9F00C8A0-8450-FC1B-D764-855C32C26F26}"/>
              </a:ext>
            </a:extLst>
          </p:cNvPr>
          <p:cNvPicPr>
            <a:picLocks noChangeAspect="1"/>
          </p:cNvPicPr>
          <p:nvPr/>
        </p:nvPicPr>
        <p:blipFill>
          <a:blip r:embed="rId11"/>
          <a:stretch>
            <a:fillRect/>
          </a:stretch>
        </p:blipFill>
        <p:spPr>
          <a:xfrm>
            <a:off x="1768448" y="2182211"/>
            <a:ext cx="557384" cy="902628"/>
          </a:xfrm>
          <a:prstGeom prst="rect">
            <a:avLst/>
          </a:prstGeom>
        </p:spPr>
      </p:pic>
      <p:pic>
        <p:nvPicPr>
          <p:cNvPr id="459" name="Picture 458" descr="A person wearing a blue shirt&#10;&#10;AI-generated content may be incorrect.">
            <a:extLst>
              <a:ext uri="{FF2B5EF4-FFF2-40B4-BE49-F238E27FC236}">
                <a16:creationId xmlns:a16="http://schemas.microsoft.com/office/drawing/2014/main" id="{02462811-C001-5485-441D-CA1AB84E4A6E}"/>
              </a:ext>
            </a:extLst>
          </p:cNvPr>
          <p:cNvPicPr>
            <a:picLocks noChangeAspect="1"/>
          </p:cNvPicPr>
          <p:nvPr/>
        </p:nvPicPr>
        <p:blipFill>
          <a:blip r:embed="rId12"/>
          <a:stretch>
            <a:fillRect/>
          </a:stretch>
        </p:blipFill>
        <p:spPr>
          <a:xfrm>
            <a:off x="816104" y="2137096"/>
            <a:ext cx="650365" cy="1053203"/>
          </a:xfrm>
          <a:prstGeom prst="rect">
            <a:avLst/>
          </a:prstGeom>
        </p:spPr>
      </p:pic>
      <p:pic>
        <p:nvPicPr>
          <p:cNvPr id="460" name="Picture 459" descr="A person with blue shirt&#10;&#10;AI-generated content may be incorrect.">
            <a:extLst>
              <a:ext uri="{FF2B5EF4-FFF2-40B4-BE49-F238E27FC236}">
                <a16:creationId xmlns:a16="http://schemas.microsoft.com/office/drawing/2014/main" id="{D71D5BA0-968B-7FD8-D210-480EE9C46608}"/>
              </a:ext>
            </a:extLst>
          </p:cNvPr>
          <p:cNvPicPr>
            <a:picLocks noChangeAspect="1"/>
          </p:cNvPicPr>
          <p:nvPr/>
        </p:nvPicPr>
        <p:blipFill>
          <a:blip r:embed="rId13"/>
          <a:stretch>
            <a:fillRect/>
          </a:stretch>
        </p:blipFill>
        <p:spPr>
          <a:xfrm>
            <a:off x="2247891" y="2238177"/>
            <a:ext cx="451652" cy="731407"/>
          </a:xfrm>
          <a:prstGeom prst="rect">
            <a:avLst/>
          </a:prstGeom>
        </p:spPr>
      </p:pic>
      <p:pic>
        <p:nvPicPr>
          <p:cNvPr id="461" name="Picture 460" descr="A person with blonde hair&#10;&#10;AI-generated content may be incorrect.">
            <a:extLst>
              <a:ext uri="{FF2B5EF4-FFF2-40B4-BE49-F238E27FC236}">
                <a16:creationId xmlns:a16="http://schemas.microsoft.com/office/drawing/2014/main" id="{6472F968-5C7E-3587-8D65-453C51F539A0}"/>
              </a:ext>
            </a:extLst>
          </p:cNvPr>
          <p:cNvPicPr>
            <a:picLocks noChangeAspect="1"/>
          </p:cNvPicPr>
          <p:nvPr/>
        </p:nvPicPr>
        <p:blipFill>
          <a:blip r:embed="rId14"/>
          <a:stretch>
            <a:fillRect/>
          </a:stretch>
        </p:blipFill>
        <p:spPr>
          <a:xfrm>
            <a:off x="823041" y="2603881"/>
            <a:ext cx="615806" cy="997237"/>
          </a:xfrm>
          <a:prstGeom prst="rect">
            <a:avLst/>
          </a:prstGeom>
        </p:spPr>
      </p:pic>
      <p:pic>
        <p:nvPicPr>
          <p:cNvPr id="462" name="Picture 461" descr="A person with a beard&#10;&#10;AI-generated content may be incorrect.">
            <a:extLst>
              <a:ext uri="{FF2B5EF4-FFF2-40B4-BE49-F238E27FC236}">
                <a16:creationId xmlns:a16="http://schemas.microsoft.com/office/drawing/2014/main" id="{077418A9-39DB-E4F1-B426-FCC0F539AF46}"/>
              </a:ext>
            </a:extLst>
          </p:cNvPr>
          <p:cNvPicPr>
            <a:picLocks noChangeAspect="1"/>
          </p:cNvPicPr>
          <p:nvPr/>
        </p:nvPicPr>
        <p:blipFill>
          <a:blip r:embed="rId7"/>
          <a:stretch>
            <a:fillRect/>
          </a:stretch>
        </p:blipFill>
        <p:spPr>
          <a:xfrm>
            <a:off x="1242922" y="2621432"/>
            <a:ext cx="615806" cy="997238"/>
          </a:xfrm>
          <a:prstGeom prst="rect">
            <a:avLst/>
          </a:prstGeom>
        </p:spPr>
      </p:pic>
      <p:pic>
        <p:nvPicPr>
          <p:cNvPr id="463" name="Picture 462" descr="A person in a blue shirt&#10;&#10;AI-generated content may be incorrect.">
            <a:extLst>
              <a:ext uri="{FF2B5EF4-FFF2-40B4-BE49-F238E27FC236}">
                <a16:creationId xmlns:a16="http://schemas.microsoft.com/office/drawing/2014/main" id="{CDAD8D4D-70C0-66CC-4D84-877E72924BE7}"/>
              </a:ext>
            </a:extLst>
          </p:cNvPr>
          <p:cNvPicPr>
            <a:picLocks noChangeAspect="1"/>
          </p:cNvPicPr>
          <p:nvPr/>
        </p:nvPicPr>
        <p:blipFill>
          <a:blip r:embed="rId15"/>
          <a:stretch>
            <a:fillRect/>
          </a:stretch>
        </p:blipFill>
        <p:spPr>
          <a:xfrm>
            <a:off x="2148535" y="2537101"/>
            <a:ext cx="650365" cy="1053203"/>
          </a:xfrm>
          <a:prstGeom prst="rect">
            <a:avLst/>
          </a:prstGeom>
        </p:spPr>
      </p:pic>
      <p:pic>
        <p:nvPicPr>
          <p:cNvPr id="464" name="Picture 463" descr="A person with braided hair&#10;&#10;AI-generated content may be incorrect.">
            <a:extLst>
              <a:ext uri="{FF2B5EF4-FFF2-40B4-BE49-F238E27FC236}">
                <a16:creationId xmlns:a16="http://schemas.microsoft.com/office/drawing/2014/main" id="{5E8B3582-CAB1-68ED-1F92-02D9549344EE}"/>
              </a:ext>
            </a:extLst>
          </p:cNvPr>
          <p:cNvPicPr>
            <a:picLocks noChangeAspect="1"/>
          </p:cNvPicPr>
          <p:nvPr/>
        </p:nvPicPr>
        <p:blipFill>
          <a:blip r:embed="rId10"/>
          <a:stretch>
            <a:fillRect/>
          </a:stretch>
        </p:blipFill>
        <p:spPr>
          <a:xfrm>
            <a:off x="1672355" y="2533992"/>
            <a:ext cx="650365" cy="1053203"/>
          </a:xfrm>
          <a:prstGeom prst="rect">
            <a:avLst/>
          </a:prstGeom>
        </p:spPr>
      </p:pic>
      <p:pic>
        <p:nvPicPr>
          <p:cNvPr id="465" name="Picture 464" descr="A person in a white shirt&#10;&#10;AI-generated content may be incorrect.">
            <a:extLst>
              <a:ext uri="{FF2B5EF4-FFF2-40B4-BE49-F238E27FC236}">
                <a16:creationId xmlns:a16="http://schemas.microsoft.com/office/drawing/2014/main" id="{6B189981-427C-BCD8-B593-ABE92C11238F}"/>
              </a:ext>
            </a:extLst>
          </p:cNvPr>
          <p:cNvPicPr>
            <a:picLocks noChangeAspect="1"/>
          </p:cNvPicPr>
          <p:nvPr/>
        </p:nvPicPr>
        <p:blipFill>
          <a:blip r:embed="rId9"/>
          <a:stretch>
            <a:fillRect/>
          </a:stretch>
        </p:blipFill>
        <p:spPr>
          <a:xfrm>
            <a:off x="332040" y="2145872"/>
            <a:ext cx="650365" cy="1053203"/>
          </a:xfrm>
          <a:prstGeom prst="rect">
            <a:avLst/>
          </a:prstGeom>
        </p:spPr>
      </p:pic>
      <p:pic>
        <p:nvPicPr>
          <p:cNvPr id="466" name="Picture 465" descr="A person with long hair wearing a blue shirt&#10;&#10;AI-generated content may be incorrect.">
            <a:extLst>
              <a:ext uri="{FF2B5EF4-FFF2-40B4-BE49-F238E27FC236}">
                <a16:creationId xmlns:a16="http://schemas.microsoft.com/office/drawing/2014/main" id="{D97D0A49-0A77-34FC-53B9-84A7FB6EA924}"/>
              </a:ext>
            </a:extLst>
          </p:cNvPr>
          <p:cNvPicPr>
            <a:picLocks noChangeAspect="1"/>
          </p:cNvPicPr>
          <p:nvPr/>
        </p:nvPicPr>
        <p:blipFill>
          <a:blip r:embed="rId11"/>
          <a:stretch>
            <a:fillRect/>
          </a:stretch>
        </p:blipFill>
        <p:spPr>
          <a:xfrm>
            <a:off x="4015381" y="2174615"/>
            <a:ext cx="557384" cy="902628"/>
          </a:xfrm>
          <a:prstGeom prst="rect">
            <a:avLst/>
          </a:prstGeom>
        </p:spPr>
      </p:pic>
      <p:pic>
        <p:nvPicPr>
          <p:cNvPr id="467" name="Picture 466" descr="A person wearing a blue shirt&#10;&#10;AI-generated content may be incorrect.">
            <a:extLst>
              <a:ext uri="{FF2B5EF4-FFF2-40B4-BE49-F238E27FC236}">
                <a16:creationId xmlns:a16="http://schemas.microsoft.com/office/drawing/2014/main" id="{4CBBBE57-3BC7-3654-A65E-F45483CD28BB}"/>
              </a:ext>
            </a:extLst>
          </p:cNvPr>
          <p:cNvPicPr>
            <a:picLocks noChangeAspect="1"/>
          </p:cNvPicPr>
          <p:nvPr/>
        </p:nvPicPr>
        <p:blipFill>
          <a:blip r:embed="rId12"/>
          <a:stretch>
            <a:fillRect/>
          </a:stretch>
        </p:blipFill>
        <p:spPr>
          <a:xfrm>
            <a:off x="3063038" y="2129499"/>
            <a:ext cx="650365" cy="1053203"/>
          </a:xfrm>
          <a:prstGeom prst="rect">
            <a:avLst/>
          </a:prstGeom>
        </p:spPr>
      </p:pic>
      <p:pic>
        <p:nvPicPr>
          <p:cNvPr id="468" name="Picture 467" descr="A person with blue shirt&#10;&#10;AI-generated content may be incorrect.">
            <a:extLst>
              <a:ext uri="{FF2B5EF4-FFF2-40B4-BE49-F238E27FC236}">
                <a16:creationId xmlns:a16="http://schemas.microsoft.com/office/drawing/2014/main" id="{68C1654E-D2F3-F8A7-6931-C8A7A394D741}"/>
              </a:ext>
            </a:extLst>
          </p:cNvPr>
          <p:cNvPicPr>
            <a:picLocks noChangeAspect="1"/>
          </p:cNvPicPr>
          <p:nvPr/>
        </p:nvPicPr>
        <p:blipFill>
          <a:blip r:embed="rId13"/>
          <a:stretch>
            <a:fillRect/>
          </a:stretch>
        </p:blipFill>
        <p:spPr>
          <a:xfrm>
            <a:off x="4494825" y="2230580"/>
            <a:ext cx="451652" cy="731407"/>
          </a:xfrm>
          <a:prstGeom prst="rect">
            <a:avLst/>
          </a:prstGeom>
        </p:spPr>
      </p:pic>
      <p:pic>
        <p:nvPicPr>
          <p:cNvPr id="469" name="Picture 468" descr="A person with blonde hair&#10;&#10;AI-generated content may be incorrect.">
            <a:extLst>
              <a:ext uri="{FF2B5EF4-FFF2-40B4-BE49-F238E27FC236}">
                <a16:creationId xmlns:a16="http://schemas.microsoft.com/office/drawing/2014/main" id="{7F184721-9785-79C7-5C59-D7FBAECF410E}"/>
              </a:ext>
            </a:extLst>
          </p:cNvPr>
          <p:cNvPicPr>
            <a:picLocks noChangeAspect="1"/>
          </p:cNvPicPr>
          <p:nvPr/>
        </p:nvPicPr>
        <p:blipFill>
          <a:blip r:embed="rId14"/>
          <a:stretch>
            <a:fillRect/>
          </a:stretch>
        </p:blipFill>
        <p:spPr>
          <a:xfrm>
            <a:off x="3069974" y="2596284"/>
            <a:ext cx="615806" cy="997237"/>
          </a:xfrm>
          <a:prstGeom prst="rect">
            <a:avLst/>
          </a:prstGeom>
        </p:spPr>
      </p:pic>
      <p:pic>
        <p:nvPicPr>
          <p:cNvPr id="470" name="Picture 469" descr="A person with a ponytail&#10;&#10;AI-generated content may be incorrect.">
            <a:extLst>
              <a:ext uri="{FF2B5EF4-FFF2-40B4-BE49-F238E27FC236}">
                <a16:creationId xmlns:a16="http://schemas.microsoft.com/office/drawing/2014/main" id="{5508077F-6C19-2EC8-3A22-12222C159D9D}"/>
              </a:ext>
            </a:extLst>
          </p:cNvPr>
          <p:cNvPicPr>
            <a:picLocks noChangeAspect="1"/>
          </p:cNvPicPr>
          <p:nvPr/>
        </p:nvPicPr>
        <p:blipFill>
          <a:blip r:embed="rId6"/>
          <a:stretch>
            <a:fillRect/>
          </a:stretch>
        </p:blipFill>
        <p:spPr>
          <a:xfrm>
            <a:off x="3540678" y="2174614"/>
            <a:ext cx="577170" cy="934670"/>
          </a:xfrm>
          <a:prstGeom prst="rect">
            <a:avLst/>
          </a:prstGeom>
        </p:spPr>
      </p:pic>
      <p:pic>
        <p:nvPicPr>
          <p:cNvPr id="471" name="Picture 470" descr="A person with a beard&#10;&#10;AI-generated content may be incorrect.">
            <a:extLst>
              <a:ext uri="{FF2B5EF4-FFF2-40B4-BE49-F238E27FC236}">
                <a16:creationId xmlns:a16="http://schemas.microsoft.com/office/drawing/2014/main" id="{BE5EA500-63BE-9EC9-43AF-72447151EBC1}"/>
              </a:ext>
            </a:extLst>
          </p:cNvPr>
          <p:cNvPicPr>
            <a:picLocks noChangeAspect="1"/>
          </p:cNvPicPr>
          <p:nvPr/>
        </p:nvPicPr>
        <p:blipFill>
          <a:blip r:embed="rId7"/>
          <a:stretch>
            <a:fillRect/>
          </a:stretch>
        </p:blipFill>
        <p:spPr>
          <a:xfrm>
            <a:off x="3489855" y="2613836"/>
            <a:ext cx="615806" cy="997238"/>
          </a:xfrm>
          <a:prstGeom prst="rect">
            <a:avLst/>
          </a:prstGeom>
        </p:spPr>
      </p:pic>
      <p:pic>
        <p:nvPicPr>
          <p:cNvPr id="472" name="Picture 471" descr="A person in a blue shirt&#10;&#10;AI-generated content may be incorrect.">
            <a:extLst>
              <a:ext uri="{FF2B5EF4-FFF2-40B4-BE49-F238E27FC236}">
                <a16:creationId xmlns:a16="http://schemas.microsoft.com/office/drawing/2014/main" id="{2A37A72F-DA90-243A-DC50-5AE7C4089F47}"/>
              </a:ext>
            </a:extLst>
          </p:cNvPr>
          <p:cNvPicPr>
            <a:picLocks noChangeAspect="1"/>
          </p:cNvPicPr>
          <p:nvPr/>
        </p:nvPicPr>
        <p:blipFill>
          <a:blip r:embed="rId15"/>
          <a:stretch>
            <a:fillRect/>
          </a:stretch>
        </p:blipFill>
        <p:spPr>
          <a:xfrm>
            <a:off x="4381490" y="2529504"/>
            <a:ext cx="650365" cy="1053203"/>
          </a:xfrm>
          <a:prstGeom prst="rect">
            <a:avLst/>
          </a:prstGeom>
        </p:spPr>
      </p:pic>
      <p:pic>
        <p:nvPicPr>
          <p:cNvPr id="473" name="Picture 472" descr="A person with braided hair&#10;&#10;AI-generated content may be incorrect.">
            <a:extLst>
              <a:ext uri="{FF2B5EF4-FFF2-40B4-BE49-F238E27FC236}">
                <a16:creationId xmlns:a16="http://schemas.microsoft.com/office/drawing/2014/main" id="{022F629C-0044-1A60-7E2E-F6181C5D7483}"/>
              </a:ext>
            </a:extLst>
          </p:cNvPr>
          <p:cNvPicPr>
            <a:picLocks noChangeAspect="1"/>
          </p:cNvPicPr>
          <p:nvPr/>
        </p:nvPicPr>
        <p:blipFill>
          <a:blip r:embed="rId10"/>
          <a:stretch>
            <a:fillRect/>
          </a:stretch>
        </p:blipFill>
        <p:spPr>
          <a:xfrm>
            <a:off x="3919288" y="2540710"/>
            <a:ext cx="650365" cy="1053203"/>
          </a:xfrm>
          <a:prstGeom prst="rect">
            <a:avLst/>
          </a:prstGeom>
        </p:spPr>
      </p:pic>
      <p:pic>
        <p:nvPicPr>
          <p:cNvPr id="474" name="Picture 473" descr="A person in a white shirt&#10;&#10;AI-generated content may be incorrect.">
            <a:extLst>
              <a:ext uri="{FF2B5EF4-FFF2-40B4-BE49-F238E27FC236}">
                <a16:creationId xmlns:a16="http://schemas.microsoft.com/office/drawing/2014/main" id="{C975FB96-6279-C324-B692-6F200BC8059A}"/>
              </a:ext>
            </a:extLst>
          </p:cNvPr>
          <p:cNvPicPr>
            <a:picLocks noChangeAspect="1"/>
          </p:cNvPicPr>
          <p:nvPr/>
        </p:nvPicPr>
        <p:blipFill>
          <a:blip r:embed="rId9"/>
          <a:stretch>
            <a:fillRect/>
          </a:stretch>
        </p:blipFill>
        <p:spPr>
          <a:xfrm>
            <a:off x="2592951" y="2138275"/>
            <a:ext cx="650365" cy="1053203"/>
          </a:xfrm>
          <a:prstGeom prst="rect">
            <a:avLst/>
          </a:prstGeom>
        </p:spPr>
      </p:pic>
      <p:pic>
        <p:nvPicPr>
          <p:cNvPr id="475" name="Picture 474" descr="A person wearing glasses and a blue shirt&#10;&#10;AI-generated content may be incorrect.">
            <a:extLst>
              <a:ext uri="{FF2B5EF4-FFF2-40B4-BE49-F238E27FC236}">
                <a16:creationId xmlns:a16="http://schemas.microsoft.com/office/drawing/2014/main" id="{D46F585B-3C9D-71D2-7837-6B3B487F9120}"/>
              </a:ext>
            </a:extLst>
          </p:cNvPr>
          <p:cNvPicPr>
            <a:picLocks noChangeAspect="1"/>
          </p:cNvPicPr>
          <p:nvPr/>
        </p:nvPicPr>
        <p:blipFill>
          <a:blip r:embed="rId8"/>
          <a:stretch>
            <a:fillRect/>
          </a:stretch>
        </p:blipFill>
        <p:spPr>
          <a:xfrm>
            <a:off x="2586858" y="2550642"/>
            <a:ext cx="650365" cy="1053203"/>
          </a:xfrm>
          <a:prstGeom prst="rect">
            <a:avLst/>
          </a:prstGeom>
        </p:spPr>
      </p:pic>
      <p:pic>
        <p:nvPicPr>
          <p:cNvPr id="476" name="Picture 475" descr="A person with long hair wearing a blue shirt&#10;&#10;AI-generated content may be incorrect.">
            <a:extLst>
              <a:ext uri="{FF2B5EF4-FFF2-40B4-BE49-F238E27FC236}">
                <a16:creationId xmlns:a16="http://schemas.microsoft.com/office/drawing/2014/main" id="{FECC48DA-16C1-E4C4-2E11-F989E14ADD22}"/>
              </a:ext>
            </a:extLst>
          </p:cNvPr>
          <p:cNvPicPr>
            <a:picLocks noChangeAspect="1"/>
          </p:cNvPicPr>
          <p:nvPr/>
        </p:nvPicPr>
        <p:blipFill>
          <a:blip r:embed="rId11"/>
          <a:stretch>
            <a:fillRect/>
          </a:stretch>
        </p:blipFill>
        <p:spPr>
          <a:xfrm>
            <a:off x="1771559" y="3088796"/>
            <a:ext cx="557384" cy="902628"/>
          </a:xfrm>
          <a:prstGeom prst="rect">
            <a:avLst/>
          </a:prstGeom>
        </p:spPr>
      </p:pic>
      <p:pic>
        <p:nvPicPr>
          <p:cNvPr id="477" name="Picture 476" descr="A person wearing a blue shirt&#10;&#10;AI-generated content may be incorrect.">
            <a:extLst>
              <a:ext uri="{FF2B5EF4-FFF2-40B4-BE49-F238E27FC236}">
                <a16:creationId xmlns:a16="http://schemas.microsoft.com/office/drawing/2014/main" id="{D866F042-DF99-418B-CED5-1DBB4E4CE7FA}"/>
              </a:ext>
            </a:extLst>
          </p:cNvPr>
          <p:cNvPicPr>
            <a:picLocks noChangeAspect="1"/>
          </p:cNvPicPr>
          <p:nvPr/>
        </p:nvPicPr>
        <p:blipFill>
          <a:blip r:embed="rId12"/>
          <a:stretch>
            <a:fillRect/>
          </a:stretch>
        </p:blipFill>
        <p:spPr>
          <a:xfrm>
            <a:off x="819216" y="3043681"/>
            <a:ext cx="650365" cy="1053203"/>
          </a:xfrm>
          <a:prstGeom prst="rect">
            <a:avLst/>
          </a:prstGeom>
        </p:spPr>
      </p:pic>
      <p:pic>
        <p:nvPicPr>
          <p:cNvPr id="478" name="Picture 477" descr="A person with blue shirt&#10;&#10;AI-generated content may be incorrect.">
            <a:extLst>
              <a:ext uri="{FF2B5EF4-FFF2-40B4-BE49-F238E27FC236}">
                <a16:creationId xmlns:a16="http://schemas.microsoft.com/office/drawing/2014/main" id="{610A1F6F-81B0-669B-110B-96BF4B203FC9}"/>
              </a:ext>
            </a:extLst>
          </p:cNvPr>
          <p:cNvPicPr>
            <a:picLocks noChangeAspect="1"/>
          </p:cNvPicPr>
          <p:nvPr/>
        </p:nvPicPr>
        <p:blipFill>
          <a:blip r:embed="rId13"/>
          <a:stretch>
            <a:fillRect/>
          </a:stretch>
        </p:blipFill>
        <p:spPr>
          <a:xfrm>
            <a:off x="2251003" y="3144762"/>
            <a:ext cx="451652" cy="731407"/>
          </a:xfrm>
          <a:prstGeom prst="rect">
            <a:avLst/>
          </a:prstGeom>
        </p:spPr>
      </p:pic>
      <p:pic>
        <p:nvPicPr>
          <p:cNvPr id="479" name="Picture 478" descr="A person with blonde hair&#10;&#10;AI-generated content may be incorrect.">
            <a:extLst>
              <a:ext uri="{FF2B5EF4-FFF2-40B4-BE49-F238E27FC236}">
                <a16:creationId xmlns:a16="http://schemas.microsoft.com/office/drawing/2014/main" id="{2287139C-B0E6-B43F-86E2-1545BCAF9F85}"/>
              </a:ext>
            </a:extLst>
          </p:cNvPr>
          <p:cNvPicPr>
            <a:picLocks noChangeAspect="1"/>
          </p:cNvPicPr>
          <p:nvPr/>
        </p:nvPicPr>
        <p:blipFill>
          <a:blip r:embed="rId14"/>
          <a:stretch>
            <a:fillRect/>
          </a:stretch>
        </p:blipFill>
        <p:spPr>
          <a:xfrm>
            <a:off x="826153" y="3510465"/>
            <a:ext cx="615806" cy="997237"/>
          </a:xfrm>
          <a:prstGeom prst="rect">
            <a:avLst/>
          </a:prstGeom>
        </p:spPr>
      </p:pic>
      <p:pic>
        <p:nvPicPr>
          <p:cNvPr id="480" name="Picture 479" descr="A person with a ponytail&#10;&#10;AI-generated content may be incorrect.">
            <a:extLst>
              <a:ext uri="{FF2B5EF4-FFF2-40B4-BE49-F238E27FC236}">
                <a16:creationId xmlns:a16="http://schemas.microsoft.com/office/drawing/2014/main" id="{67F22271-2100-F8F6-3A72-997CF6EC5660}"/>
              </a:ext>
            </a:extLst>
          </p:cNvPr>
          <p:cNvPicPr>
            <a:picLocks noChangeAspect="1"/>
          </p:cNvPicPr>
          <p:nvPr/>
        </p:nvPicPr>
        <p:blipFill>
          <a:blip r:embed="rId6"/>
          <a:stretch>
            <a:fillRect/>
          </a:stretch>
        </p:blipFill>
        <p:spPr>
          <a:xfrm>
            <a:off x="1296857" y="3088796"/>
            <a:ext cx="577170" cy="934670"/>
          </a:xfrm>
          <a:prstGeom prst="rect">
            <a:avLst/>
          </a:prstGeom>
        </p:spPr>
      </p:pic>
      <p:pic>
        <p:nvPicPr>
          <p:cNvPr id="481" name="Picture 480" descr="A person with a beard&#10;&#10;AI-generated content may be incorrect.">
            <a:extLst>
              <a:ext uri="{FF2B5EF4-FFF2-40B4-BE49-F238E27FC236}">
                <a16:creationId xmlns:a16="http://schemas.microsoft.com/office/drawing/2014/main" id="{A0FD37BD-0C1F-A363-2C85-1DC1797BBE85}"/>
              </a:ext>
            </a:extLst>
          </p:cNvPr>
          <p:cNvPicPr>
            <a:picLocks noChangeAspect="1"/>
          </p:cNvPicPr>
          <p:nvPr/>
        </p:nvPicPr>
        <p:blipFill>
          <a:blip r:embed="rId7"/>
          <a:stretch>
            <a:fillRect/>
          </a:stretch>
        </p:blipFill>
        <p:spPr>
          <a:xfrm>
            <a:off x="1246033" y="3528018"/>
            <a:ext cx="615806" cy="997238"/>
          </a:xfrm>
          <a:prstGeom prst="rect">
            <a:avLst/>
          </a:prstGeom>
        </p:spPr>
      </p:pic>
      <p:pic>
        <p:nvPicPr>
          <p:cNvPr id="482" name="Picture 481" descr="A person in a blue shirt&#10;&#10;AI-generated content may be incorrect.">
            <a:extLst>
              <a:ext uri="{FF2B5EF4-FFF2-40B4-BE49-F238E27FC236}">
                <a16:creationId xmlns:a16="http://schemas.microsoft.com/office/drawing/2014/main" id="{A7190269-B8B2-5246-96FA-829B3CF7C4FE}"/>
              </a:ext>
            </a:extLst>
          </p:cNvPr>
          <p:cNvPicPr>
            <a:picLocks noChangeAspect="1"/>
          </p:cNvPicPr>
          <p:nvPr/>
        </p:nvPicPr>
        <p:blipFill>
          <a:blip r:embed="rId15"/>
          <a:stretch>
            <a:fillRect/>
          </a:stretch>
        </p:blipFill>
        <p:spPr>
          <a:xfrm>
            <a:off x="2151647" y="3443686"/>
            <a:ext cx="650365" cy="1053203"/>
          </a:xfrm>
          <a:prstGeom prst="rect">
            <a:avLst/>
          </a:prstGeom>
        </p:spPr>
      </p:pic>
      <p:pic>
        <p:nvPicPr>
          <p:cNvPr id="483" name="Picture 482" descr="A person with braided hair&#10;&#10;AI-generated content may be incorrect.">
            <a:extLst>
              <a:ext uri="{FF2B5EF4-FFF2-40B4-BE49-F238E27FC236}">
                <a16:creationId xmlns:a16="http://schemas.microsoft.com/office/drawing/2014/main" id="{B60DB6D6-6649-897C-7DE0-5B4D780219D3}"/>
              </a:ext>
            </a:extLst>
          </p:cNvPr>
          <p:cNvPicPr>
            <a:picLocks noChangeAspect="1"/>
          </p:cNvPicPr>
          <p:nvPr/>
        </p:nvPicPr>
        <p:blipFill>
          <a:blip r:embed="rId10"/>
          <a:stretch>
            <a:fillRect/>
          </a:stretch>
        </p:blipFill>
        <p:spPr>
          <a:xfrm>
            <a:off x="1675467" y="3440577"/>
            <a:ext cx="650365" cy="1053203"/>
          </a:xfrm>
          <a:prstGeom prst="rect">
            <a:avLst/>
          </a:prstGeom>
        </p:spPr>
      </p:pic>
      <p:pic>
        <p:nvPicPr>
          <p:cNvPr id="484" name="Picture 483" descr="A person with long hair wearing a blue shirt&#10;&#10;AI-generated content may be incorrect.">
            <a:extLst>
              <a:ext uri="{FF2B5EF4-FFF2-40B4-BE49-F238E27FC236}">
                <a16:creationId xmlns:a16="http://schemas.microsoft.com/office/drawing/2014/main" id="{B6075731-955E-86F6-4211-E96DFDF4D894}"/>
              </a:ext>
            </a:extLst>
          </p:cNvPr>
          <p:cNvPicPr>
            <a:picLocks noChangeAspect="1"/>
          </p:cNvPicPr>
          <p:nvPr/>
        </p:nvPicPr>
        <p:blipFill>
          <a:blip r:embed="rId11"/>
          <a:stretch>
            <a:fillRect/>
          </a:stretch>
        </p:blipFill>
        <p:spPr>
          <a:xfrm>
            <a:off x="4018492" y="3081200"/>
            <a:ext cx="557384" cy="902628"/>
          </a:xfrm>
          <a:prstGeom prst="rect">
            <a:avLst/>
          </a:prstGeom>
        </p:spPr>
      </p:pic>
      <p:pic>
        <p:nvPicPr>
          <p:cNvPr id="485" name="Picture 484" descr="A person wearing a blue shirt&#10;&#10;AI-generated content may be incorrect.">
            <a:extLst>
              <a:ext uri="{FF2B5EF4-FFF2-40B4-BE49-F238E27FC236}">
                <a16:creationId xmlns:a16="http://schemas.microsoft.com/office/drawing/2014/main" id="{8E071D4A-11C8-859D-DA5A-19A1A6C7CE15}"/>
              </a:ext>
            </a:extLst>
          </p:cNvPr>
          <p:cNvPicPr>
            <a:picLocks noChangeAspect="1"/>
          </p:cNvPicPr>
          <p:nvPr/>
        </p:nvPicPr>
        <p:blipFill>
          <a:blip r:embed="rId12"/>
          <a:stretch>
            <a:fillRect/>
          </a:stretch>
        </p:blipFill>
        <p:spPr>
          <a:xfrm>
            <a:off x="3066149" y="3036085"/>
            <a:ext cx="650365" cy="1053203"/>
          </a:xfrm>
          <a:prstGeom prst="rect">
            <a:avLst/>
          </a:prstGeom>
        </p:spPr>
      </p:pic>
      <p:pic>
        <p:nvPicPr>
          <p:cNvPr id="486" name="Picture 485" descr="A person with blue shirt&#10;&#10;AI-generated content may be incorrect.">
            <a:extLst>
              <a:ext uri="{FF2B5EF4-FFF2-40B4-BE49-F238E27FC236}">
                <a16:creationId xmlns:a16="http://schemas.microsoft.com/office/drawing/2014/main" id="{80332F8D-3B6E-3547-3C60-2400FA96DD3F}"/>
              </a:ext>
            </a:extLst>
          </p:cNvPr>
          <p:cNvPicPr>
            <a:picLocks noChangeAspect="1"/>
          </p:cNvPicPr>
          <p:nvPr/>
        </p:nvPicPr>
        <p:blipFill>
          <a:blip r:embed="rId13"/>
          <a:stretch>
            <a:fillRect/>
          </a:stretch>
        </p:blipFill>
        <p:spPr>
          <a:xfrm>
            <a:off x="4511914" y="3137165"/>
            <a:ext cx="451652" cy="731407"/>
          </a:xfrm>
          <a:prstGeom prst="rect">
            <a:avLst/>
          </a:prstGeom>
        </p:spPr>
      </p:pic>
      <p:pic>
        <p:nvPicPr>
          <p:cNvPr id="487" name="Picture 486" descr="A person with blonde hair&#10;&#10;AI-generated content may be incorrect.">
            <a:extLst>
              <a:ext uri="{FF2B5EF4-FFF2-40B4-BE49-F238E27FC236}">
                <a16:creationId xmlns:a16="http://schemas.microsoft.com/office/drawing/2014/main" id="{49DBC294-BE68-2E2C-FE7B-335DA99E5C91}"/>
              </a:ext>
            </a:extLst>
          </p:cNvPr>
          <p:cNvPicPr>
            <a:picLocks noChangeAspect="1"/>
          </p:cNvPicPr>
          <p:nvPr/>
        </p:nvPicPr>
        <p:blipFill>
          <a:blip r:embed="rId14"/>
          <a:stretch>
            <a:fillRect/>
          </a:stretch>
        </p:blipFill>
        <p:spPr>
          <a:xfrm>
            <a:off x="3073086" y="3502868"/>
            <a:ext cx="615806" cy="997237"/>
          </a:xfrm>
          <a:prstGeom prst="rect">
            <a:avLst/>
          </a:prstGeom>
        </p:spPr>
      </p:pic>
      <p:pic>
        <p:nvPicPr>
          <p:cNvPr id="488" name="Picture 487" descr="A person with a ponytail&#10;&#10;AI-generated content may be incorrect.">
            <a:extLst>
              <a:ext uri="{FF2B5EF4-FFF2-40B4-BE49-F238E27FC236}">
                <a16:creationId xmlns:a16="http://schemas.microsoft.com/office/drawing/2014/main" id="{A9233976-3882-80A8-26D0-57CABF4A471E}"/>
              </a:ext>
            </a:extLst>
          </p:cNvPr>
          <p:cNvPicPr>
            <a:picLocks noChangeAspect="1"/>
          </p:cNvPicPr>
          <p:nvPr/>
        </p:nvPicPr>
        <p:blipFill>
          <a:blip r:embed="rId6"/>
          <a:stretch>
            <a:fillRect/>
          </a:stretch>
        </p:blipFill>
        <p:spPr>
          <a:xfrm>
            <a:off x="3543789" y="3081199"/>
            <a:ext cx="577170" cy="934670"/>
          </a:xfrm>
          <a:prstGeom prst="rect">
            <a:avLst/>
          </a:prstGeom>
        </p:spPr>
      </p:pic>
      <p:pic>
        <p:nvPicPr>
          <p:cNvPr id="489" name="Picture 488" descr="A person with a beard&#10;&#10;AI-generated content may be incorrect.">
            <a:extLst>
              <a:ext uri="{FF2B5EF4-FFF2-40B4-BE49-F238E27FC236}">
                <a16:creationId xmlns:a16="http://schemas.microsoft.com/office/drawing/2014/main" id="{3DE81850-D5D1-F48D-A2B1-3809D81A580A}"/>
              </a:ext>
            </a:extLst>
          </p:cNvPr>
          <p:cNvPicPr>
            <a:picLocks noChangeAspect="1"/>
          </p:cNvPicPr>
          <p:nvPr/>
        </p:nvPicPr>
        <p:blipFill>
          <a:blip r:embed="rId7"/>
          <a:stretch>
            <a:fillRect/>
          </a:stretch>
        </p:blipFill>
        <p:spPr>
          <a:xfrm>
            <a:off x="3492966" y="3520421"/>
            <a:ext cx="615806" cy="997238"/>
          </a:xfrm>
          <a:prstGeom prst="rect">
            <a:avLst/>
          </a:prstGeom>
        </p:spPr>
      </p:pic>
      <p:pic>
        <p:nvPicPr>
          <p:cNvPr id="490" name="Picture 489" descr="A person in a blue shirt&#10;&#10;AI-generated content may be incorrect.">
            <a:extLst>
              <a:ext uri="{FF2B5EF4-FFF2-40B4-BE49-F238E27FC236}">
                <a16:creationId xmlns:a16="http://schemas.microsoft.com/office/drawing/2014/main" id="{FA56AA89-93C2-B831-6ECE-E7D44C60962C}"/>
              </a:ext>
            </a:extLst>
          </p:cNvPr>
          <p:cNvPicPr>
            <a:picLocks noChangeAspect="1"/>
          </p:cNvPicPr>
          <p:nvPr/>
        </p:nvPicPr>
        <p:blipFill>
          <a:blip r:embed="rId15"/>
          <a:stretch>
            <a:fillRect/>
          </a:stretch>
        </p:blipFill>
        <p:spPr>
          <a:xfrm>
            <a:off x="4384601" y="3436090"/>
            <a:ext cx="650365" cy="1053203"/>
          </a:xfrm>
          <a:prstGeom prst="rect">
            <a:avLst/>
          </a:prstGeom>
        </p:spPr>
      </p:pic>
      <p:pic>
        <p:nvPicPr>
          <p:cNvPr id="491" name="Picture 490" descr="A person with braided hair&#10;&#10;AI-generated content may be incorrect.">
            <a:extLst>
              <a:ext uri="{FF2B5EF4-FFF2-40B4-BE49-F238E27FC236}">
                <a16:creationId xmlns:a16="http://schemas.microsoft.com/office/drawing/2014/main" id="{CC858783-78EC-0CE3-40DC-C8D0988D22DE}"/>
              </a:ext>
            </a:extLst>
          </p:cNvPr>
          <p:cNvPicPr>
            <a:picLocks noChangeAspect="1"/>
          </p:cNvPicPr>
          <p:nvPr/>
        </p:nvPicPr>
        <p:blipFill>
          <a:blip r:embed="rId10"/>
          <a:stretch>
            <a:fillRect/>
          </a:stretch>
        </p:blipFill>
        <p:spPr>
          <a:xfrm>
            <a:off x="3922399" y="3447295"/>
            <a:ext cx="650365" cy="1053203"/>
          </a:xfrm>
          <a:prstGeom prst="rect">
            <a:avLst/>
          </a:prstGeom>
        </p:spPr>
      </p:pic>
      <p:pic>
        <p:nvPicPr>
          <p:cNvPr id="492" name="Picture 491" descr="A person in a white shirt&#10;&#10;AI-generated content may be incorrect.">
            <a:extLst>
              <a:ext uri="{FF2B5EF4-FFF2-40B4-BE49-F238E27FC236}">
                <a16:creationId xmlns:a16="http://schemas.microsoft.com/office/drawing/2014/main" id="{DBFAA46E-7658-8186-FEE0-BBAFE9E31CCF}"/>
              </a:ext>
            </a:extLst>
          </p:cNvPr>
          <p:cNvPicPr>
            <a:picLocks noChangeAspect="1"/>
          </p:cNvPicPr>
          <p:nvPr/>
        </p:nvPicPr>
        <p:blipFill>
          <a:blip r:embed="rId9"/>
          <a:stretch>
            <a:fillRect/>
          </a:stretch>
        </p:blipFill>
        <p:spPr>
          <a:xfrm>
            <a:off x="2596062" y="3044860"/>
            <a:ext cx="650365" cy="1053203"/>
          </a:xfrm>
          <a:prstGeom prst="rect">
            <a:avLst/>
          </a:prstGeom>
        </p:spPr>
      </p:pic>
      <p:pic>
        <p:nvPicPr>
          <p:cNvPr id="493" name="Picture 492" descr="A person wearing glasses and a blue shirt&#10;&#10;AI-generated content may be incorrect.">
            <a:extLst>
              <a:ext uri="{FF2B5EF4-FFF2-40B4-BE49-F238E27FC236}">
                <a16:creationId xmlns:a16="http://schemas.microsoft.com/office/drawing/2014/main" id="{0D7BD85B-139F-99D7-8B57-E142AEA6DA67}"/>
              </a:ext>
            </a:extLst>
          </p:cNvPr>
          <p:cNvPicPr>
            <a:picLocks noChangeAspect="1"/>
          </p:cNvPicPr>
          <p:nvPr/>
        </p:nvPicPr>
        <p:blipFill>
          <a:blip r:embed="rId8"/>
          <a:stretch>
            <a:fillRect/>
          </a:stretch>
        </p:blipFill>
        <p:spPr>
          <a:xfrm>
            <a:off x="2589969" y="3457227"/>
            <a:ext cx="650365" cy="1053203"/>
          </a:xfrm>
          <a:prstGeom prst="rect">
            <a:avLst/>
          </a:prstGeom>
        </p:spPr>
      </p:pic>
      <p:pic>
        <p:nvPicPr>
          <p:cNvPr id="494" name="Picture 493" descr="A person with long hair wearing a blue shirt&#10;&#10;AI-generated content may be incorrect.">
            <a:extLst>
              <a:ext uri="{FF2B5EF4-FFF2-40B4-BE49-F238E27FC236}">
                <a16:creationId xmlns:a16="http://schemas.microsoft.com/office/drawing/2014/main" id="{DCA6AC73-325E-B434-C278-769E8EB50175}"/>
              </a:ext>
            </a:extLst>
          </p:cNvPr>
          <p:cNvPicPr>
            <a:picLocks noChangeAspect="1"/>
          </p:cNvPicPr>
          <p:nvPr/>
        </p:nvPicPr>
        <p:blipFill>
          <a:blip r:embed="rId11"/>
          <a:stretch>
            <a:fillRect/>
          </a:stretch>
        </p:blipFill>
        <p:spPr>
          <a:xfrm>
            <a:off x="1771559" y="4043695"/>
            <a:ext cx="557384" cy="902628"/>
          </a:xfrm>
          <a:prstGeom prst="rect">
            <a:avLst/>
          </a:prstGeom>
        </p:spPr>
      </p:pic>
      <p:pic>
        <p:nvPicPr>
          <p:cNvPr id="495" name="Picture 494" descr="A person wearing a blue shirt&#10;&#10;AI-generated content may be incorrect.">
            <a:extLst>
              <a:ext uri="{FF2B5EF4-FFF2-40B4-BE49-F238E27FC236}">
                <a16:creationId xmlns:a16="http://schemas.microsoft.com/office/drawing/2014/main" id="{9DF701A7-F14A-236D-F61D-0E44EDF20093}"/>
              </a:ext>
            </a:extLst>
          </p:cNvPr>
          <p:cNvPicPr>
            <a:picLocks noChangeAspect="1"/>
          </p:cNvPicPr>
          <p:nvPr/>
        </p:nvPicPr>
        <p:blipFill>
          <a:blip r:embed="rId12"/>
          <a:stretch>
            <a:fillRect/>
          </a:stretch>
        </p:blipFill>
        <p:spPr>
          <a:xfrm>
            <a:off x="819216" y="3998579"/>
            <a:ext cx="650365" cy="1053203"/>
          </a:xfrm>
          <a:prstGeom prst="rect">
            <a:avLst/>
          </a:prstGeom>
        </p:spPr>
      </p:pic>
      <p:pic>
        <p:nvPicPr>
          <p:cNvPr id="496" name="Picture 495" descr="A person with blue shirt&#10;&#10;AI-generated content may be incorrect.">
            <a:extLst>
              <a:ext uri="{FF2B5EF4-FFF2-40B4-BE49-F238E27FC236}">
                <a16:creationId xmlns:a16="http://schemas.microsoft.com/office/drawing/2014/main" id="{6C3E00BB-AFEE-B893-01AB-9DDF01F14927}"/>
              </a:ext>
            </a:extLst>
          </p:cNvPr>
          <p:cNvPicPr>
            <a:picLocks noChangeAspect="1"/>
          </p:cNvPicPr>
          <p:nvPr/>
        </p:nvPicPr>
        <p:blipFill>
          <a:blip r:embed="rId13"/>
          <a:stretch>
            <a:fillRect/>
          </a:stretch>
        </p:blipFill>
        <p:spPr>
          <a:xfrm>
            <a:off x="2251003" y="4131553"/>
            <a:ext cx="451652" cy="731407"/>
          </a:xfrm>
          <a:prstGeom prst="rect">
            <a:avLst/>
          </a:prstGeom>
        </p:spPr>
      </p:pic>
      <p:pic>
        <p:nvPicPr>
          <p:cNvPr id="497" name="Picture 496" descr="A person with a ponytail&#10;&#10;AI-generated content may be incorrect.">
            <a:extLst>
              <a:ext uri="{FF2B5EF4-FFF2-40B4-BE49-F238E27FC236}">
                <a16:creationId xmlns:a16="http://schemas.microsoft.com/office/drawing/2014/main" id="{BDF7088E-F1B8-729C-2F3A-2281C15CFAC4}"/>
              </a:ext>
            </a:extLst>
          </p:cNvPr>
          <p:cNvPicPr>
            <a:picLocks noChangeAspect="1"/>
          </p:cNvPicPr>
          <p:nvPr/>
        </p:nvPicPr>
        <p:blipFill>
          <a:blip r:embed="rId6"/>
          <a:stretch>
            <a:fillRect/>
          </a:stretch>
        </p:blipFill>
        <p:spPr>
          <a:xfrm>
            <a:off x="1296857" y="4043695"/>
            <a:ext cx="577170" cy="934670"/>
          </a:xfrm>
          <a:prstGeom prst="rect">
            <a:avLst/>
          </a:prstGeom>
        </p:spPr>
      </p:pic>
      <p:pic>
        <p:nvPicPr>
          <p:cNvPr id="498" name="Picture 497" descr="A person with a beard&#10;&#10;AI-generated content may be incorrect.">
            <a:extLst>
              <a:ext uri="{FF2B5EF4-FFF2-40B4-BE49-F238E27FC236}">
                <a16:creationId xmlns:a16="http://schemas.microsoft.com/office/drawing/2014/main" id="{BA98C661-A9FA-4AAE-7B47-AB16A709DF35}"/>
              </a:ext>
            </a:extLst>
          </p:cNvPr>
          <p:cNvPicPr>
            <a:picLocks noChangeAspect="1"/>
          </p:cNvPicPr>
          <p:nvPr/>
        </p:nvPicPr>
        <p:blipFill>
          <a:blip r:embed="rId7"/>
          <a:stretch>
            <a:fillRect/>
          </a:stretch>
        </p:blipFill>
        <p:spPr>
          <a:xfrm>
            <a:off x="1246033" y="4482915"/>
            <a:ext cx="615806" cy="997238"/>
          </a:xfrm>
          <a:prstGeom prst="rect">
            <a:avLst/>
          </a:prstGeom>
        </p:spPr>
      </p:pic>
      <p:pic>
        <p:nvPicPr>
          <p:cNvPr id="499" name="Picture 498" descr="A person with braided hair&#10;&#10;AI-generated content may be incorrect.">
            <a:extLst>
              <a:ext uri="{FF2B5EF4-FFF2-40B4-BE49-F238E27FC236}">
                <a16:creationId xmlns:a16="http://schemas.microsoft.com/office/drawing/2014/main" id="{6F2D4170-2105-0462-7329-C04A0DED9659}"/>
              </a:ext>
            </a:extLst>
          </p:cNvPr>
          <p:cNvPicPr>
            <a:picLocks noChangeAspect="1"/>
          </p:cNvPicPr>
          <p:nvPr/>
        </p:nvPicPr>
        <p:blipFill>
          <a:blip r:embed="rId10"/>
          <a:stretch>
            <a:fillRect/>
          </a:stretch>
        </p:blipFill>
        <p:spPr>
          <a:xfrm>
            <a:off x="1675466" y="4360346"/>
            <a:ext cx="680897" cy="1102647"/>
          </a:xfrm>
          <a:prstGeom prst="rect">
            <a:avLst/>
          </a:prstGeom>
        </p:spPr>
      </p:pic>
      <p:pic>
        <p:nvPicPr>
          <p:cNvPr id="500" name="Picture 499" descr="A person wearing glasses and a blue shirt&#10;&#10;AI-generated content may be incorrect.">
            <a:extLst>
              <a:ext uri="{FF2B5EF4-FFF2-40B4-BE49-F238E27FC236}">
                <a16:creationId xmlns:a16="http://schemas.microsoft.com/office/drawing/2014/main" id="{A2D22AB1-1FA3-B5EB-BE75-2F8C9FEA38B6}"/>
              </a:ext>
            </a:extLst>
          </p:cNvPr>
          <p:cNvPicPr>
            <a:picLocks noChangeAspect="1"/>
          </p:cNvPicPr>
          <p:nvPr/>
        </p:nvPicPr>
        <p:blipFill>
          <a:blip r:embed="rId8"/>
          <a:stretch>
            <a:fillRect/>
          </a:stretch>
        </p:blipFill>
        <p:spPr>
          <a:xfrm>
            <a:off x="2139179" y="4415887"/>
            <a:ext cx="650365" cy="1053203"/>
          </a:xfrm>
          <a:prstGeom prst="rect">
            <a:avLst/>
          </a:prstGeom>
        </p:spPr>
      </p:pic>
      <p:pic>
        <p:nvPicPr>
          <p:cNvPr id="501" name="Picture 500" descr="A person with long hair wearing a blue shirt&#10;&#10;AI-generated content may be incorrect.">
            <a:extLst>
              <a:ext uri="{FF2B5EF4-FFF2-40B4-BE49-F238E27FC236}">
                <a16:creationId xmlns:a16="http://schemas.microsoft.com/office/drawing/2014/main" id="{ACEA3E05-041E-486B-AA89-3E71E9373923}"/>
              </a:ext>
            </a:extLst>
          </p:cNvPr>
          <p:cNvPicPr>
            <a:picLocks noChangeAspect="1"/>
          </p:cNvPicPr>
          <p:nvPr/>
        </p:nvPicPr>
        <p:blipFill>
          <a:blip r:embed="rId11"/>
          <a:stretch>
            <a:fillRect/>
          </a:stretch>
        </p:blipFill>
        <p:spPr>
          <a:xfrm>
            <a:off x="4018492" y="4036098"/>
            <a:ext cx="557384" cy="902628"/>
          </a:xfrm>
          <a:prstGeom prst="rect">
            <a:avLst/>
          </a:prstGeom>
        </p:spPr>
      </p:pic>
      <p:pic>
        <p:nvPicPr>
          <p:cNvPr id="502" name="Picture 501" descr="A person wearing a blue shirt&#10;&#10;AI-generated content may be incorrect.">
            <a:extLst>
              <a:ext uri="{FF2B5EF4-FFF2-40B4-BE49-F238E27FC236}">
                <a16:creationId xmlns:a16="http://schemas.microsoft.com/office/drawing/2014/main" id="{F9B61FF5-5ABE-B1C0-44A6-1DA0CA8A2839}"/>
              </a:ext>
            </a:extLst>
          </p:cNvPr>
          <p:cNvPicPr>
            <a:picLocks noChangeAspect="1"/>
          </p:cNvPicPr>
          <p:nvPr/>
        </p:nvPicPr>
        <p:blipFill>
          <a:blip r:embed="rId12"/>
          <a:stretch>
            <a:fillRect/>
          </a:stretch>
        </p:blipFill>
        <p:spPr>
          <a:xfrm>
            <a:off x="3066149" y="3990982"/>
            <a:ext cx="650365" cy="1053203"/>
          </a:xfrm>
          <a:prstGeom prst="rect">
            <a:avLst/>
          </a:prstGeom>
        </p:spPr>
      </p:pic>
      <p:pic>
        <p:nvPicPr>
          <p:cNvPr id="503" name="Picture 502" descr="A person with blue shirt&#10;&#10;AI-generated content may be incorrect.">
            <a:extLst>
              <a:ext uri="{FF2B5EF4-FFF2-40B4-BE49-F238E27FC236}">
                <a16:creationId xmlns:a16="http://schemas.microsoft.com/office/drawing/2014/main" id="{1FF2AD8A-AC8C-1DD9-A73A-6907C5D4B8A5}"/>
              </a:ext>
            </a:extLst>
          </p:cNvPr>
          <p:cNvPicPr>
            <a:picLocks noChangeAspect="1"/>
          </p:cNvPicPr>
          <p:nvPr/>
        </p:nvPicPr>
        <p:blipFill>
          <a:blip r:embed="rId13"/>
          <a:stretch>
            <a:fillRect/>
          </a:stretch>
        </p:blipFill>
        <p:spPr>
          <a:xfrm>
            <a:off x="4511914" y="4092064"/>
            <a:ext cx="451652" cy="731407"/>
          </a:xfrm>
          <a:prstGeom prst="rect">
            <a:avLst/>
          </a:prstGeom>
        </p:spPr>
      </p:pic>
      <p:pic>
        <p:nvPicPr>
          <p:cNvPr id="504" name="Picture 503" descr="A person with blonde hair&#10;&#10;AI-generated content may be incorrect.">
            <a:extLst>
              <a:ext uri="{FF2B5EF4-FFF2-40B4-BE49-F238E27FC236}">
                <a16:creationId xmlns:a16="http://schemas.microsoft.com/office/drawing/2014/main" id="{6FD20FE2-EB1C-2A1E-173D-112A60F2B9D4}"/>
              </a:ext>
            </a:extLst>
          </p:cNvPr>
          <p:cNvPicPr>
            <a:picLocks noChangeAspect="1"/>
          </p:cNvPicPr>
          <p:nvPr/>
        </p:nvPicPr>
        <p:blipFill>
          <a:blip r:embed="rId14"/>
          <a:stretch>
            <a:fillRect/>
          </a:stretch>
        </p:blipFill>
        <p:spPr>
          <a:xfrm>
            <a:off x="3073086" y="4457767"/>
            <a:ext cx="615806" cy="997237"/>
          </a:xfrm>
          <a:prstGeom prst="rect">
            <a:avLst/>
          </a:prstGeom>
        </p:spPr>
      </p:pic>
      <p:pic>
        <p:nvPicPr>
          <p:cNvPr id="505" name="Picture 504" descr="A person with a ponytail&#10;&#10;AI-generated content may be incorrect.">
            <a:extLst>
              <a:ext uri="{FF2B5EF4-FFF2-40B4-BE49-F238E27FC236}">
                <a16:creationId xmlns:a16="http://schemas.microsoft.com/office/drawing/2014/main" id="{BA958861-8F0D-AC95-DE7F-3D9F0EF31184}"/>
              </a:ext>
            </a:extLst>
          </p:cNvPr>
          <p:cNvPicPr>
            <a:picLocks noChangeAspect="1"/>
          </p:cNvPicPr>
          <p:nvPr/>
        </p:nvPicPr>
        <p:blipFill>
          <a:blip r:embed="rId6"/>
          <a:stretch>
            <a:fillRect/>
          </a:stretch>
        </p:blipFill>
        <p:spPr>
          <a:xfrm>
            <a:off x="3543789" y="4036098"/>
            <a:ext cx="577170" cy="934670"/>
          </a:xfrm>
          <a:prstGeom prst="rect">
            <a:avLst/>
          </a:prstGeom>
        </p:spPr>
      </p:pic>
      <p:pic>
        <p:nvPicPr>
          <p:cNvPr id="506" name="Picture 505" descr="A person with a beard&#10;&#10;AI-generated content may be incorrect.">
            <a:extLst>
              <a:ext uri="{FF2B5EF4-FFF2-40B4-BE49-F238E27FC236}">
                <a16:creationId xmlns:a16="http://schemas.microsoft.com/office/drawing/2014/main" id="{974D737E-2018-6E56-77C2-5D34BD6FC571}"/>
              </a:ext>
            </a:extLst>
          </p:cNvPr>
          <p:cNvPicPr>
            <a:picLocks noChangeAspect="1"/>
          </p:cNvPicPr>
          <p:nvPr/>
        </p:nvPicPr>
        <p:blipFill>
          <a:blip r:embed="rId7"/>
          <a:stretch>
            <a:fillRect/>
          </a:stretch>
        </p:blipFill>
        <p:spPr>
          <a:xfrm>
            <a:off x="3492966" y="4475319"/>
            <a:ext cx="615806" cy="997238"/>
          </a:xfrm>
          <a:prstGeom prst="rect">
            <a:avLst/>
          </a:prstGeom>
        </p:spPr>
      </p:pic>
      <p:pic>
        <p:nvPicPr>
          <p:cNvPr id="507" name="Picture 506" descr="A person in a blue shirt&#10;&#10;AI-generated content may be incorrect.">
            <a:extLst>
              <a:ext uri="{FF2B5EF4-FFF2-40B4-BE49-F238E27FC236}">
                <a16:creationId xmlns:a16="http://schemas.microsoft.com/office/drawing/2014/main" id="{7B753D85-2146-AF35-3CEA-AF3641BE7430}"/>
              </a:ext>
            </a:extLst>
          </p:cNvPr>
          <p:cNvPicPr>
            <a:picLocks noChangeAspect="1"/>
          </p:cNvPicPr>
          <p:nvPr/>
        </p:nvPicPr>
        <p:blipFill>
          <a:blip r:embed="rId15"/>
          <a:stretch>
            <a:fillRect/>
          </a:stretch>
        </p:blipFill>
        <p:spPr>
          <a:xfrm>
            <a:off x="4398580" y="4390988"/>
            <a:ext cx="650365" cy="1053203"/>
          </a:xfrm>
          <a:prstGeom prst="rect">
            <a:avLst/>
          </a:prstGeom>
        </p:spPr>
      </p:pic>
      <p:pic>
        <p:nvPicPr>
          <p:cNvPr id="508" name="Picture 507" descr="A person in a white shirt&#10;&#10;AI-generated content may be incorrect.">
            <a:extLst>
              <a:ext uri="{FF2B5EF4-FFF2-40B4-BE49-F238E27FC236}">
                <a16:creationId xmlns:a16="http://schemas.microsoft.com/office/drawing/2014/main" id="{FE5695FA-996C-7B1C-28B1-057941691E12}"/>
              </a:ext>
            </a:extLst>
          </p:cNvPr>
          <p:cNvPicPr>
            <a:picLocks noChangeAspect="1"/>
          </p:cNvPicPr>
          <p:nvPr/>
        </p:nvPicPr>
        <p:blipFill>
          <a:blip r:embed="rId9"/>
          <a:stretch>
            <a:fillRect/>
          </a:stretch>
        </p:blipFill>
        <p:spPr>
          <a:xfrm>
            <a:off x="2596062" y="3999759"/>
            <a:ext cx="650365" cy="1053203"/>
          </a:xfrm>
          <a:prstGeom prst="rect">
            <a:avLst/>
          </a:prstGeom>
        </p:spPr>
      </p:pic>
      <p:pic>
        <p:nvPicPr>
          <p:cNvPr id="509" name="Picture 508" descr="A person wearing glasses and a blue shirt&#10;&#10;AI-generated content may be incorrect.">
            <a:extLst>
              <a:ext uri="{FF2B5EF4-FFF2-40B4-BE49-F238E27FC236}">
                <a16:creationId xmlns:a16="http://schemas.microsoft.com/office/drawing/2014/main" id="{42FC9C72-A4E1-6519-6EB5-33F4B229A9E0}"/>
              </a:ext>
            </a:extLst>
          </p:cNvPr>
          <p:cNvPicPr>
            <a:picLocks noChangeAspect="1"/>
          </p:cNvPicPr>
          <p:nvPr/>
        </p:nvPicPr>
        <p:blipFill>
          <a:blip r:embed="rId8"/>
          <a:stretch>
            <a:fillRect/>
          </a:stretch>
        </p:blipFill>
        <p:spPr>
          <a:xfrm>
            <a:off x="2589969" y="4412125"/>
            <a:ext cx="650365" cy="1053203"/>
          </a:xfrm>
          <a:prstGeom prst="rect">
            <a:avLst/>
          </a:prstGeom>
        </p:spPr>
      </p:pic>
      <p:pic>
        <p:nvPicPr>
          <p:cNvPr id="510" name="Picture 509" descr="A person in a white shirt&#10;&#10;AI-generated content may be incorrect.">
            <a:extLst>
              <a:ext uri="{FF2B5EF4-FFF2-40B4-BE49-F238E27FC236}">
                <a16:creationId xmlns:a16="http://schemas.microsoft.com/office/drawing/2014/main" id="{6A58FFE7-ECBD-429D-425B-F1F94458D7D8}"/>
              </a:ext>
            </a:extLst>
          </p:cNvPr>
          <p:cNvPicPr>
            <a:picLocks noChangeAspect="1"/>
          </p:cNvPicPr>
          <p:nvPr/>
        </p:nvPicPr>
        <p:blipFill>
          <a:blip r:embed="rId9"/>
          <a:stretch>
            <a:fillRect/>
          </a:stretch>
        </p:blipFill>
        <p:spPr>
          <a:xfrm>
            <a:off x="3956702" y="4412852"/>
            <a:ext cx="650365" cy="1053203"/>
          </a:xfrm>
          <a:prstGeom prst="rect">
            <a:avLst/>
          </a:prstGeom>
        </p:spPr>
      </p:pic>
      <p:pic>
        <p:nvPicPr>
          <p:cNvPr id="511" name="Picture 510" descr="A person wearing glasses and a blue shirt&#10;&#10;AI-generated content may be incorrect.">
            <a:extLst>
              <a:ext uri="{FF2B5EF4-FFF2-40B4-BE49-F238E27FC236}">
                <a16:creationId xmlns:a16="http://schemas.microsoft.com/office/drawing/2014/main" id="{5C553381-0AB4-DDD4-E171-61AF50D162AD}"/>
              </a:ext>
            </a:extLst>
          </p:cNvPr>
          <p:cNvPicPr>
            <a:picLocks noChangeAspect="1"/>
          </p:cNvPicPr>
          <p:nvPr/>
        </p:nvPicPr>
        <p:blipFill>
          <a:blip r:embed="rId8"/>
          <a:stretch>
            <a:fillRect/>
          </a:stretch>
        </p:blipFill>
        <p:spPr>
          <a:xfrm>
            <a:off x="779407" y="4409976"/>
            <a:ext cx="650365" cy="1053203"/>
          </a:xfrm>
          <a:prstGeom prst="rect">
            <a:avLst/>
          </a:prstGeom>
        </p:spPr>
      </p:pic>
      <p:pic>
        <p:nvPicPr>
          <p:cNvPr id="512" name="Picture 511" descr="A person with a ponytail&#10;&#10;AI-generated content may be incorrect.">
            <a:extLst>
              <a:ext uri="{FF2B5EF4-FFF2-40B4-BE49-F238E27FC236}">
                <a16:creationId xmlns:a16="http://schemas.microsoft.com/office/drawing/2014/main" id="{7716E9A8-78F2-B46B-32FB-F1E8B702688C}"/>
              </a:ext>
            </a:extLst>
          </p:cNvPr>
          <p:cNvPicPr>
            <a:picLocks noChangeAspect="1"/>
          </p:cNvPicPr>
          <p:nvPr/>
        </p:nvPicPr>
        <p:blipFill>
          <a:blip r:embed="rId6"/>
          <a:stretch>
            <a:fillRect/>
          </a:stretch>
        </p:blipFill>
        <p:spPr>
          <a:xfrm>
            <a:off x="376580" y="2622287"/>
            <a:ext cx="577170" cy="934670"/>
          </a:xfrm>
          <a:prstGeom prst="rect">
            <a:avLst/>
          </a:prstGeom>
        </p:spPr>
      </p:pic>
      <p:pic>
        <p:nvPicPr>
          <p:cNvPr id="513" name="Picture 512" descr="A person in a white shirt&#10;&#10;AI-generated content may be incorrect.">
            <a:extLst>
              <a:ext uri="{FF2B5EF4-FFF2-40B4-BE49-F238E27FC236}">
                <a16:creationId xmlns:a16="http://schemas.microsoft.com/office/drawing/2014/main" id="{EC7FD462-F7D8-67A2-0889-97C962BBD053}"/>
              </a:ext>
            </a:extLst>
          </p:cNvPr>
          <p:cNvPicPr>
            <a:picLocks noChangeAspect="1"/>
          </p:cNvPicPr>
          <p:nvPr/>
        </p:nvPicPr>
        <p:blipFill>
          <a:blip r:embed="rId9"/>
          <a:stretch>
            <a:fillRect/>
          </a:stretch>
        </p:blipFill>
        <p:spPr>
          <a:xfrm>
            <a:off x="349129" y="3052457"/>
            <a:ext cx="650365" cy="1053203"/>
          </a:xfrm>
          <a:prstGeom prst="rect">
            <a:avLst/>
          </a:prstGeom>
        </p:spPr>
      </p:pic>
      <p:pic>
        <p:nvPicPr>
          <p:cNvPr id="514" name="Picture 513" descr="A person with blonde hair&#10;&#10;AI-generated content may be incorrect.">
            <a:extLst>
              <a:ext uri="{FF2B5EF4-FFF2-40B4-BE49-F238E27FC236}">
                <a16:creationId xmlns:a16="http://schemas.microsoft.com/office/drawing/2014/main" id="{05B80A4D-BE4C-C963-9D84-69E70B50C74E}"/>
              </a:ext>
            </a:extLst>
          </p:cNvPr>
          <p:cNvPicPr>
            <a:picLocks noChangeAspect="1"/>
          </p:cNvPicPr>
          <p:nvPr/>
        </p:nvPicPr>
        <p:blipFill>
          <a:blip r:embed="rId14"/>
          <a:stretch>
            <a:fillRect/>
          </a:stretch>
        </p:blipFill>
        <p:spPr>
          <a:xfrm>
            <a:off x="380577" y="3487268"/>
            <a:ext cx="615806" cy="997237"/>
          </a:xfrm>
          <a:prstGeom prst="rect">
            <a:avLst/>
          </a:prstGeom>
        </p:spPr>
      </p:pic>
      <p:pic>
        <p:nvPicPr>
          <p:cNvPr id="515" name="Picture 514" descr="A person in a white shirt&#10;&#10;AI-generated content may be incorrect.">
            <a:extLst>
              <a:ext uri="{FF2B5EF4-FFF2-40B4-BE49-F238E27FC236}">
                <a16:creationId xmlns:a16="http://schemas.microsoft.com/office/drawing/2014/main" id="{034B3A11-32D6-F4E0-C448-3AC6237AC44F}"/>
              </a:ext>
            </a:extLst>
          </p:cNvPr>
          <p:cNvPicPr>
            <a:picLocks noChangeAspect="1"/>
          </p:cNvPicPr>
          <p:nvPr/>
        </p:nvPicPr>
        <p:blipFill>
          <a:blip r:embed="rId9"/>
          <a:stretch>
            <a:fillRect/>
          </a:stretch>
        </p:blipFill>
        <p:spPr>
          <a:xfrm>
            <a:off x="349129" y="4007356"/>
            <a:ext cx="650365" cy="1053203"/>
          </a:xfrm>
          <a:prstGeom prst="rect">
            <a:avLst/>
          </a:prstGeom>
        </p:spPr>
      </p:pic>
      <p:pic>
        <p:nvPicPr>
          <p:cNvPr id="516" name="Picture 515" descr="A person in a blue shirt&#10;&#10;AI-generated content may be incorrect.">
            <a:extLst>
              <a:ext uri="{FF2B5EF4-FFF2-40B4-BE49-F238E27FC236}">
                <a16:creationId xmlns:a16="http://schemas.microsoft.com/office/drawing/2014/main" id="{19713C0C-FE18-B6E1-7B2D-C3EBCBA91EF2}"/>
              </a:ext>
            </a:extLst>
          </p:cNvPr>
          <p:cNvPicPr>
            <a:picLocks noChangeAspect="1"/>
          </p:cNvPicPr>
          <p:nvPr/>
        </p:nvPicPr>
        <p:blipFill>
          <a:blip r:embed="rId15"/>
          <a:stretch>
            <a:fillRect/>
          </a:stretch>
        </p:blipFill>
        <p:spPr>
          <a:xfrm>
            <a:off x="347856" y="4402794"/>
            <a:ext cx="650365" cy="1053203"/>
          </a:xfrm>
          <a:prstGeom prst="rect">
            <a:avLst/>
          </a:prstGeom>
        </p:spPr>
      </p:pic>
      <p:sp>
        <p:nvSpPr>
          <p:cNvPr id="517" name="TextBox 516">
            <a:extLst>
              <a:ext uri="{FF2B5EF4-FFF2-40B4-BE49-F238E27FC236}">
                <a16:creationId xmlns:a16="http://schemas.microsoft.com/office/drawing/2014/main" id="{F79093C1-ABB2-D349-6456-4C925275F5B2}"/>
              </a:ext>
            </a:extLst>
          </p:cNvPr>
          <p:cNvSpPr txBox="1"/>
          <p:nvPr/>
        </p:nvSpPr>
        <p:spPr>
          <a:xfrm>
            <a:off x="10621616" y="1131775"/>
            <a:ext cx="1142461" cy="609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914507">
              <a:spcBef>
                <a:spcPts val="1450"/>
              </a:spcBef>
              <a:buSzPct val="100000"/>
            </a:pPr>
            <a:r>
              <a:rPr lang="en-GB" sz="7598" dirty="0">
                <a:solidFill>
                  <a:srgbClr val="0F62FE"/>
                </a:solidFill>
                <a:latin typeface="IBM Plex Sans ExtLt" panose="020B0303050203000203" pitchFamily="34" charset="0"/>
                <a:sym typeface="IBM Plex Sans Light"/>
              </a:rPr>
              <a:t>+</a:t>
            </a:r>
          </a:p>
        </p:txBody>
      </p:sp>
    </p:spTree>
    <p:extLst>
      <p:ext uri="{BB962C8B-B14F-4D97-AF65-F5344CB8AC3E}">
        <p14:creationId xmlns:p14="http://schemas.microsoft.com/office/powerpoint/2010/main" val="314051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 calcmode="lin" valueType="num">
                                      <p:cBhvr additive="base">
                                        <p:cTn id="7" dur="500"/>
                                        <p:tgtEl>
                                          <p:spTgt spid="223"/>
                                        </p:tgtEl>
                                        <p:attrNameLst>
                                          <p:attrName>ppt_y</p:attrName>
                                        </p:attrNameLst>
                                      </p:cBhvr>
                                      <p:tavLst>
                                        <p:tav tm="0">
                                          <p:val>
                                            <p:strVal val="#ppt_y+#ppt_h*1.125000"/>
                                          </p:val>
                                        </p:tav>
                                        <p:tav tm="100000">
                                          <p:val>
                                            <p:strVal val="#ppt_y"/>
                                          </p:val>
                                        </p:tav>
                                      </p:tavLst>
                                    </p:anim>
                                    <p:animEffect transition="in" filter="wipe(up)">
                                      <p:cBhvr>
                                        <p:cTn id="8"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3044A6A-7A2A-CF9D-64F3-058A92805F91}"/>
              </a:ext>
            </a:extLst>
          </p:cNvPr>
          <p:cNvSpPr txBox="1"/>
          <p:nvPr/>
        </p:nvSpPr>
        <p:spPr>
          <a:xfrm>
            <a:off x="351450" y="3267070"/>
            <a:ext cx="2810439" cy="127714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nl-BE" sz="3999" dirty="0">
                <a:solidFill>
                  <a:srgbClr val="000000"/>
                </a:solidFill>
                <a:latin typeface="IBM Plex Sans ExtLt" panose="020B0303050203000203" pitchFamily="34" charset="0"/>
                <a:sym typeface="IBM Plex Sans Light"/>
              </a:rPr>
              <a:t>Regexps</a:t>
            </a:r>
            <a:r>
              <a:rPr lang="nl-BE" sz="6499" dirty="0">
                <a:solidFill>
                  <a:srgbClr val="000000"/>
                </a:solidFill>
                <a:latin typeface="IBM Plex Sans ExtLt" panose="020B0303050203000203" pitchFamily="34" charset="0"/>
                <a:sym typeface="IBM Plex Sans Light"/>
              </a:rPr>
              <a:t> </a:t>
            </a:r>
          </a:p>
          <a:p>
            <a:pPr defTabSz="914507"/>
            <a:r>
              <a:rPr lang="nl-BE" sz="1200" i="1" dirty="0">
                <a:solidFill>
                  <a:srgbClr val="000000"/>
                </a:solidFill>
                <a:latin typeface="IBM Plex Sans Light"/>
              </a:rPr>
              <a:t>(</a:t>
            </a:r>
            <a:r>
              <a:rPr lang="en-GB" sz="1200" i="1" dirty="0">
                <a:solidFill>
                  <a:srgbClr val="000000"/>
                </a:solidFill>
                <a:latin typeface="IBM Plex Sans Light"/>
              </a:rPr>
              <a:t>regular expressions</a:t>
            </a:r>
            <a:r>
              <a:rPr lang="nl-BE" sz="1200" i="1" dirty="0">
                <a:solidFill>
                  <a:srgbClr val="000000"/>
                </a:solidFill>
                <a:latin typeface="IBM Plex Sans Light"/>
              </a:rPr>
              <a:t>) approach</a:t>
            </a:r>
          </a:p>
        </p:txBody>
      </p:sp>
      <p:sp>
        <p:nvSpPr>
          <p:cNvPr id="5" name="Title 1">
            <a:extLst>
              <a:ext uri="{FF2B5EF4-FFF2-40B4-BE49-F238E27FC236}">
                <a16:creationId xmlns:a16="http://schemas.microsoft.com/office/drawing/2014/main" id="{D6BA6739-63B9-F512-2911-4170DC01358F}"/>
              </a:ext>
            </a:extLst>
          </p:cNvPr>
          <p:cNvSpPr>
            <a:spLocks noGrp="1"/>
          </p:cNvSpPr>
          <p:nvPr>
            <p:ph type="title"/>
          </p:nvPr>
        </p:nvSpPr>
        <p:spPr>
          <a:xfrm>
            <a:off x="351450" y="341770"/>
            <a:ext cx="6095206" cy="765139"/>
          </a:xfrm>
        </p:spPr>
        <p:txBody>
          <a:bodyPr/>
          <a:lstStyle/>
          <a:p>
            <a:r>
              <a:rPr lang="en-US" sz="5749" dirty="0">
                <a:solidFill>
                  <a:srgbClr val="000000"/>
                </a:solidFill>
                <a:latin typeface="IBM Plex Sans ExtLt" panose="020B0303050203000203" pitchFamily="34" charset="0"/>
              </a:rPr>
              <a:t>Concordance Checks </a:t>
            </a:r>
            <a:r>
              <a:rPr lang="en-BE" sz="4799" dirty="0">
                <a:solidFill>
                  <a:schemeClr val="accent1"/>
                </a:solidFill>
                <a:latin typeface="IBM Plex Sans ExtLt" panose="020B0303050203000203" pitchFamily="34" charset="0"/>
              </a:rPr>
              <a:t>↷</a:t>
            </a:r>
            <a:endParaRPr lang="en-US" sz="5749" dirty="0">
              <a:solidFill>
                <a:schemeClr val="accent1"/>
              </a:solidFill>
              <a:latin typeface="IBM Plex Sans ExtLt" panose="020B0303050203000203" pitchFamily="34" charset="0"/>
            </a:endParaRPr>
          </a:p>
        </p:txBody>
      </p:sp>
      <p:sp>
        <p:nvSpPr>
          <p:cNvPr id="6" name="TextBox 5">
            <a:extLst>
              <a:ext uri="{FF2B5EF4-FFF2-40B4-BE49-F238E27FC236}">
                <a16:creationId xmlns:a16="http://schemas.microsoft.com/office/drawing/2014/main" id="{EAFD07C5-799F-0635-2021-DDDF8D15B717}"/>
              </a:ext>
            </a:extLst>
          </p:cNvPr>
          <p:cNvSpPr txBox="1"/>
          <p:nvPr/>
        </p:nvSpPr>
        <p:spPr>
          <a:xfrm>
            <a:off x="351450" y="3308987"/>
            <a:ext cx="1229496"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nl-BE" dirty="0">
                <a:solidFill>
                  <a:srgbClr val="0F62FE"/>
                </a:solidFill>
                <a:latin typeface="IBM Plex Sans Light"/>
              </a:rPr>
              <a:t>TODAY:</a:t>
            </a:r>
          </a:p>
        </p:txBody>
      </p:sp>
      <p:sp>
        <p:nvSpPr>
          <p:cNvPr id="11" name="TextBox 10">
            <a:extLst>
              <a:ext uri="{FF2B5EF4-FFF2-40B4-BE49-F238E27FC236}">
                <a16:creationId xmlns:a16="http://schemas.microsoft.com/office/drawing/2014/main" id="{FFDC0E07-37DD-8057-6B57-DCBD808F9152}"/>
              </a:ext>
            </a:extLst>
          </p:cNvPr>
          <p:cNvSpPr txBox="1"/>
          <p:nvPr/>
        </p:nvSpPr>
        <p:spPr>
          <a:xfrm>
            <a:off x="351450" y="2223756"/>
            <a:ext cx="4998058"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dirty="0">
                <a:solidFill>
                  <a:srgbClr val="000000"/>
                </a:solidFill>
                <a:latin typeface="IBM Plex Sans Light"/>
              </a:rPr>
              <a:t>Comparison of 2 language versions of the same text and detection of factual inaccuracies.</a:t>
            </a:r>
          </a:p>
        </p:txBody>
      </p:sp>
      <p:sp>
        <p:nvSpPr>
          <p:cNvPr id="12" name="Google Shape;947;p80">
            <a:extLst>
              <a:ext uri="{FF2B5EF4-FFF2-40B4-BE49-F238E27FC236}">
                <a16:creationId xmlns:a16="http://schemas.microsoft.com/office/drawing/2014/main" id="{6750D14F-D16C-9934-3FF3-E86B444ACB50}"/>
              </a:ext>
            </a:extLst>
          </p:cNvPr>
          <p:cNvSpPr/>
          <p:nvPr/>
        </p:nvSpPr>
        <p:spPr>
          <a:xfrm rot="16200000">
            <a:off x="7818632" y="166340"/>
            <a:ext cx="1261720" cy="5192714"/>
          </a:xfrm>
          <a:prstGeom prst="roundRect">
            <a:avLst>
              <a:gd name="adj" fmla="val 5275"/>
            </a:avLst>
          </a:prstGeom>
          <a:gradFill>
            <a:gsLst>
              <a:gs pos="0">
                <a:srgbClr val="0E67ED">
                  <a:alpha val="20392"/>
                </a:srgbClr>
              </a:gs>
              <a:gs pos="100000">
                <a:srgbClr val="FFFFFF">
                  <a:alpha val="0"/>
                </a:srgbClr>
              </a:gs>
            </a:gsLst>
            <a:lin ang="3300237" scaled="0"/>
          </a:gradFill>
          <a:ln>
            <a:noFill/>
          </a:ln>
        </p:spPr>
        <p:txBody>
          <a:bodyPr spcFirstLastPara="1" wrap="square" lIns="243802" tIns="243802" rIns="121884" bIns="121884" anchor="t" anchorCtr="0">
            <a:noAutofit/>
          </a:bodyPr>
          <a:lstStyle/>
          <a:p>
            <a:pPr defTabSz="914507">
              <a:defRPr/>
            </a:pPr>
            <a:endParaRPr sz="2200" dirty="0">
              <a:solidFill>
                <a:srgbClr val="000000"/>
              </a:solidFill>
              <a:latin typeface="IBM Plex Sans Light"/>
              <a:ea typeface="IBM Plex Sans Light"/>
              <a:cs typeface="IBM Plex Sans Light"/>
              <a:sym typeface="IBM Plex Sans Light"/>
            </a:endParaRPr>
          </a:p>
        </p:txBody>
      </p:sp>
      <p:pic>
        <p:nvPicPr>
          <p:cNvPr id="7" name="Picture 6" descr="A computer screen shot of a cube&#10;&#10;AI-generated content may be incorrect.">
            <a:extLst>
              <a:ext uri="{FF2B5EF4-FFF2-40B4-BE49-F238E27FC236}">
                <a16:creationId xmlns:a16="http://schemas.microsoft.com/office/drawing/2014/main" id="{1A14D461-AC2F-F4CF-27B0-415C9246E2D1}"/>
              </a:ext>
            </a:extLst>
          </p:cNvPr>
          <p:cNvPicPr>
            <a:picLocks noChangeAspect="1"/>
          </p:cNvPicPr>
          <p:nvPr/>
        </p:nvPicPr>
        <p:blipFill>
          <a:blip r:embed="rId3"/>
          <a:stretch>
            <a:fillRect/>
          </a:stretch>
        </p:blipFill>
        <p:spPr>
          <a:xfrm>
            <a:off x="8361719" y="1343603"/>
            <a:ext cx="5192715" cy="5192715"/>
          </a:xfrm>
          <a:prstGeom prst="rect">
            <a:avLst/>
          </a:prstGeom>
        </p:spPr>
      </p:pic>
      <p:sp>
        <p:nvSpPr>
          <p:cNvPr id="19" name="Google Shape;947;p80">
            <a:extLst>
              <a:ext uri="{FF2B5EF4-FFF2-40B4-BE49-F238E27FC236}">
                <a16:creationId xmlns:a16="http://schemas.microsoft.com/office/drawing/2014/main" id="{1B8A8680-97BF-5BE6-55B8-BBD23906EC78}"/>
              </a:ext>
            </a:extLst>
          </p:cNvPr>
          <p:cNvSpPr/>
          <p:nvPr/>
        </p:nvSpPr>
        <p:spPr>
          <a:xfrm rot="16200000">
            <a:off x="7758793" y="1688879"/>
            <a:ext cx="1381399" cy="5192714"/>
          </a:xfrm>
          <a:prstGeom prst="roundRect">
            <a:avLst>
              <a:gd name="adj" fmla="val 5275"/>
            </a:avLst>
          </a:prstGeom>
          <a:gradFill>
            <a:gsLst>
              <a:gs pos="0">
                <a:srgbClr val="0E67ED">
                  <a:alpha val="20392"/>
                </a:srgbClr>
              </a:gs>
              <a:gs pos="100000">
                <a:srgbClr val="FFFFFF">
                  <a:alpha val="0"/>
                </a:srgbClr>
              </a:gs>
            </a:gsLst>
            <a:lin ang="3300237" scaled="0"/>
          </a:gradFill>
          <a:ln>
            <a:noFill/>
          </a:ln>
        </p:spPr>
        <p:txBody>
          <a:bodyPr spcFirstLastPara="1" wrap="square" lIns="243802" tIns="243802" rIns="121884" bIns="121884" anchor="t" anchorCtr="0">
            <a:noAutofit/>
          </a:bodyPr>
          <a:lstStyle/>
          <a:p>
            <a:pPr defTabSz="914507">
              <a:defRPr/>
            </a:pPr>
            <a:endParaRPr sz="2200" dirty="0">
              <a:solidFill>
                <a:srgbClr val="000000"/>
              </a:solidFill>
              <a:latin typeface="IBM Plex Sans Light"/>
              <a:ea typeface="IBM Plex Sans Light"/>
              <a:cs typeface="IBM Plex Sans Light"/>
              <a:sym typeface="IBM Plex Sans Light"/>
            </a:endParaRPr>
          </a:p>
        </p:txBody>
      </p:sp>
      <p:cxnSp>
        <p:nvCxnSpPr>
          <p:cNvPr id="20" name="Straight Connector 19">
            <a:extLst>
              <a:ext uri="{FF2B5EF4-FFF2-40B4-BE49-F238E27FC236}">
                <a16:creationId xmlns:a16="http://schemas.microsoft.com/office/drawing/2014/main" id="{E22271A9-830A-9625-F039-C10E48F2B90B}"/>
              </a:ext>
            </a:extLst>
          </p:cNvPr>
          <p:cNvCxnSpPr>
            <a:cxnSpLocks/>
          </p:cNvCxnSpPr>
          <p:nvPr/>
        </p:nvCxnSpPr>
        <p:spPr bwMode="auto">
          <a:xfrm flipH="1">
            <a:off x="6077342" y="2776628"/>
            <a:ext cx="3381950" cy="0"/>
          </a:xfrm>
          <a:prstGeom prst="line">
            <a:avLst/>
          </a:prstGeom>
          <a:ln w="22225">
            <a:solidFill>
              <a:srgbClr val="0E61FF"/>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EC65C78-BAF9-2FDE-1ADE-0D0621F98C1C}"/>
              </a:ext>
            </a:extLst>
          </p:cNvPr>
          <p:cNvSpPr txBox="1"/>
          <p:nvPr/>
        </p:nvSpPr>
        <p:spPr>
          <a:xfrm>
            <a:off x="5853134" y="1779339"/>
            <a:ext cx="1229496" cy="33855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nl-BE" sz="1600" i="1" dirty="0">
                <a:solidFill>
                  <a:srgbClr val="0F62FE"/>
                </a:solidFill>
                <a:latin typeface="IBM Plex Sans ExtLt" panose="020B0303050203000203" pitchFamily="34" charset="0"/>
              </a:rPr>
              <a:t>Examples:</a:t>
            </a:r>
          </a:p>
        </p:txBody>
      </p:sp>
      <p:sp>
        <p:nvSpPr>
          <p:cNvPr id="25" name="TextBox 24">
            <a:extLst>
              <a:ext uri="{FF2B5EF4-FFF2-40B4-BE49-F238E27FC236}">
                <a16:creationId xmlns:a16="http://schemas.microsoft.com/office/drawing/2014/main" id="{AD5F5583-0004-3B38-AC8E-D85B27D1283C}"/>
              </a:ext>
            </a:extLst>
          </p:cNvPr>
          <p:cNvSpPr txBox="1"/>
          <p:nvPr/>
        </p:nvSpPr>
        <p:spPr>
          <a:xfrm>
            <a:off x="6784069" y="2367474"/>
            <a:ext cx="3479347" cy="389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Light"/>
              </a:rPr>
              <a:t>Regulation (EU) </a:t>
            </a:r>
            <a:r>
              <a:rPr lang="en-GB" b="1" kern="0" dirty="0">
                <a:solidFill>
                  <a:srgbClr val="DA1E28"/>
                </a:solidFill>
                <a:latin typeface="IBM Plex Sans Light"/>
              </a:rPr>
              <a:t>2022</a:t>
            </a:r>
            <a:r>
              <a:rPr lang="en-GB" kern="0" dirty="0">
                <a:solidFill>
                  <a:srgbClr val="000000"/>
                </a:solidFill>
                <a:latin typeface="IBM Plex Sans Light"/>
              </a:rPr>
              <a:t>/947</a:t>
            </a:r>
          </a:p>
          <a:p>
            <a:pPr defTabSz="914507"/>
            <a:br>
              <a:rPr lang="en-GB" dirty="0">
                <a:solidFill>
                  <a:srgbClr val="000000"/>
                </a:solidFill>
                <a:latin typeface="Times"/>
              </a:rPr>
            </a:br>
            <a:endParaRPr lang="en-GB" dirty="0">
              <a:solidFill>
                <a:srgbClr val="000000"/>
              </a:solidFill>
              <a:latin typeface="Times"/>
            </a:endParaRPr>
          </a:p>
          <a:p>
            <a:pPr marL="285693" indent="-285693" defTabSz="1218956">
              <a:spcBef>
                <a:spcPts val="1450"/>
              </a:spcBef>
              <a:buSzPct val="100000"/>
              <a:buFontTx/>
              <a:buChar char="-"/>
            </a:pPr>
            <a:endParaRPr lang="en-GB" kern="0" dirty="0">
              <a:solidFill>
                <a:srgbClr val="000000"/>
              </a:solidFill>
              <a:latin typeface="IBM Plex Sans Light"/>
              <a:sym typeface="IBM Plex Sans Light"/>
            </a:endParaRPr>
          </a:p>
        </p:txBody>
      </p:sp>
      <p:sp>
        <p:nvSpPr>
          <p:cNvPr id="29" name="TextBox 28">
            <a:extLst>
              <a:ext uri="{FF2B5EF4-FFF2-40B4-BE49-F238E27FC236}">
                <a16:creationId xmlns:a16="http://schemas.microsoft.com/office/drawing/2014/main" id="{53870070-A789-CFA6-D2F3-0A5D1524EF97}"/>
              </a:ext>
            </a:extLst>
          </p:cNvPr>
          <p:cNvSpPr txBox="1"/>
          <p:nvPr/>
        </p:nvSpPr>
        <p:spPr>
          <a:xfrm>
            <a:off x="6779860" y="2930422"/>
            <a:ext cx="3479347" cy="389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Light"/>
              </a:rPr>
              <a:t>Regulas (ES) </a:t>
            </a:r>
            <a:r>
              <a:rPr lang="en-GB" b="1" kern="0" dirty="0">
                <a:solidFill>
                  <a:srgbClr val="DA1E28"/>
                </a:solidFill>
                <a:latin typeface="IBM Plex Sans Light"/>
              </a:rPr>
              <a:t>2021</a:t>
            </a:r>
            <a:r>
              <a:rPr lang="en-GB" kern="0" dirty="0">
                <a:solidFill>
                  <a:srgbClr val="000000"/>
                </a:solidFill>
                <a:latin typeface="IBM Plex Sans Light"/>
              </a:rPr>
              <a:t>/947</a:t>
            </a:r>
          </a:p>
          <a:p>
            <a:pPr defTabSz="914507"/>
            <a:br>
              <a:rPr lang="en-GB" dirty="0">
                <a:solidFill>
                  <a:srgbClr val="000000"/>
                </a:solidFill>
                <a:latin typeface="Times"/>
              </a:rPr>
            </a:br>
            <a:endParaRPr lang="en-GB" dirty="0">
              <a:solidFill>
                <a:srgbClr val="000000"/>
              </a:solidFill>
              <a:latin typeface="Times"/>
            </a:endParaRPr>
          </a:p>
          <a:p>
            <a:pPr marL="285693" indent="-285693" defTabSz="1218956">
              <a:spcBef>
                <a:spcPts val="1450"/>
              </a:spcBef>
              <a:buSzPct val="100000"/>
              <a:buFontTx/>
              <a:buChar char="-"/>
            </a:pPr>
            <a:endParaRPr lang="en-GB" kern="0" dirty="0">
              <a:solidFill>
                <a:srgbClr val="000000"/>
              </a:solidFill>
              <a:latin typeface="IBM Plex Sans Light"/>
              <a:sym typeface="IBM Plex Sans Light"/>
            </a:endParaRPr>
          </a:p>
        </p:txBody>
      </p:sp>
      <p:sp>
        <p:nvSpPr>
          <p:cNvPr id="30" name="TextBox 29">
            <a:extLst>
              <a:ext uri="{FF2B5EF4-FFF2-40B4-BE49-F238E27FC236}">
                <a16:creationId xmlns:a16="http://schemas.microsoft.com/office/drawing/2014/main" id="{7304ADC2-F34B-1A7D-DB27-13BCE934D811}"/>
              </a:ext>
            </a:extLst>
          </p:cNvPr>
          <p:cNvSpPr txBox="1"/>
          <p:nvPr/>
        </p:nvSpPr>
        <p:spPr>
          <a:xfrm>
            <a:off x="6785968" y="3853388"/>
            <a:ext cx="2765714" cy="389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Light"/>
              </a:rPr>
              <a:t>Article 31(</a:t>
            </a:r>
            <a:r>
              <a:rPr lang="en-GB" b="1" kern="0" dirty="0">
                <a:solidFill>
                  <a:srgbClr val="DA1E28"/>
                </a:solidFill>
                <a:latin typeface="IBM Plex Sans Light"/>
              </a:rPr>
              <a:t>4</a:t>
            </a:r>
            <a:r>
              <a:rPr lang="en-GB" kern="0" dirty="0">
                <a:solidFill>
                  <a:srgbClr val="000000"/>
                </a:solidFill>
                <a:latin typeface="IBM Plex Sans Light"/>
              </a:rPr>
              <a:t>)</a:t>
            </a:r>
          </a:p>
          <a:p>
            <a:pPr defTabSz="914507"/>
            <a:br>
              <a:rPr lang="en-GB" dirty="0">
                <a:solidFill>
                  <a:srgbClr val="000000"/>
                </a:solidFill>
                <a:latin typeface="Times"/>
              </a:rPr>
            </a:br>
            <a:endParaRPr lang="en-GB" dirty="0">
              <a:solidFill>
                <a:srgbClr val="000000"/>
              </a:solidFill>
              <a:latin typeface="Times"/>
            </a:endParaRPr>
          </a:p>
          <a:p>
            <a:pPr marL="285693" indent="-285693" defTabSz="1218956">
              <a:spcBef>
                <a:spcPts val="1450"/>
              </a:spcBef>
              <a:buSzPct val="100000"/>
              <a:buFontTx/>
              <a:buChar char="-"/>
            </a:pPr>
            <a:endParaRPr lang="en-GB" kern="0" dirty="0">
              <a:solidFill>
                <a:srgbClr val="000000"/>
              </a:solidFill>
              <a:latin typeface="IBM Plex Sans Light"/>
              <a:sym typeface="IBM Plex Sans Light"/>
            </a:endParaRPr>
          </a:p>
        </p:txBody>
      </p:sp>
      <p:sp>
        <p:nvSpPr>
          <p:cNvPr id="34" name="TextBox 33">
            <a:extLst>
              <a:ext uri="{FF2B5EF4-FFF2-40B4-BE49-F238E27FC236}">
                <a16:creationId xmlns:a16="http://schemas.microsoft.com/office/drawing/2014/main" id="{E464704C-55C5-2D94-BB31-1FB60432B211}"/>
              </a:ext>
            </a:extLst>
          </p:cNvPr>
          <p:cNvSpPr txBox="1"/>
          <p:nvPr/>
        </p:nvSpPr>
        <p:spPr>
          <a:xfrm>
            <a:off x="6784069" y="4403387"/>
            <a:ext cx="3479347" cy="389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Light"/>
              </a:rPr>
              <a:t>31. </a:t>
            </a:r>
            <a:r>
              <a:rPr lang="en-GB" kern="0" dirty="0" err="1">
                <a:solidFill>
                  <a:srgbClr val="000000"/>
                </a:solidFill>
                <a:latin typeface="IBM Plex Sans Light"/>
              </a:rPr>
              <a:t>panta</a:t>
            </a:r>
            <a:r>
              <a:rPr lang="en-GB" kern="0" dirty="0">
                <a:solidFill>
                  <a:srgbClr val="000000"/>
                </a:solidFill>
                <a:latin typeface="IBM Plex Sans Light"/>
              </a:rPr>
              <a:t> </a:t>
            </a:r>
            <a:r>
              <a:rPr lang="en-GB" b="1" kern="0" dirty="0">
                <a:solidFill>
                  <a:srgbClr val="DA1E28"/>
                </a:solidFill>
                <a:latin typeface="IBM Plex Sans Light"/>
              </a:rPr>
              <a:t>5</a:t>
            </a:r>
            <a:r>
              <a:rPr lang="en-GB" kern="0" dirty="0">
                <a:solidFill>
                  <a:srgbClr val="000000"/>
                </a:solidFill>
                <a:latin typeface="IBM Plex Sans Light"/>
              </a:rPr>
              <a:t>. </a:t>
            </a:r>
            <a:r>
              <a:rPr lang="en-GB" kern="0" dirty="0" err="1">
                <a:solidFill>
                  <a:srgbClr val="000000"/>
                </a:solidFill>
                <a:latin typeface="IBM Plex Sans Light"/>
              </a:rPr>
              <a:t>punkta</a:t>
            </a:r>
            <a:endParaRPr lang="en-GB" kern="0" dirty="0">
              <a:solidFill>
                <a:srgbClr val="000000"/>
              </a:solidFill>
              <a:latin typeface="IBM Plex Sans Light"/>
            </a:endParaRPr>
          </a:p>
          <a:p>
            <a:pPr defTabSz="914507"/>
            <a:br>
              <a:rPr lang="en-GB" kern="0" dirty="0">
                <a:solidFill>
                  <a:srgbClr val="000000"/>
                </a:solidFill>
                <a:latin typeface="IBM Plex Sans Light"/>
              </a:rPr>
            </a:br>
            <a:endParaRPr lang="en-GB" kern="0" dirty="0">
              <a:solidFill>
                <a:srgbClr val="000000"/>
              </a:solidFill>
              <a:latin typeface="IBM Plex Sans Light"/>
            </a:endParaRPr>
          </a:p>
          <a:p>
            <a:pPr marL="285693" indent="-285693" defTabSz="1218956">
              <a:spcBef>
                <a:spcPts val="1450"/>
              </a:spcBef>
              <a:buSzPct val="100000"/>
              <a:buFontTx/>
              <a:buChar char="-"/>
            </a:pPr>
            <a:endParaRPr lang="en-GB" kern="0" dirty="0">
              <a:solidFill>
                <a:srgbClr val="000000"/>
              </a:solidFill>
              <a:latin typeface="IBM Plex Sans Light"/>
              <a:sym typeface="IBM Plex Sans Light"/>
            </a:endParaRPr>
          </a:p>
        </p:txBody>
      </p:sp>
      <p:sp>
        <p:nvSpPr>
          <p:cNvPr id="43" name="TextBox 42">
            <a:extLst>
              <a:ext uri="{FF2B5EF4-FFF2-40B4-BE49-F238E27FC236}">
                <a16:creationId xmlns:a16="http://schemas.microsoft.com/office/drawing/2014/main" id="{ECAC7F2D-872E-1FBD-6FC7-85EB2054EBD1}"/>
              </a:ext>
            </a:extLst>
          </p:cNvPr>
          <p:cNvSpPr txBox="1"/>
          <p:nvPr/>
        </p:nvSpPr>
        <p:spPr>
          <a:xfrm>
            <a:off x="2948735" y="3762272"/>
            <a:ext cx="2400773"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sz="1400" dirty="0">
                <a:solidFill>
                  <a:srgbClr val="000000"/>
                </a:solidFill>
                <a:latin typeface="IBM Plex Sans Light"/>
              </a:rPr>
              <a:t>Creating regular expression is complex and error prone.</a:t>
            </a:r>
          </a:p>
        </p:txBody>
      </p:sp>
      <p:sp>
        <p:nvSpPr>
          <p:cNvPr id="44" name="TextBox 43">
            <a:extLst>
              <a:ext uri="{FF2B5EF4-FFF2-40B4-BE49-F238E27FC236}">
                <a16:creationId xmlns:a16="http://schemas.microsoft.com/office/drawing/2014/main" id="{0E3D50A3-CC48-455F-817D-BCBE41CF1D62}"/>
              </a:ext>
            </a:extLst>
          </p:cNvPr>
          <p:cNvSpPr txBox="1"/>
          <p:nvPr/>
        </p:nvSpPr>
        <p:spPr>
          <a:xfrm>
            <a:off x="2561362" y="3939961"/>
            <a:ext cx="585363" cy="26975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lnSpc>
                <a:spcPts val="1054"/>
              </a:lnSpc>
            </a:pPr>
            <a:r>
              <a:rPr lang="en-BE" sz="2200" dirty="0">
                <a:solidFill>
                  <a:srgbClr val="0F61FD"/>
                </a:solidFill>
                <a:latin typeface="IBM Plex Sans Light" panose="020B0403050203000203" pitchFamily="34" charset="0"/>
              </a:rPr>
              <a:t>→</a:t>
            </a:r>
          </a:p>
        </p:txBody>
      </p:sp>
      <p:sp>
        <p:nvSpPr>
          <p:cNvPr id="45" name="TextBox 44">
            <a:extLst>
              <a:ext uri="{FF2B5EF4-FFF2-40B4-BE49-F238E27FC236}">
                <a16:creationId xmlns:a16="http://schemas.microsoft.com/office/drawing/2014/main" id="{D1A259A0-C6BA-8D49-8E5A-C3106306B9E5}"/>
              </a:ext>
            </a:extLst>
          </p:cNvPr>
          <p:cNvSpPr txBox="1"/>
          <p:nvPr/>
        </p:nvSpPr>
        <p:spPr>
          <a:xfrm>
            <a:off x="2964815" y="4401806"/>
            <a:ext cx="2400773"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sz="1400" dirty="0">
                <a:solidFill>
                  <a:srgbClr val="000000"/>
                </a:solidFill>
                <a:latin typeface="IBM Plex Sans Light"/>
              </a:rPr>
              <a:t>Difficult to maintain a large number of expressions (&gt;900).</a:t>
            </a:r>
          </a:p>
        </p:txBody>
      </p:sp>
      <p:sp>
        <p:nvSpPr>
          <p:cNvPr id="46" name="TextBox 45">
            <a:extLst>
              <a:ext uri="{FF2B5EF4-FFF2-40B4-BE49-F238E27FC236}">
                <a16:creationId xmlns:a16="http://schemas.microsoft.com/office/drawing/2014/main" id="{95BB7999-DDCE-D968-DDB2-628D9BBF663A}"/>
              </a:ext>
            </a:extLst>
          </p:cNvPr>
          <p:cNvSpPr txBox="1"/>
          <p:nvPr/>
        </p:nvSpPr>
        <p:spPr>
          <a:xfrm>
            <a:off x="2577442" y="4579495"/>
            <a:ext cx="585363" cy="26975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lnSpc>
                <a:spcPts val="1054"/>
              </a:lnSpc>
            </a:pPr>
            <a:r>
              <a:rPr lang="en-BE" sz="2200" dirty="0">
                <a:solidFill>
                  <a:srgbClr val="0F61FD"/>
                </a:solidFill>
                <a:latin typeface="IBM Plex Sans Light" panose="020B0403050203000203" pitchFamily="34" charset="0"/>
              </a:rPr>
              <a:t>→</a:t>
            </a:r>
          </a:p>
        </p:txBody>
      </p:sp>
      <p:sp>
        <p:nvSpPr>
          <p:cNvPr id="48" name="TextBox 47">
            <a:extLst>
              <a:ext uri="{FF2B5EF4-FFF2-40B4-BE49-F238E27FC236}">
                <a16:creationId xmlns:a16="http://schemas.microsoft.com/office/drawing/2014/main" id="{92668AB9-5034-CDA5-D9DB-DAD10CDB3312}"/>
              </a:ext>
            </a:extLst>
          </p:cNvPr>
          <p:cNvSpPr txBox="1"/>
          <p:nvPr/>
        </p:nvSpPr>
        <p:spPr>
          <a:xfrm>
            <a:off x="2948735" y="5233807"/>
            <a:ext cx="2721739" cy="166199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sz="1400" dirty="0">
                <a:solidFill>
                  <a:srgbClr val="000000"/>
                </a:solidFill>
                <a:latin typeface="IBM Plex Sans Light"/>
              </a:rPr>
              <a:t>A lot of false hits (false positives). </a:t>
            </a:r>
          </a:p>
          <a:p>
            <a:pPr defTabSz="914507"/>
            <a:endParaRPr lang="en-GB" sz="1400" dirty="0">
              <a:solidFill>
                <a:srgbClr val="000000"/>
              </a:solidFill>
              <a:latin typeface="IBM Plex Sans Light"/>
            </a:endParaRPr>
          </a:p>
          <a:p>
            <a:pPr defTabSz="914507"/>
            <a:r>
              <a:rPr lang="en-GB" sz="1400" dirty="0">
                <a:solidFill>
                  <a:srgbClr val="000000"/>
                </a:solidFill>
                <a:latin typeface="IBM Plex Sans Light"/>
              </a:rPr>
              <a:t>A lot of hits are not detected (current approach doesn’t consider the context).</a:t>
            </a:r>
          </a:p>
          <a:p>
            <a:pPr defTabSz="914507"/>
            <a:endParaRPr lang="en-GB" dirty="0">
              <a:solidFill>
                <a:srgbClr val="1F2328"/>
              </a:solidFill>
              <a:latin typeface="Helvetica" pitchFamily="2" charset="0"/>
            </a:endParaRPr>
          </a:p>
        </p:txBody>
      </p:sp>
      <p:sp>
        <p:nvSpPr>
          <p:cNvPr id="49" name="TextBox 48">
            <a:extLst>
              <a:ext uri="{FF2B5EF4-FFF2-40B4-BE49-F238E27FC236}">
                <a16:creationId xmlns:a16="http://schemas.microsoft.com/office/drawing/2014/main" id="{91E7A8A7-1E2D-E6CA-629B-C0CBBA1E02B1}"/>
              </a:ext>
            </a:extLst>
          </p:cNvPr>
          <p:cNvSpPr txBox="1"/>
          <p:nvPr/>
        </p:nvSpPr>
        <p:spPr>
          <a:xfrm>
            <a:off x="2561362" y="5342064"/>
            <a:ext cx="585363" cy="26975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lnSpc>
                <a:spcPts val="1054"/>
              </a:lnSpc>
            </a:pPr>
            <a:r>
              <a:rPr lang="en-BE" sz="2200" dirty="0">
                <a:solidFill>
                  <a:srgbClr val="0F61FD"/>
                </a:solidFill>
                <a:latin typeface="IBM Plex Sans Light" panose="020B0403050203000203" pitchFamily="34" charset="0"/>
              </a:rPr>
              <a:t>→</a:t>
            </a:r>
          </a:p>
        </p:txBody>
      </p:sp>
      <p:sp>
        <p:nvSpPr>
          <p:cNvPr id="50" name="TextBox 49">
            <a:extLst>
              <a:ext uri="{FF2B5EF4-FFF2-40B4-BE49-F238E27FC236}">
                <a16:creationId xmlns:a16="http://schemas.microsoft.com/office/drawing/2014/main" id="{EA652997-A55F-973E-CA41-25D8D20D8DC5}"/>
              </a:ext>
            </a:extLst>
          </p:cNvPr>
          <p:cNvSpPr txBox="1"/>
          <p:nvPr/>
        </p:nvSpPr>
        <p:spPr>
          <a:xfrm>
            <a:off x="2577442" y="5782030"/>
            <a:ext cx="585363" cy="26975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lnSpc>
                <a:spcPts val="1054"/>
              </a:lnSpc>
            </a:pPr>
            <a:r>
              <a:rPr lang="en-BE" sz="2200" dirty="0">
                <a:solidFill>
                  <a:srgbClr val="0F61FD"/>
                </a:solidFill>
                <a:latin typeface="IBM Plex Sans Light" panose="020B0403050203000203" pitchFamily="34" charset="0"/>
              </a:rPr>
              <a:t>→</a:t>
            </a:r>
          </a:p>
        </p:txBody>
      </p:sp>
      <p:sp>
        <p:nvSpPr>
          <p:cNvPr id="51" name="TextBox 50">
            <a:extLst>
              <a:ext uri="{FF2B5EF4-FFF2-40B4-BE49-F238E27FC236}">
                <a16:creationId xmlns:a16="http://schemas.microsoft.com/office/drawing/2014/main" id="{41B39FF1-A131-C4EA-6A32-B13804E0ACA5}"/>
              </a:ext>
            </a:extLst>
          </p:cNvPr>
          <p:cNvSpPr txBox="1"/>
          <p:nvPr/>
        </p:nvSpPr>
        <p:spPr>
          <a:xfrm>
            <a:off x="6064405" y="2375631"/>
            <a:ext cx="508394" cy="418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Medm" panose="020B0503050203000203" pitchFamily="34" charset="0"/>
                <a:sym typeface="IBM Plex Sans Light"/>
              </a:rPr>
              <a:t>EN</a:t>
            </a:r>
          </a:p>
        </p:txBody>
      </p:sp>
      <p:sp>
        <p:nvSpPr>
          <p:cNvPr id="52" name="TextBox 51">
            <a:extLst>
              <a:ext uri="{FF2B5EF4-FFF2-40B4-BE49-F238E27FC236}">
                <a16:creationId xmlns:a16="http://schemas.microsoft.com/office/drawing/2014/main" id="{E3994D9A-B82F-B2B2-C2FC-E0FBA58B1E98}"/>
              </a:ext>
            </a:extLst>
          </p:cNvPr>
          <p:cNvSpPr txBox="1"/>
          <p:nvPr/>
        </p:nvSpPr>
        <p:spPr>
          <a:xfrm>
            <a:off x="6064405" y="2930422"/>
            <a:ext cx="508394" cy="418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Medm" panose="020B0503050203000203" pitchFamily="34" charset="0"/>
                <a:sym typeface="IBM Plex Sans Light"/>
              </a:rPr>
              <a:t>LV</a:t>
            </a:r>
          </a:p>
        </p:txBody>
      </p:sp>
      <p:cxnSp>
        <p:nvCxnSpPr>
          <p:cNvPr id="4" name="Straight Connector 3">
            <a:extLst>
              <a:ext uri="{FF2B5EF4-FFF2-40B4-BE49-F238E27FC236}">
                <a16:creationId xmlns:a16="http://schemas.microsoft.com/office/drawing/2014/main" id="{29DF3002-FDA2-B66D-2563-3FDE7537AB79}"/>
              </a:ext>
            </a:extLst>
          </p:cNvPr>
          <p:cNvCxnSpPr>
            <a:cxnSpLocks/>
          </p:cNvCxnSpPr>
          <p:nvPr/>
        </p:nvCxnSpPr>
        <p:spPr bwMode="auto">
          <a:xfrm flipH="1">
            <a:off x="6090278" y="4252999"/>
            <a:ext cx="3461404" cy="0"/>
          </a:xfrm>
          <a:prstGeom prst="line">
            <a:avLst/>
          </a:prstGeom>
          <a:ln w="22225">
            <a:solidFill>
              <a:srgbClr val="0E61FF"/>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5C6E409-06B0-F86A-9149-6B9D4B3597FA}"/>
              </a:ext>
            </a:extLst>
          </p:cNvPr>
          <p:cNvSpPr txBox="1"/>
          <p:nvPr/>
        </p:nvSpPr>
        <p:spPr>
          <a:xfrm>
            <a:off x="6077341" y="3852002"/>
            <a:ext cx="508394" cy="418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Medm" panose="020B0503050203000203" pitchFamily="34" charset="0"/>
                <a:sym typeface="IBM Plex Sans Light"/>
              </a:rPr>
              <a:t>EN</a:t>
            </a:r>
          </a:p>
        </p:txBody>
      </p:sp>
      <p:sp>
        <p:nvSpPr>
          <p:cNvPr id="9" name="TextBox 8">
            <a:extLst>
              <a:ext uri="{FF2B5EF4-FFF2-40B4-BE49-F238E27FC236}">
                <a16:creationId xmlns:a16="http://schemas.microsoft.com/office/drawing/2014/main" id="{0AC9951E-603F-C720-F940-B51B363A868D}"/>
              </a:ext>
            </a:extLst>
          </p:cNvPr>
          <p:cNvSpPr txBox="1"/>
          <p:nvPr/>
        </p:nvSpPr>
        <p:spPr>
          <a:xfrm>
            <a:off x="6077341" y="4406792"/>
            <a:ext cx="508394" cy="418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Medm" panose="020B0503050203000203" pitchFamily="34" charset="0"/>
                <a:sym typeface="IBM Plex Sans Light"/>
              </a:rPr>
              <a:t>LV</a:t>
            </a:r>
          </a:p>
        </p:txBody>
      </p:sp>
    </p:spTree>
    <p:extLst>
      <p:ext uri="{BB962C8B-B14F-4D97-AF65-F5344CB8AC3E}">
        <p14:creationId xmlns:p14="http://schemas.microsoft.com/office/powerpoint/2010/main" val="31304350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p:tgtEl>
                                          <p:spTgt spid="24"/>
                                        </p:tgtEl>
                                        <p:attrNameLst>
                                          <p:attrName>ppt_y</p:attrName>
                                        </p:attrNameLst>
                                      </p:cBhvr>
                                      <p:tavLst>
                                        <p:tav tm="0">
                                          <p:val>
                                            <p:strVal val="#ppt_y+#ppt_h*1.125000"/>
                                          </p:val>
                                        </p:tav>
                                        <p:tav tm="100000">
                                          <p:val>
                                            <p:strVal val="#ppt_y"/>
                                          </p:val>
                                        </p:tav>
                                      </p:tavLst>
                                    </p:anim>
                                    <p:animEffect transition="in" filter="wipe(up)">
                                      <p:cBhvr>
                                        <p:cTn id="14" dur="500"/>
                                        <p:tgtEl>
                                          <p:spTgt spid="24"/>
                                        </p:tgtEl>
                                      </p:cBhvr>
                                    </p:animEffect>
                                  </p:childTnLst>
                                </p:cTn>
                              </p:par>
                              <p:par>
                                <p:cTn id="15" presetID="1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up)">
                                      <p:cBhvr>
                                        <p:cTn id="22" dur="500"/>
                                        <p:tgtEl>
                                          <p:spTgt spid="12"/>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p:tgtEl>
                                          <p:spTgt spid="51"/>
                                        </p:tgtEl>
                                        <p:attrNameLst>
                                          <p:attrName>ppt_y</p:attrName>
                                        </p:attrNameLst>
                                      </p:cBhvr>
                                      <p:tavLst>
                                        <p:tav tm="0">
                                          <p:val>
                                            <p:strVal val="#ppt_y+#ppt_h*1.125000"/>
                                          </p:val>
                                        </p:tav>
                                        <p:tav tm="100000">
                                          <p:val>
                                            <p:strVal val="#ppt_y"/>
                                          </p:val>
                                        </p:tav>
                                      </p:tavLst>
                                    </p:anim>
                                    <p:animEffect transition="in" filter="wipe(up)">
                                      <p:cBhvr>
                                        <p:cTn id="26" dur="500"/>
                                        <p:tgtEl>
                                          <p:spTgt spid="51"/>
                                        </p:tgtEl>
                                      </p:cBhvr>
                                    </p:animEffect>
                                  </p:childTnLst>
                                </p:cTn>
                              </p:par>
                              <p:par>
                                <p:cTn id="27" presetID="1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p:tgtEl>
                                          <p:spTgt spid="20"/>
                                        </p:tgtEl>
                                        <p:attrNameLst>
                                          <p:attrName>ppt_y</p:attrName>
                                        </p:attrNameLst>
                                      </p:cBhvr>
                                      <p:tavLst>
                                        <p:tav tm="0">
                                          <p:val>
                                            <p:strVal val="#ppt_y+#ppt_h*1.125000"/>
                                          </p:val>
                                        </p:tav>
                                        <p:tav tm="100000">
                                          <p:val>
                                            <p:strVal val="#ppt_y"/>
                                          </p:val>
                                        </p:tav>
                                      </p:tavLst>
                                    </p:anim>
                                    <p:animEffect transition="in" filter="wipe(up)">
                                      <p:cBhvr>
                                        <p:cTn id="30" dur="500"/>
                                        <p:tgtEl>
                                          <p:spTgt spid="20"/>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p:tgtEl>
                                          <p:spTgt spid="25"/>
                                        </p:tgtEl>
                                        <p:attrNameLst>
                                          <p:attrName>ppt_y</p:attrName>
                                        </p:attrNameLst>
                                      </p:cBhvr>
                                      <p:tavLst>
                                        <p:tav tm="0">
                                          <p:val>
                                            <p:strVal val="#ppt_y+#ppt_h*1.125000"/>
                                          </p:val>
                                        </p:tav>
                                        <p:tav tm="100000">
                                          <p:val>
                                            <p:strVal val="#ppt_y"/>
                                          </p:val>
                                        </p:tav>
                                      </p:tavLst>
                                    </p:anim>
                                    <p:animEffect transition="in" filter="wipe(up)">
                                      <p:cBhvr>
                                        <p:cTn id="34" dur="500"/>
                                        <p:tgtEl>
                                          <p:spTgt spid="2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p:tgtEl>
                                          <p:spTgt spid="52"/>
                                        </p:tgtEl>
                                        <p:attrNameLst>
                                          <p:attrName>ppt_y</p:attrName>
                                        </p:attrNameLst>
                                      </p:cBhvr>
                                      <p:tavLst>
                                        <p:tav tm="0">
                                          <p:val>
                                            <p:strVal val="#ppt_y+#ppt_h*1.125000"/>
                                          </p:val>
                                        </p:tav>
                                        <p:tav tm="100000">
                                          <p:val>
                                            <p:strVal val="#ppt_y"/>
                                          </p:val>
                                        </p:tav>
                                      </p:tavLst>
                                    </p:anim>
                                    <p:animEffect transition="in" filter="wipe(up)">
                                      <p:cBhvr>
                                        <p:cTn id="38" dur="500"/>
                                        <p:tgtEl>
                                          <p:spTgt spid="52"/>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p:tgtEl>
                                          <p:spTgt spid="29"/>
                                        </p:tgtEl>
                                        <p:attrNameLst>
                                          <p:attrName>ppt_y</p:attrName>
                                        </p:attrNameLst>
                                      </p:cBhvr>
                                      <p:tavLst>
                                        <p:tav tm="0">
                                          <p:val>
                                            <p:strVal val="#ppt_y+#ppt_h*1.125000"/>
                                          </p:val>
                                        </p:tav>
                                        <p:tav tm="100000">
                                          <p:val>
                                            <p:strVal val="#ppt_y"/>
                                          </p:val>
                                        </p:tav>
                                      </p:tavLst>
                                    </p:anim>
                                    <p:animEffect transition="in" filter="wipe(up)">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p:tgtEl>
                                          <p:spTgt spid="4"/>
                                        </p:tgtEl>
                                        <p:attrNameLst>
                                          <p:attrName>ppt_y</p:attrName>
                                        </p:attrNameLst>
                                      </p:cBhvr>
                                      <p:tavLst>
                                        <p:tav tm="0">
                                          <p:val>
                                            <p:strVal val="#ppt_y+#ppt_h*1.125000"/>
                                          </p:val>
                                        </p:tav>
                                        <p:tav tm="100000">
                                          <p:val>
                                            <p:strVal val="#ppt_y"/>
                                          </p:val>
                                        </p:tav>
                                      </p:tavLst>
                                    </p:anim>
                                    <p:animEffect transition="in" filter="wipe(up)">
                                      <p:cBhvr>
                                        <p:cTn id="48" dur="500"/>
                                        <p:tgtEl>
                                          <p:spTgt spid="4"/>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p:tgtEl>
                                          <p:spTgt spid="30"/>
                                        </p:tgtEl>
                                        <p:attrNameLst>
                                          <p:attrName>ppt_y</p:attrName>
                                        </p:attrNameLst>
                                      </p:cBhvr>
                                      <p:tavLst>
                                        <p:tav tm="0">
                                          <p:val>
                                            <p:strVal val="#ppt_y+#ppt_h*1.125000"/>
                                          </p:val>
                                        </p:tav>
                                        <p:tav tm="100000">
                                          <p:val>
                                            <p:strVal val="#ppt_y"/>
                                          </p:val>
                                        </p:tav>
                                      </p:tavLst>
                                    </p:anim>
                                    <p:animEffect transition="in" filter="wipe(up)">
                                      <p:cBhvr>
                                        <p:cTn id="52" dur="500"/>
                                        <p:tgtEl>
                                          <p:spTgt spid="30"/>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p:tgtEl>
                                          <p:spTgt spid="8"/>
                                        </p:tgtEl>
                                        <p:attrNameLst>
                                          <p:attrName>ppt_y</p:attrName>
                                        </p:attrNameLst>
                                      </p:cBhvr>
                                      <p:tavLst>
                                        <p:tav tm="0">
                                          <p:val>
                                            <p:strVal val="#ppt_y+#ppt_h*1.125000"/>
                                          </p:val>
                                        </p:tav>
                                        <p:tav tm="100000">
                                          <p:val>
                                            <p:strVal val="#ppt_y"/>
                                          </p:val>
                                        </p:tav>
                                      </p:tavLst>
                                    </p:anim>
                                    <p:animEffect transition="in" filter="wipe(up)">
                                      <p:cBhvr>
                                        <p:cTn id="56" dur="500"/>
                                        <p:tgtEl>
                                          <p:spTgt spid="8"/>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p:tgtEl>
                                          <p:spTgt spid="9"/>
                                        </p:tgtEl>
                                        <p:attrNameLst>
                                          <p:attrName>ppt_y</p:attrName>
                                        </p:attrNameLst>
                                      </p:cBhvr>
                                      <p:tavLst>
                                        <p:tav tm="0">
                                          <p:val>
                                            <p:strVal val="#ppt_y+#ppt_h*1.125000"/>
                                          </p:val>
                                        </p:tav>
                                        <p:tav tm="100000">
                                          <p:val>
                                            <p:strVal val="#ppt_y"/>
                                          </p:val>
                                        </p:tav>
                                      </p:tavLst>
                                    </p:anim>
                                    <p:animEffect transition="in" filter="wipe(up)">
                                      <p:cBhvr>
                                        <p:cTn id="60" dur="500"/>
                                        <p:tgtEl>
                                          <p:spTgt spid="9"/>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p:tgtEl>
                                          <p:spTgt spid="34"/>
                                        </p:tgtEl>
                                        <p:attrNameLst>
                                          <p:attrName>ppt_y</p:attrName>
                                        </p:attrNameLst>
                                      </p:cBhvr>
                                      <p:tavLst>
                                        <p:tav tm="0">
                                          <p:val>
                                            <p:strVal val="#ppt_y+#ppt_h*1.125000"/>
                                          </p:val>
                                        </p:tav>
                                        <p:tav tm="100000">
                                          <p:val>
                                            <p:strVal val="#ppt_y"/>
                                          </p:val>
                                        </p:tav>
                                      </p:tavLst>
                                    </p:anim>
                                    <p:animEffect transition="in" filter="wipe(up)">
                                      <p:cBhvr>
                                        <p:cTn id="64" dur="500"/>
                                        <p:tgtEl>
                                          <p:spTgt spid="34"/>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p:tgtEl>
                                          <p:spTgt spid="19"/>
                                        </p:tgtEl>
                                        <p:attrNameLst>
                                          <p:attrName>ppt_y</p:attrName>
                                        </p:attrNameLst>
                                      </p:cBhvr>
                                      <p:tavLst>
                                        <p:tav tm="0">
                                          <p:val>
                                            <p:strVal val="#ppt_y+#ppt_h*1.125000"/>
                                          </p:val>
                                        </p:tav>
                                        <p:tav tm="100000">
                                          <p:val>
                                            <p:strVal val="#ppt_y"/>
                                          </p:val>
                                        </p:tav>
                                      </p:tavLst>
                                    </p:anim>
                                    <p:animEffect transition="in" filter="wipe(up)">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p:tgtEl>
                                          <p:spTgt spid="6"/>
                                        </p:tgtEl>
                                        <p:attrNameLst>
                                          <p:attrName>ppt_y</p:attrName>
                                        </p:attrNameLst>
                                      </p:cBhvr>
                                      <p:tavLst>
                                        <p:tav tm="0">
                                          <p:val>
                                            <p:strVal val="#ppt_y+#ppt_h*1.125000"/>
                                          </p:val>
                                        </p:tav>
                                        <p:tav tm="100000">
                                          <p:val>
                                            <p:strVal val="#ppt_y"/>
                                          </p:val>
                                        </p:tav>
                                      </p:tavLst>
                                    </p:anim>
                                    <p:animEffect transition="in" filter="wipe(up)">
                                      <p:cBhvr>
                                        <p:cTn id="74" dur="500"/>
                                        <p:tgtEl>
                                          <p:spTgt spid="6"/>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additive="base">
                                        <p:cTn id="77" dur="500"/>
                                        <p:tgtEl>
                                          <p:spTgt spid="44"/>
                                        </p:tgtEl>
                                        <p:attrNameLst>
                                          <p:attrName>ppt_y</p:attrName>
                                        </p:attrNameLst>
                                      </p:cBhvr>
                                      <p:tavLst>
                                        <p:tav tm="0">
                                          <p:val>
                                            <p:strVal val="#ppt_y+#ppt_h*1.125000"/>
                                          </p:val>
                                        </p:tav>
                                        <p:tav tm="100000">
                                          <p:val>
                                            <p:strVal val="#ppt_y"/>
                                          </p:val>
                                        </p:tav>
                                      </p:tavLst>
                                    </p:anim>
                                    <p:animEffect transition="in" filter="wipe(up)">
                                      <p:cBhvr>
                                        <p:cTn id="78" dur="500"/>
                                        <p:tgtEl>
                                          <p:spTgt spid="44"/>
                                        </p:tgtEl>
                                      </p:cBhvr>
                                    </p:animEffect>
                                  </p:childTnLst>
                                </p:cTn>
                              </p:par>
                              <p:par>
                                <p:cTn id="79" presetID="12" presetClass="entr" presetSubtype="4"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500"/>
                                        <p:tgtEl>
                                          <p:spTgt spid="16"/>
                                        </p:tgtEl>
                                        <p:attrNameLst>
                                          <p:attrName>ppt_y</p:attrName>
                                        </p:attrNameLst>
                                      </p:cBhvr>
                                      <p:tavLst>
                                        <p:tav tm="0">
                                          <p:val>
                                            <p:strVal val="#ppt_y+#ppt_h*1.125000"/>
                                          </p:val>
                                        </p:tav>
                                        <p:tav tm="100000">
                                          <p:val>
                                            <p:strVal val="#ppt_y"/>
                                          </p:val>
                                        </p:tav>
                                      </p:tavLst>
                                    </p:anim>
                                    <p:animEffect transition="in" filter="wipe(up)">
                                      <p:cBhvr>
                                        <p:cTn id="82" dur="500"/>
                                        <p:tgtEl>
                                          <p:spTgt spid="16"/>
                                        </p:tgtEl>
                                      </p:cBhvr>
                                    </p:animEffect>
                                  </p:childTnLst>
                                </p:cTn>
                              </p:par>
                              <p:par>
                                <p:cTn id="83" presetID="12" presetClass="entr" presetSubtype="4"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p:tgtEl>
                                          <p:spTgt spid="43"/>
                                        </p:tgtEl>
                                        <p:attrNameLst>
                                          <p:attrName>ppt_y</p:attrName>
                                        </p:attrNameLst>
                                      </p:cBhvr>
                                      <p:tavLst>
                                        <p:tav tm="0">
                                          <p:val>
                                            <p:strVal val="#ppt_y+#ppt_h*1.125000"/>
                                          </p:val>
                                        </p:tav>
                                        <p:tav tm="100000">
                                          <p:val>
                                            <p:strVal val="#ppt_y"/>
                                          </p:val>
                                        </p:tav>
                                      </p:tavLst>
                                    </p:anim>
                                    <p:animEffect transition="in" filter="wipe(up)">
                                      <p:cBhvr>
                                        <p:cTn id="86" dur="500"/>
                                        <p:tgtEl>
                                          <p:spTgt spid="43"/>
                                        </p:tgtEl>
                                      </p:cBhvr>
                                    </p:animEffect>
                                  </p:childTnLst>
                                </p:cTn>
                              </p:par>
                              <p:par>
                                <p:cTn id="87" presetID="12" presetClass="entr" presetSubtype="4"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additive="base">
                                        <p:cTn id="89" dur="500"/>
                                        <p:tgtEl>
                                          <p:spTgt spid="46"/>
                                        </p:tgtEl>
                                        <p:attrNameLst>
                                          <p:attrName>ppt_y</p:attrName>
                                        </p:attrNameLst>
                                      </p:cBhvr>
                                      <p:tavLst>
                                        <p:tav tm="0">
                                          <p:val>
                                            <p:strVal val="#ppt_y+#ppt_h*1.125000"/>
                                          </p:val>
                                        </p:tav>
                                        <p:tav tm="100000">
                                          <p:val>
                                            <p:strVal val="#ppt_y"/>
                                          </p:val>
                                        </p:tav>
                                      </p:tavLst>
                                    </p:anim>
                                    <p:animEffect transition="in" filter="wipe(up)">
                                      <p:cBhvr>
                                        <p:cTn id="90" dur="500"/>
                                        <p:tgtEl>
                                          <p:spTgt spid="46"/>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45"/>
                                        </p:tgtEl>
                                        <p:attrNameLst>
                                          <p:attrName>style.visibility</p:attrName>
                                        </p:attrNameLst>
                                      </p:cBhvr>
                                      <p:to>
                                        <p:strVal val="visible"/>
                                      </p:to>
                                    </p:set>
                                    <p:anim calcmode="lin" valueType="num">
                                      <p:cBhvr additive="base">
                                        <p:cTn id="93" dur="500"/>
                                        <p:tgtEl>
                                          <p:spTgt spid="45"/>
                                        </p:tgtEl>
                                        <p:attrNameLst>
                                          <p:attrName>ppt_y</p:attrName>
                                        </p:attrNameLst>
                                      </p:cBhvr>
                                      <p:tavLst>
                                        <p:tav tm="0">
                                          <p:val>
                                            <p:strVal val="#ppt_y+#ppt_h*1.125000"/>
                                          </p:val>
                                        </p:tav>
                                        <p:tav tm="100000">
                                          <p:val>
                                            <p:strVal val="#ppt_y"/>
                                          </p:val>
                                        </p:tav>
                                      </p:tavLst>
                                    </p:anim>
                                    <p:animEffect transition="in" filter="wipe(up)">
                                      <p:cBhvr>
                                        <p:cTn id="94" dur="500"/>
                                        <p:tgtEl>
                                          <p:spTgt spid="45"/>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 calcmode="lin" valueType="num">
                                      <p:cBhvr additive="base">
                                        <p:cTn id="97" dur="500"/>
                                        <p:tgtEl>
                                          <p:spTgt spid="49"/>
                                        </p:tgtEl>
                                        <p:attrNameLst>
                                          <p:attrName>ppt_y</p:attrName>
                                        </p:attrNameLst>
                                      </p:cBhvr>
                                      <p:tavLst>
                                        <p:tav tm="0">
                                          <p:val>
                                            <p:strVal val="#ppt_y+#ppt_h*1.125000"/>
                                          </p:val>
                                        </p:tav>
                                        <p:tav tm="100000">
                                          <p:val>
                                            <p:strVal val="#ppt_y"/>
                                          </p:val>
                                        </p:tav>
                                      </p:tavLst>
                                    </p:anim>
                                    <p:animEffect transition="in" filter="wipe(up)">
                                      <p:cBhvr>
                                        <p:cTn id="98" dur="500"/>
                                        <p:tgtEl>
                                          <p:spTgt spid="49"/>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additive="base">
                                        <p:cTn id="101" dur="500"/>
                                        <p:tgtEl>
                                          <p:spTgt spid="48"/>
                                        </p:tgtEl>
                                        <p:attrNameLst>
                                          <p:attrName>ppt_y</p:attrName>
                                        </p:attrNameLst>
                                      </p:cBhvr>
                                      <p:tavLst>
                                        <p:tav tm="0">
                                          <p:val>
                                            <p:strVal val="#ppt_y+#ppt_h*1.125000"/>
                                          </p:val>
                                        </p:tav>
                                        <p:tav tm="100000">
                                          <p:val>
                                            <p:strVal val="#ppt_y"/>
                                          </p:val>
                                        </p:tav>
                                      </p:tavLst>
                                    </p:anim>
                                    <p:animEffect transition="in" filter="wipe(up)">
                                      <p:cBhvr>
                                        <p:cTn id="102" dur="500"/>
                                        <p:tgtEl>
                                          <p:spTgt spid="48"/>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additive="base">
                                        <p:cTn id="105" dur="500"/>
                                        <p:tgtEl>
                                          <p:spTgt spid="50"/>
                                        </p:tgtEl>
                                        <p:attrNameLst>
                                          <p:attrName>ppt_y</p:attrName>
                                        </p:attrNameLst>
                                      </p:cBhvr>
                                      <p:tavLst>
                                        <p:tav tm="0">
                                          <p:val>
                                            <p:strVal val="#ppt_y+#ppt_h*1.125000"/>
                                          </p:val>
                                        </p:tav>
                                        <p:tav tm="100000">
                                          <p:val>
                                            <p:strVal val="#ppt_y"/>
                                          </p:val>
                                        </p:tav>
                                      </p:tavLst>
                                    </p:anim>
                                    <p:animEffect transition="in" filter="wipe(up)">
                                      <p:cBhvr>
                                        <p:cTn id="10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animBg="1"/>
      <p:bldP spid="11" grpId="0" animBg="1"/>
      <p:bldP spid="12" grpId="0" animBg="1"/>
      <p:bldP spid="19" grpId="0" animBg="1"/>
      <p:bldP spid="24" grpId="0" animBg="1"/>
      <p:bldP spid="25" grpId="0" animBg="1"/>
      <p:bldP spid="29" grpId="0" animBg="1"/>
      <p:bldP spid="30" grpId="0" animBg="1"/>
      <p:bldP spid="34" grpId="0" animBg="1"/>
      <p:bldP spid="43" grpId="0" animBg="1"/>
      <p:bldP spid="44" grpId="0" animBg="1"/>
      <p:bldP spid="45" grpId="0" animBg="1"/>
      <p:bldP spid="46" grpId="0" animBg="1"/>
      <p:bldP spid="48" grpId="0" animBg="1"/>
      <p:bldP spid="49" grpId="0" animBg="1"/>
      <p:bldP spid="50" grpId="0" animBg="1"/>
      <p:bldP spid="51" grpId="0" animBg="1"/>
      <p:bldP spid="52"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4BA64-52D4-F7F8-1C65-B6763BC0F6DB}"/>
            </a:ext>
          </a:extLst>
        </p:cNvPr>
        <p:cNvGrpSpPr/>
        <p:nvPr/>
      </p:nvGrpSpPr>
      <p:grpSpPr>
        <a:xfrm>
          <a:off x="0" y="0"/>
          <a:ext cx="0" cy="0"/>
          <a:chOff x="0" y="0"/>
          <a:chExt cx="0" cy="0"/>
        </a:xfrm>
      </p:grpSpPr>
      <p:sp>
        <p:nvSpPr>
          <p:cNvPr id="36" name="Google Shape;947;p80">
            <a:extLst>
              <a:ext uri="{FF2B5EF4-FFF2-40B4-BE49-F238E27FC236}">
                <a16:creationId xmlns:a16="http://schemas.microsoft.com/office/drawing/2014/main" id="{63B7E955-27C2-4348-7C67-F2F287067C52}"/>
              </a:ext>
            </a:extLst>
          </p:cNvPr>
          <p:cNvSpPr/>
          <p:nvPr/>
        </p:nvSpPr>
        <p:spPr>
          <a:xfrm rot="16200000">
            <a:off x="8092271" y="850201"/>
            <a:ext cx="538539" cy="4224321"/>
          </a:xfrm>
          <a:prstGeom prst="roundRect">
            <a:avLst>
              <a:gd name="adj" fmla="val 5275"/>
            </a:avLst>
          </a:prstGeom>
          <a:gradFill>
            <a:gsLst>
              <a:gs pos="0">
                <a:srgbClr val="0E67ED">
                  <a:alpha val="20392"/>
                </a:srgbClr>
              </a:gs>
              <a:gs pos="100000">
                <a:srgbClr val="FFFFFF">
                  <a:alpha val="0"/>
                </a:srgbClr>
              </a:gs>
            </a:gsLst>
            <a:lin ang="3300237" scaled="0"/>
          </a:gradFill>
          <a:ln>
            <a:noFill/>
          </a:ln>
        </p:spPr>
        <p:txBody>
          <a:bodyPr spcFirstLastPara="1" wrap="square" lIns="243802" tIns="243802" rIns="121884" bIns="121884" anchor="t" anchorCtr="0">
            <a:noAutofit/>
          </a:bodyPr>
          <a:lstStyle/>
          <a:p>
            <a:pPr defTabSz="914507">
              <a:defRPr/>
            </a:pPr>
            <a:endParaRPr sz="2200">
              <a:solidFill>
                <a:srgbClr val="000000"/>
              </a:solidFill>
              <a:latin typeface="IBM Plex Sans Light"/>
              <a:ea typeface="IBM Plex Sans Light"/>
              <a:cs typeface="IBM Plex Sans Light"/>
              <a:sym typeface="IBM Plex Sans Light"/>
            </a:endParaRPr>
          </a:p>
        </p:txBody>
      </p:sp>
      <p:sp>
        <p:nvSpPr>
          <p:cNvPr id="33" name="Google Shape;947;p80">
            <a:extLst>
              <a:ext uri="{FF2B5EF4-FFF2-40B4-BE49-F238E27FC236}">
                <a16:creationId xmlns:a16="http://schemas.microsoft.com/office/drawing/2014/main" id="{DFB452A5-DC85-B86E-8C6C-3CA9CC4687D6}"/>
              </a:ext>
            </a:extLst>
          </p:cNvPr>
          <p:cNvSpPr/>
          <p:nvPr/>
        </p:nvSpPr>
        <p:spPr>
          <a:xfrm rot="16200000">
            <a:off x="8271528" y="198372"/>
            <a:ext cx="394307" cy="4438605"/>
          </a:xfrm>
          <a:prstGeom prst="roundRect">
            <a:avLst>
              <a:gd name="adj" fmla="val 5275"/>
            </a:avLst>
          </a:prstGeom>
          <a:gradFill>
            <a:gsLst>
              <a:gs pos="0">
                <a:srgbClr val="0E67ED">
                  <a:alpha val="20392"/>
                </a:srgbClr>
              </a:gs>
              <a:gs pos="100000">
                <a:srgbClr val="FFFFFF">
                  <a:alpha val="0"/>
                </a:srgbClr>
              </a:gs>
            </a:gsLst>
            <a:lin ang="3300237" scaled="0"/>
          </a:gradFill>
          <a:ln>
            <a:noFill/>
          </a:ln>
        </p:spPr>
        <p:txBody>
          <a:bodyPr spcFirstLastPara="1" wrap="square" lIns="243802" tIns="243802" rIns="121884" bIns="121884" anchor="t" anchorCtr="0">
            <a:noAutofit/>
          </a:bodyPr>
          <a:lstStyle/>
          <a:p>
            <a:pPr defTabSz="914507">
              <a:defRPr/>
            </a:pPr>
            <a:endParaRPr sz="2200">
              <a:solidFill>
                <a:srgbClr val="000000"/>
              </a:solidFill>
              <a:latin typeface="IBM Plex Sans Light"/>
              <a:ea typeface="IBM Plex Sans Light"/>
              <a:cs typeface="IBM Plex Sans Light"/>
              <a:sym typeface="IBM Plex Sans Light"/>
            </a:endParaRPr>
          </a:p>
        </p:txBody>
      </p:sp>
      <p:sp>
        <p:nvSpPr>
          <p:cNvPr id="30" name="Google Shape;947;p80">
            <a:extLst>
              <a:ext uri="{FF2B5EF4-FFF2-40B4-BE49-F238E27FC236}">
                <a16:creationId xmlns:a16="http://schemas.microsoft.com/office/drawing/2014/main" id="{1E6EAD48-9590-DBC1-7547-0223198566A0}"/>
              </a:ext>
            </a:extLst>
          </p:cNvPr>
          <p:cNvSpPr/>
          <p:nvPr/>
        </p:nvSpPr>
        <p:spPr>
          <a:xfrm rot="16200000">
            <a:off x="8271528" y="-277929"/>
            <a:ext cx="394307" cy="4438605"/>
          </a:xfrm>
          <a:prstGeom prst="roundRect">
            <a:avLst>
              <a:gd name="adj" fmla="val 5275"/>
            </a:avLst>
          </a:prstGeom>
          <a:gradFill>
            <a:gsLst>
              <a:gs pos="0">
                <a:srgbClr val="0E67ED">
                  <a:alpha val="20392"/>
                </a:srgbClr>
              </a:gs>
              <a:gs pos="100000">
                <a:srgbClr val="FFFFFF">
                  <a:alpha val="0"/>
                </a:srgbClr>
              </a:gs>
            </a:gsLst>
            <a:lin ang="3300237" scaled="0"/>
          </a:gradFill>
          <a:ln>
            <a:noFill/>
          </a:ln>
        </p:spPr>
        <p:txBody>
          <a:bodyPr spcFirstLastPara="1" wrap="square" lIns="243802" tIns="243802" rIns="121884" bIns="121884" anchor="t" anchorCtr="0">
            <a:noAutofit/>
          </a:bodyPr>
          <a:lstStyle/>
          <a:p>
            <a:pPr defTabSz="914507">
              <a:defRPr/>
            </a:pPr>
            <a:endParaRPr sz="2200">
              <a:solidFill>
                <a:srgbClr val="000000"/>
              </a:solidFill>
              <a:latin typeface="IBM Plex Sans Light"/>
              <a:ea typeface="IBM Plex Sans Light"/>
              <a:cs typeface="IBM Plex Sans Light"/>
              <a:sym typeface="IBM Plex Sans Light"/>
            </a:endParaRPr>
          </a:p>
        </p:txBody>
      </p:sp>
      <p:sp>
        <p:nvSpPr>
          <p:cNvPr id="32" name="Google Shape;947;p80">
            <a:extLst>
              <a:ext uri="{FF2B5EF4-FFF2-40B4-BE49-F238E27FC236}">
                <a16:creationId xmlns:a16="http://schemas.microsoft.com/office/drawing/2014/main" id="{7225BE95-24DE-D483-1A45-195328279992}"/>
              </a:ext>
            </a:extLst>
          </p:cNvPr>
          <p:cNvSpPr/>
          <p:nvPr/>
        </p:nvSpPr>
        <p:spPr>
          <a:xfrm rot="16200000">
            <a:off x="10344928" y="751897"/>
            <a:ext cx="394307" cy="3313226"/>
          </a:xfrm>
          <a:prstGeom prst="roundRect">
            <a:avLst>
              <a:gd name="adj" fmla="val 5275"/>
            </a:avLst>
          </a:prstGeom>
          <a:gradFill>
            <a:gsLst>
              <a:gs pos="0">
                <a:srgbClr val="0E67ED">
                  <a:alpha val="20392"/>
                </a:srgbClr>
              </a:gs>
              <a:gs pos="100000">
                <a:srgbClr val="FFFFFF">
                  <a:alpha val="0"/>
                </a:srgbClr>
              </a:gs>
            </a:gsLst>
            <a:lin ang="3300237" scaled="0"/>
          </a:gradFill>
          <a:ln>
            <a:noFill/>
          </a:ln>
        </p:spPr>
        <p:txBody>
          <a:bodyPr spcFirstLastPara="1" wrap="square" lIns="243802" tIns="243802" rIns="121884" bIns="121884" anchor="t" anchorCtr="0">
            <a:noAutofit/>
          </a:bodyPr>
          <a:lstStyle/>
          <a:p>
            <a:pPr defTabSz="914507">
              <a:defRPr/>
            </a:pPr>
            <a:endParaRPr sz="2200">
              <a:solidFill>
                <a:srgbClr val="000000"/>
              </a:solidFill>
              <a:latin typeface="IBM Plex Sans Light"/>
              <a:ea typeface="IBM Plex Sans Light"/>
              <a:cs typeface="IBM Plex Sans Light"/>
              <a:sym typeface="IBM Plex Sans Light"/>
            </a:endParaRPr>
          </a:p>
        </p:txBody>
      </p:sp>
      <p:sp>
        <p:nvSpPr>
          <p:cNvPr id="31" name="Google Shape;947;p80">
            <a:extLst>
              <a:ext uri="{FF2B5EF4-FFF2-40B4-BE49-F238E27FC236}">
                <a16:creationId xmlns:a16="http://schemas.microsoft.com/office/drawing/2014/main" id="{7CC12AC2-71CC-4C81-C7CF-6F786EABA7EF}"/>
              </a:ext>
            </a:extLst>
          </p:cNvPr>
          <p:cNvSpPr/>
          <p:nvPr/>
        </p:nvSpPr>
        <p:spPr>
          <a:xfrm rot="16200000">
            <a:off x="10344928" y="275595"/>
            <a:ext cx="394307" cy="3313226"/>
          </a:xfrm>
          <a:prstGeom prst="roundRect">
            <a:avLst>
              <a:gd name="adj" fmla="val 5275"/>
            </a:avLst>
          </a:prstGeom>
          <a:gradFill>
            <a:gsLst>
              <a:gs pos="0">
                <a:srgbClr val="0E67ED">
                  <a:alpha val="20392"/>
                </a:srgbClr>
              </a:gs>
              <a:gs pos="100000">
                <a:srgbClr val="FFFFFF">
                  <a:alpha val="0"/>
                </a:srgbClr>
              </a:gs>
            </a:gsLst>
            <a:lin ang="3300237" scaled="0"/>
          </a:gradFill>
          <a:ln>
            <a:noFill/>
          </a:ln>
        </p:spPr>
        <p:txBody>
          <a:bodyPr spcFirstLastPara="1" wrap="square" lIns="243802" tIns="243802" rIns="121884" bIns="121884" anchor="t" anchorCtr="0">
            <a:noAutofit/>
          </a:bodyPr>
          <a:lstStyle/>
          <a:p>
            <a:pPr defTabSz="914507">
              <a:defRPr/>
            </a:pPr>
            <a:endParaRPr sz="2200">
              <a:solidFill>
                <a:srgbClr val="000000"/>
              </a:solidFill>
              <a:latin typeface="IBM Plex Sans Light"/>
              <a:ea typeface="IBM Plex Sans Light"/>
              <a:cs typeface="IBM Plex Sans Light"/>
              <a:sym typeface="IBM Plex Sans Light"/>
            </a:endParaRPr>
          </a:p>
        </p:txBody>
      </p:sp>
      <p:sp>
        <p:nvSpPr>
          <p:cNvPr id="10" name="Google Shape;549;p70">
            <a:extLst>
              <a:ext uri="{FF2B5EF4-FFF2-40B4-BE49-F238E27FC236}">
                <a16:creationId xmlns:a16="http://schemas.microsoft.com/office/drawing/2014/main" id="{855F252C-04CD-F3B6-C604-D0453D3E6041}"/>
              </a:ext>
            </a:extLst>
          </p:cNvPr>
          <p:cNvSpPr/>
          <p:nvPr/>
        </p:nvSpPr>
        <p:spPr>
          <a:xfrm rot="5400000">
            <a:off x="-79126" y="328549"/>
            <a:ext cx="5619802" cy="4938396"/>
          </a:xfrm>
          <a:prstGeom prst="rect">
            <a:avLst/>
          </a:prstGeom>
          <a:gradFill>
            <a:gsLst>
              <a:gs pos="0">
                <a:srgbClr val="002D9C"/>
              </a:gs>
              <a:gs pos="49000">
                <a:srgbClr val="002D9C"/>
              </a:gs>
              <a:gs pos="100000">
                <a:srgbClr val="FFFFFF">
                  <a:alpha val="0"/>
                </a:srgbClr>
              </a:gs>
            </a:gsLst>
            <a:lin ang="0" scaled="0"/>
          </a:gradFill>
          <a:ln>
            <a:noFill/>
          </a:ln>
        </p:spPr>
        <p:txBody>
          <a:bodyPr spcFirstLastPara="1" wrap="square" lIns="121884" tIns="121884" rIns="121884" bIns="121884" anchor="ctr" anchorCtr="0">
            <a:noAutofit/>
          </a:bodyPr>
          <a:lstStyle/>
          <a:p>
            <a:pPr algn="ctr" defTabSz="914507">
              <a:defRPr/>
            </a:pPr>
            <a:endParaRPr sz="6899" b="1" dirty="0">
              <a:solidFill>
                <a:srgbClr val="000000"/>
              </a:solidFill>
              <a:latin typeface="IBM Plex Sans" panose="020B0503050203000203" pitchFamily="34" charset="0"/>
              <a:ea typeface="IBM Plex Sans Light"/>
              <a:cs typeface="IBM Plex Sans Light"/>
              <a:sym typeface="IBM Plex Sans Light"/>
            </a:endParaRPr>
          </a:p>
        </p:txBody>
      </p:sp>
      <p:sp>
        <p:nvSpPr>
          <p:cNvPr id="2" name="Title 1">
            <a:extLst>
              <a:ext uri="{FF2B5EF4-FFF2-40B4-BE49-F238E27FC236}">
                <a16:creationId xmlns:a16="http://schemas.microsoft.com/office/drawing/2014/main" id="{06DEA2E8-F050-0BA2-6414-68EF6385314A}"/>
              </a:ext>
            </a:extLst>
          </p:cNvPr>
          <p:cNvSpPr>
            <a:spLocks noGrp="1"/>
          </p:cNvSpPr>
          <p:nvPr>
            <p:ph type="title"/>
          </p:nvPr>
        </p:nvSpPr>
        <p:spPr>
          <a:xfrm>
            <a:off x="562612" y="843487"/>
            <a:ext cx="6217595" cy="765139"/>
          </a:xfrm>
        </p:spPr>
        <p:txBody>
          <a:bodyPr/>
          <a:lstStyle/>
          <a:p>
            <a:r>
              <a:rPr lang="en-US" sz="1800" b="1" dirty="0">
                <a:solidFill>
                  <a:schemeClr val="bg1"/>
                </a:solidFill>
                <a:latin typeface="IBM Plex Sans" panose="020B0503050203000203" pitchFamily="34" charset="0"/>
              </a:rPr>
              <a:t>PILOT SCOPE</a:t>
            </a:r>
          </a:p>
        </p:txBody>
      </p:sp>
      <p:pic>
        <p:nvPicPr>
          <p:cNvPr id="3" name="Picture 2">
            <a:extLst>
              <a:ext uri="{FF2B5EF4-FFF2-40B4-BE49-F238E27FC236}">
                <a16:creationId xmlns:a16="http://schemas.microsoft.com/office/drawing/2014/main" id="{DBABA7D5-75ED-BF9E-7284-000F7B62252B}"/>
              </a:ext>
            </a:extLst>
          </p:cNvPr>
          <p:cNvPicPr>
            <a:picLocks noChangeAspect="1"/>
          </p:cNvPicPr>
          <p:nvPr/>
        </p:nvPicPr>
        <p:blipFill>
          <a:blip r:embed="rId3"/>
          <a:stretch>
            <a:fillRect/>
          </a:stretch>
        </p:blipFill>
        <p:spPr>
          <a:xfrm>
            <a:off x="3050287" y="6204916"/>
            <a:ext cx="706837" cy="263009"/>
          </a:xfrm>
          <a:prstGeom prst="rect">
            <a:avLst/>
          </a:prstGeom>
        </p:spPr>
      </p:pic>
      <p:pic>
        <p:nvPicPr>
          <p:cNvPr id="4" name="Picture 2" descr="Publications Office of the European Union">
            <a:extLst>
              <a:ext uri="{FF2B5EF4-FFF2-40B4-BE49-F238E27FC236}">
                <a16:creationId xmlns:a16="http://schemas.microsoft.com/office/drawing/2014/main" id="{FD5919FA-A4E8-89D1-73C1-5ED92625A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069" y="6151291"/>
            <a:ext cx="2193843" cy="5142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C9B8EE-878D-1663-C0A1-E9CD10BA0B4C}"/>
              </a:ext>
            </a:extLst>
          </p:cNvPr>
          <p:cNvSpPr txBox="1"/>
          <p:nvPr/>
        </p:nvSpPr>
        <p:spPr>
          <a:xfrm>
            <a:off x="2713885" y="6200746"/>
            <a:ext cx="285713" cy="242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ExtLt" panose="020B0303050203000203" pitchFamily="34" charset="0"/>
                <a:sym typeface="IBM Plex Sans Light"/>
              </a:rPr>
              <a:t>+</a:t>
            </a:r>
          </a:p>
        </p:txBody>
      </p:sp>
      <p:pic>
        <p:nvPicPr>
          <p:cNvPr id="9" name="Picture 8" descr="A computer screen shot of a cube&#10;&#10;AI-generated content may be incorrect.">
            <a:extLst>
              <a:ext uri="{FF2B5EF4-FFF2-40B4-BE49-F238E27FC236}">
                <a16:creationId xmlns:a16="http://schemas.microsoft.com/office/drawing/2014/main" id="{5817E318-A9C1-D8F6-6F18-DF83DEF9B21F}"/>
              </a:ext>
            </a:extLst>
          </p:cNvPr>
          <p:cNvPicPr>
            <a:picLocks noChangeAspect="1"/>
          </p:cNvPicPr>
          <p:nvPr/>
        </p:nvPicPr>
        <p:blipFill>
          <a:blip r:embed="rId5"/>
          <a:stretch>
            <a:fillRect/>
          </a:stretch>
        </p:blipFill>
        <p:spPr>
          <a:xfrm>
            <a:off x="2617195" y="3627813"/>
            <a:ext cx="2815789" cy="2815789"/>
          </a:xfrm>
          <a:prstGeom prst="rect">
            <a:avLst/>
          </a:prstGeom>
        </p:spPr>
      </p:pic>
      <p:sp>
        <p:nvSpPr>
          <p:cNvPr id="8" name="Title 1">
            <a:extLst>
              <a:ext uri="{FF2B5EF4-FFF2-40B4-BE49-F238E27FC236}">
                <a16:creationId xmlns:a16="http://schemas.microsoft.com/office/drawing/2014/main" id="{A4C35AA4-E401-4FAA-44CB-E1ED5FF09F0C}"/>
              </a:ext>
            </a:extLst>
          </p:cNvPr>
          <p:cNvSpPr txBox="1">
            <a:spLocks/>
          </p:cNvSpPr>
          <p:nvPr/>
        </p:nvSpPr>
        <p:spPr>
          <a:xfrm>
            <a:off x="505632" y="1167070"/>
            <a:ext cx="5564049" cy="76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56"/>
            <a:r>
              <a:rPr lang="en-US" sz="5749" kern="0" dirty="0">
                <a:solidFill>
                  <a:srgbClr val="FFFFFF"/>
                </a:solidFill>
                <a:latin typeface="IBM Plex Sans ExtLt" panose="020B0303050203000203" pitchFamily="34" charset="0"/>
              </a:rPr>
              <a:t>Concordance Checks </a:t>
            </a:r>
            <a:br>
              <a:rPr lang="en-US" sz="4799" kern="0" dirty="0">
                <a:solidFill>
                  <a:srgbClr val="FFFFFF"/>
                </a:solidFill>
                <a:latin typeface="IBM Plex Sans ExtLt" panose="020B0303050203000203" pitchFamily="34" charset="0"/>
              </a:rPr>
            </a:br>
            <a:endParaRPr lang="en-US" sz="4799" kern="0" dirty="0">
              <a:solidFill>
                <a:srgbClr val="FFFFFF"/>
              </a:solidFill>
              <a:latin typeface="IBM Plex Sans ExtLt" panose="020B0303050203000203" pitchFamily="34" charset="0"/>
            </a:endParaRPr>
          </a:p>
        </p:txBody>
      </p:sp>
      <p:sp>
        <p:nvSpPr>
          <p:cNvPr id="16" name="TextBox 15">
            <a:extLst>
              <a:ext uri="{FF2B5EF4-FFF2-40B4-BE49-F238E27FC236}">
                <a16:creationId xmlns:a16="http://schemas.microsoft.com/office/drawing/2014/main" id="{9CC32B7C-0D0D-3F2F-7839-EC0906AC0DD2}"/>
              </a:ext>
            </a:extLst>
          </p:cNvPr>
          <p:cNvSpPr txBox="1"/>
          <p:nvPr/>
        </p:nvSpPr>
        <p:spPr>
          <a:xfrm>
            <a:off x="473241" y="3173902"/>
            <a:ext cx="4416335" cy="95410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sz="1400" dirty="0">
                <a:solidFill>
                  <a:srgbClr val="FFFFFF"/>
                </a:solidFill>
                <a:latin typeface="IBM Plex Sans Light"/>
              </a:rPr>
              <a:t>Reviewing - </a:t>
            </a:r>
            <a:r>
              <a:rPr lang="en-GB" sz="1400" i="1" dirty="0">
                <a:solidFill>
                  <a:srgbClr val="FFFFFF"/>
                </a:solidFill>
                <a:latin typeface="IBM Plex Sans Light"/>
              </a:rPr>
              <a:t>comparison and error detection </a:t>
            </a:r>
            <a:r>
              <a:rPr lang="en-GB" sz="1400" dirty="0">
                <a:solidFill>
                  <a:srgbClr val="FFFFFF"/>
                </a:solidFill>
                <a:latin typeface="IBM Plex Sans Light"/>
              </a:rPr>
              <a:t>-  </a:t>
            </a:r>
          </a:p>
          <a:p>
            <a:pPr defTabSz="914507"/>
            <a:r>
              <a:rPr lang="en-GB" sz="1400" dirty="0">
                <a:solidFill>
                  <a:srgbClr val="FFFFFF"/>
                </a:solidFill>
                <a:latin typeface="IBM Plex Sans Light"/>
              </a:rPr>
              <a:t>of 3 language versions (English, German and Latvian) of the same legal documents in order to identify factual discrepancies and inconsistencies. </a:t>
            </a:r>
          </a:p>
        </p:txBody>
      </p:sp>
      <p:sp>
        <p:nvSpPr>
          <p:cNvPr id="18" name="TextBox 17">
            <a:extLst>
              <a:ext uri="{FF2B5EF4-FFF2-40B4-BE49-F238E27FC236}">
                <a16:creationId xmlns:a16="http://schemas.microsoft.com/office/drawing/2014/main" id="{8851C607-C656-7A57-9B8C-6281B8D7A0E1}"/>
              </a:ext>
            </a:extLst>
          </p:cNvPr>
          <p:cNvSpPr txBox="1"/>
          <p:nvPr/>
        </p:nvSpPr>
        <p:spPr>
          <a:xfrm>
            <a:off x="6069681" y="1141942"/>
            <a:ext cx="5143432"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sz="1200" dirty="0">
                <a:solidFill>
                  <a:srgbClr val="000000"/>
                </a:solidFill>
                <a:latin typeface="IBM Plex Sans Light"/>
                <a:sym typeface="IBM Plex Sans Light"/>
              </a:rPr>
              <a:t>For the pilot, we focused on </a:t>
            </a:r>
            <a:r>
              <a:rPr lang="en-GB" sz="1200" dirty="0">
                <a:solidFill>
                  <a:srgbClr val="0F62FE"/>
                </a:solidFill>
                <a:latin typeface="IBM Plex Sans Medm" panose="020B0503050203000203" pitchFamily="34" charset="0"/>
                <a:sym typeface="IBM Plex Sans Light"/>
              </a:rPr>
              <a:t>numbers</a:t>
            </a:r>
            <a:r>
              <a:rPr lang="en-GB" sz="1200" dirty="0">
                <a:solidFill>
                  <a:srgbClr val="0F62FE"/>
                </a:solidFill>
                <a:latin typeface="IBM Plex Sans Light"/>
                <a:sym typeface="IBM Plex Sans Light"/>
              </a:rPr>
              <a:t> </a:t>
            </a:r>
            <a:r>
              <a:rPr lang="en-GB" sz="1200" dirty="0">
                <a:solidFill>
                  <a:srgbClr val="000000"/>
                </a:solidFill>
                <a:latin typeface="IBM Plex Sans Light"/>
                <a:sym typeface="IBM Plex Sans Light"/>
              </a:rPr>
              <a:t>and more specifically on:</a:t>
            </a:r>
          </a:p>
        </p:txBody>
      </p:sp>
      <p:sp>
        <p:nvSpPr>
          <p:cNvPr id="23" name="TextBox 22">
            <a:extLst>
              <a:ext uri="{FF2B5EF4-FFF2-40B4-BE49-F238E27FC236}">
                <a16:creationId xmlns:a16="http://schemas.microsoft.com/office/drawing/2014/main" id="{D4F72F6E-69B7-D5AC-C32C-AA01EE6E11F8}"/>
              </a:ext>
            </a:extLst>
          </p:cNvPr>
          <p:cNvSpPr txBox="1"/>
          <p:nvPr/>
        </p:nvSpPr>
        <p:spPr>
          <a:xfrm>
            <a:off x="6089731" y="3719365"/>
            <a:ext cx="5455983" cy="193899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sz="1200" dirty="0">
                <a:solidFill>
                  <a:srgbClr val="000000"/>
                </a:solidFill>
                <a:latin typeface="IBM Plex Sans Light"/>
                <a:sym typeface="IBM Plex Sans Light"/>
              </a:rPr>
              <a:t>The concordance check should identify </a:t>
            </a:r>
            <a:r>
              <a:rPr lang="en-GB" sz="1200" b="1" dirty="0">
                <a:solidFill>
                  <a:srgbClr val="000000"/>
                </a:solidFill>
                <a:latin typeface="IBM Plex Sans Light"/>
                <a:sym typeface="IBM Plex Sans Light"/>
              </a:rPr>
              <a:t>errors </a:t>
            </a:r>
            <a:r>
              <a:rPr lang="en-GB" sz="1200" dirty="0">
                <a:solidFill>
                  <a:srgbClr val="000000"/>
                </a:solidFill>
                <a:latin typeface="IBM Plex Sans Light"/>
                <a:sym typeface="IBM Plex Sans Light"/>
              </a:rPr>
              <a:t>and should avoid: </a:t>
            </a:r>
          </a:p>
          <a:p>
            <a:pPr marL="171416" indent="-171416" defTabSz="914507">
              <a:buFont typeface="Arial" panose="020B0604020202020204" pitchFamily="34" charset="0"/>
              <a:buChar char="•"/>
            </a:pPr>
            <a:r>
              <a:rPr lang="en-GB" sz="1200" b="1" dirty="0">
                <a:solidFill>
                  <a:srgbClr val="000000"/>
                </a:solidFill>
                <a:latin typeface="IBM Plex Sans Light"/>
                <a:sym typeface="IBM Plex Sans Light"/>
              </a:rPr>
              <a:t>False positives - </a:t>
            </a:r>
            <a:r>
              <a:rPr lang="en-GB" sz="1200" dirty="0">
                <a:solidFill>
                  <a:srgbClr val="000000"/>
                </a:solidFill>
                <a:latin typeface="IBM Plex Sans Light"/>
                <a:sym typeface="IBM Plex Sans Light"/>
              </a:rPr>
              <a:t>incorrectly identifying an inconsistency (e.g. first vs 1)</a:t>
            </a:r>
          </a:p>
          <a:p>
            <a:pPr marL="171416" indent="-171416" defTabSz="914507">
              <a:buFont typeface="Arial" panose="020B0604020202020204" pitchFamily="34" charset="0"/>
              <a:buChar char="•"/>
            </a:pPr>
            <a:r>
              <a:rPr lang="en-GB" sz="1200" b="1" dirty="0">
                <a:solidFill>
                  <a:srgbClr val="000000"/>
                </a:solidFill>
                <a:latin typeface="IBM Plex Sans Light"/>
                <a:sym typeface="IBM Plex Sans Light"/>
              </a:rPr>
              <a:t>False negatives</a:t>
            </a:r>
            <a:r>
              <a:rPr lang="en-GB" sz="1200" dirty="0">
                <a:solidFill>
                  <a:srgbClr val="000000"/>
                </a:solidFill>
                <a:latin typeface="IBM Plex Sans Light"/>
                <a:sym typeface="IBM Plex Sans Light"/>
              </a:rPr>
              <a:t> – errors that are not identified. </a:t>
            </a:r>
          </a:p>
          <a:p>
            <a:pPr defTabSz="914507"/>
            <a:endParaRPr lang="en-GB" sz="1200" dirty="0">
              <a:solidFill>
                <a:srgbClr val="000000"/>
              </a:solidFill>
              <a:latin typeface="IBM Plex Sans Light"/>
              <a:sym typeface="IBM Plex Sans Light"/>
            </a:endParaRPr>
          </a:p>
          <a:p>
            <a:pPr defTabSz="914507"/>
            <a:r>
              <a:rPr lang="en-GB" sz="1200" dirty="0">
                <a:solidFill>
                  <a:srgbClr val="000000"/>
                </a:solidFill>
                <a:latin typeface="IBM Plex Sans Light"/>
              </a:rPr>
              <a:t>The factual elements to compare should be identified irrespective of their placement in the sentence/paragraph. </a:t>
            </a:r>
            <a:endParaRPr lang="en-GB" sz="1200" dirty="0">
              <a:solidFill>
                <a:srgbClr val="000000"/>
              </a:solidFill>
              <a:latin typeface="IBM Plex Sans Light"/>
              <a:sym typeface="IBM Plex Sans Light"/>
            </a:endParaRPr>
          </a:p>
          <a:p>
            <a:pPr defTabSz="914507"/>
            <a:endParaRPr lang="en-GB" sz="1200" dirty="0">
              <a:solidFill>
                <a:srgbClr val="000000"/>
              </a:solidFill>
              <a:latin typeface="IBM Plex Sans Light"/>
              <a:sym typeface="IBM Plex Sans Light"/>
            </a:endParaRPr>
          </a:p>
          <a:p>
            <a:pPr defTabSz="914507"/>
            <a:r>
              <a:rPr lang="en-GB" sz="1200" dirty="0">
                <a:solidFill>
                  <a:srgbClr val="000000"/>
                </a:solidFill>
                <a:latin typeface="IBM Plex Sans Light"/>
                <a:sym typeface="IBM Plex Sans Light"/>
              </a:rPr>
              <a:t>The goal is to ensure that critical information is accurately reflected across all versions of a document, </a:t>
            </a:r>
            <a:r>
              <a:rPr lang="en-GB" sz="1200" dirty="0">
                <a:solidFill>
                  <a:srgbClr val="000000"/>
                </a:solidFill>
                <a:latin typeface="IBM Plex Sans Light"/>
              </a:rPr>
              <a:t>regardless of how it is presented in different languages</a:t>
            </a:r>
            <a:r>
              <a:rPr lang="en-GB" sz="1200" dirty="0">
                <a:solidFill>
                  <a:srgbClr val="000000"/>
                </a:solidFill>
                <a:latin typeface="IBM Plex Sans Light"/>
                <a:sym typeface="IBM Plex Sans Light"/>
              </a:rPr>
              <a:t>.</a:t>
            </a:r>
          </a:p>
        </p:txBody>
      </p:sp>
      <p:sp>
        <p:nvSpPr>
          <p:cNvPr id="12" name="TextBox 11">
            <a:extLst>
              <a:ext uri="{FF2B5EF4-FFF2-40B4-BE49-F238E27FC236}">
                <a16:creationId xmlns:a16="http://schemas.microsoft.com/office/drawing/2014/main" id="{21EAC31A-FF5C-8668-71CC-23AEEBA0DB97}"/>
              </a:ext>
            </a:extLst>
          </p:cNvPr>
          <p:cNvSpPr txBox="1"/>
          <p:nvPr/>
        </p:nvSpPr>
        <p:spPr>
          <a:xfrm>
            <a:off x="6537417" y="2740865"/>
            <a:ext cx="3405125"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sz="1400" dirty="0">
                <a:solidFill>
                  <a:srgbClr val="000000"/>
                </a:solidFill>
                <a:latin typeface="IBM Plex Sans Light"/>
              </a:rPr>
              <a:t>Regulations </a:t>
            </a:r>
          </a:p>
          <a:p>
            <a:pPr defTabSz="914507"/>
            <a:r>
              <a:rPr lang="en-GB" sz="1400" dirty="0">
                <a:solidFill>
                  <a:srgbClr val="000000"/>
                </a:solidFill>
                <a:latin typeface="IBM Plex Sans Light"/>
              </a:rPr>
              <a:t>– directives and decisions</a:t>
            </a:r>
          </a:p>
        </p:txBody>
      </p:sp>
      <p:sp>
        <p:nvSpPr>
          <p:cNvPr id="13" name="TextBox 12">
            <a:extLst>
              <a:ext uri="{FF2B5EF4-FFF2-40B4-BE49-F238E27FC236}">
                <a16:creationId xmlns:a16="http://schemas.microsoft.com/office/drawing/2014/main" id="{C399EF38-E814-9BC9-3D8F-CB12463178C7}"/>
              </a:ext>
            </a:extLst>
          </p:cNvPr>
          <p:cNvSpPr txBox="1"/>
          <p:nvPr/>
        </p:nvSpPr>
        <p:spPr>
          <a:xfrm>
            <a:off x="6537418" y="1807523"/>
            <a:ext cx="1740871" cy="30777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sz="1400" dirty="0">
                <a:solidFill>
                  <a:srgbClr val="000000"/>
                </a:solidFill>
                <a:latin typeface="IBM Plex Sans Light"/>
              </a:rPr>
              <a:t>Articles</a:t>
            </a:r>
          </a:p>
        </p:txBody>
      </p:sp>
      <p:sp>
        <p:nvSpPr>
          <p:cNvPr id="14" name="TextBox 13">
            <a:extLst>
              <a:ext uri="{FF2B5EF4-FFF2-40B4-BE49-F238E27FC236}">
                <a16:creationId xmlns:a16="http://schemas.microsoft.com/office/drawing/2014/main" id="{42BE08F0-688B-F1DB-B360-62EE2C4FBDB9}"/>
              </a:ext>
            </a:extLst>
          </p:cNvPr>
          <p:cNvSpPr txBox="1"/>
          <p:nvPr/>
        </p:nvSpPr>
        <p:spPr>
          <a:xfrm>
            <a:off x="9150668" y="1765596"/>
            <a:ext cx="2815789" cy="30777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sz="1400" dirty="0">
                <a:solidFill>
                  <a:srgbClr val="000000"/>
                </a:solidFill>
                <a:latin typeface="IBM Plex Sans Light"/>
              </a:rPr>
              <a:t>Case references</a:t>
            </a:r>
          </a:p>
        </p:txBody>
      </p:sp>
      <p:sp>
        <p:nvSpPr>
          <p:cNvPr id="22" name="TextBox 21">
            <a:extLst>
              <a:ext uri="{FF2B5EF4-FFF2-40B4-BE49-F238E27FC236}">
                <a16:creationId xmlns:a16="http://schemas.microsoft.com/office/drawing/2014/main" id="{276B19B3-F0FD-247D-0407-D254336ED533}"/>
              </a:ext>
            </a:extLst>
          </p:cNvPr>
          <p:cNvSpPr txBox="1"/>
          <p:nvPr/>
        </p:nvSpPr>
        <p:spPr>
          <a:xfrm>
            <a:off x="9150668" y="2254259"/>
            <a:ext cx="2815789" cy="30777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sz="1400" dirty="0">
                <a:solidFill>
                  <a:srgbClr val="000000"/>
                </a:solidFill>
                <a:latin typeface="IBM Plex Sans Light"/>
              </a:rPr>
              <a:t>Monetary amounts</a:t>
            </a:r>
          </a:p>
        </p:txBody>
      </p:sp>
      <p:sp>
        <p:nvSpPr>
          <p:cNvPr id="25" name="TextBox 24">
            <a:extLst>
              <a:ext uri="{FF2B5EF4-FFF2-40B4-BE49-F238E27FC236}">
                <a16:creationId xmlns:a16="http://schemas.microsoft.com/office/drawing/2014/main" id="{6015878E-ADB4-3ACC-782B-40FB7110A319}"/>
              </a:ext>
            </a:extLst>
          </p:cNvPr>
          <p:cNvSpPr txBox="1"/>
          <p:nvPr/>
        </p:nvSpPr>
        <p:spPr>
          <a:xfrm>
            <a:off x="6537418" y="2272080"/>
            <a:ext cx="2507130" cy="30777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507"/>
            <a:r>
              <a:rPr lang="en-GB" sz="1400" dirty="0">
                <a:solidFill>
                  <a:srgbClr val="000000"/>
                </a:solidFill>
                <a:latin typeface="IBM Plex Sans Light"/>
              </a:rPr>
              <a:t>Dates &amp; times</a:t>
            </a:r>
          </a:p>
        </p:txBody>
      </p:sp>
      <p:sp>
        <p:nvSpPr>
          <p:cNvPr id="7" name="Google Shape;1514;p92">
            <a:extLst>
              <a:ext uri="{FF2B5EF4-FFF2-40B4-BE49-F238E27FC236}">
                <a16:creationId xmlns:a16="http://schemas.microsoft.com/office/drawing/2014/main" id="{E52C41F8-01B2-7FED-75CA-50908BF0F818}"/>
              </a:ext>
            </a:extLst>
          </p:cNvPr>
          <p:cNvSpPr/>
          <p:nvPr/>
        </p:nvSpPr>
        <p:spPr>
          <a:xfrm>
            <a:off x="6089731" y="1744219"/>
            <a:ext cx="394307" cy="394307"/>
          </a:xfrm>
          <a:prstGeom prst="ellipse">
            <a:avLst/>
          </a:prstGeom>
          <a:gradFill>
            <a:gsLst>
              <a:gs pos="0">
                <a:srgbClr val="002C9C"/>
              </a:gs>
              <a:gs pos="50000">
                <a:srgbClr val="C5D2F6"/>
              </a:gs>
              <a:gs pos="100000">
                <a:srgbClr val="FFFFFF"/>
              </a:gs>
            </a:gsLst>
            <a:lin ang="2700000" scaled="0"/>
          </a:gradFill>
          <a:ln>
            <a:noFill/>
          </a:ln>
        </p:spPr>
        <p:txBody>
          <a:bodyPr spcFirstLastPara="1" wrap="square" lIns="0" tIns="0" rIns="0" bIns="0" anchor="ctr" anchorCtr="0">
            <a:noAutofit/>
          </a:bodyPr>
          <a:lstStyle/>
          <a:p>
            <a:pPr algn="ctr" defTabSz="914507"/>
            <a:r>
              <a:rPr lang="en" sz="1333" dirty="0">
                <a:solidFill>
                  <a:srgbClr val="000000"/>
                </a:solidFill>
                <a:latin typeface="IBM Plex Sans Light"/>
                <a:ea typeface="Inter SemiBold"/>
                <a:cs typeface="Inter SemiBold"/>
                <a:sym typeface="Inter SemiBold"/>
              </a:rPr>
              <a:t>1</a:t>
            </a:r>
            <a:endParaRPr sz="1333" dirty="0">
              <a:solidFill>
                <a:srgbClr val="000000"/>
              </a:solidFill>
              <a:latin typeface="IBM Plex Sans Light"/>
              <a:ea typeface="Inter SemiBold"/>
              <a:cs typeface="Inter SemiBold"/>
              <a:sym typeface="Inter SemiBold"/>
            </a:endParaRPr>
          </a:p>
        </p:txBody>
      </p:sp>
      <p:sp>
        <p:nvSpPr>
          <p:cNvPr id="24" name="Google Shape;1514;p92">
            <a:extLst>
              <a:ext uri="{FF2B5EF4-FFF2-40B4-BE49-F238E27FC236}">
                <a16:creationId xmlns:a16="http://schemas.microsoft.com/office/drawing/2014/main" id="{A2616F78-6746-AF77-A685-E96C70CEC34B}"/>
              </a:ext>
            </a:extLst>
          </p:cNvPr>
          <p:cNvSpPr/>
          <p:nvPr/>
        </p:nvSpPr>
        <p:spPr>
          <a:xfrm>
            <a:off x="6089731" y="2218150"/>
            <a:ext cx="394307" cy="394307"/>
          </a:xfrm>
          <a:prstGeom prst="ellipse">
            <a:avLst/>
          </a:prstGeom>
          <a:gradFill>
            <a:gsLst>
              <a:gs pos="0">
                <a:srgbClr val="002C9C"/>
              </a:gs>
              <a:gs pos="50000">
                <a:srgbClr val="C5D2F6"/>
              </a:gs>
              <a:gs pos="100000">
                <a:srgbClr val="FFFFFF"/>
              </a:gs>
            </a:gsLst>
            <a:lin ang="2700000" scaled="0"/>
          </a:gradFill>
          <a:ln>
            <a:noFill/>
          </a:ln>
        </p:spPr>
        <p:txBody>
          <a:bodyPr spcFirstLastPara="1" wrap="square" lIns="0" tIns="0" rIns="0" bIns="0" anchor="ctr" anchorCtr="0">
            <a:noAutofit/>
          </a:bodyPr>
          <a:lstStyle/>
          <a:p>
            <a:pPr algn="ctr" defTabSz="914507"/>
            <a:r>
              <a:rPr lang="en" sz="1333" dirty="0">
                <a:solidFill>
                  <a:srgbClr val="000000"/>
                </a:solidFill>
                <a:latin typeface="IBM Plex Sans Light"/>
                <a:ea typeface="Inter SemiBold"/>
                <a:cs typeface="Inter SemiBold"/>
                <a:sym typeface="Inter SemiBold"/>
              </a:rPr>
              <a:t>2</a:t>
            </a:r>
            <a:endParaRPr sz="1333" dirty="0">
              <a:solidFill>
                <a:srgbClr val="000000"/>
              </a:solidFill>
              <a:latin typeface="IBM Plex Sans Light"/>
              <a:ea typeface="Inter SemiBold"/>
              <a:cs typeface="Inter SemiBold"/>
              <a:sym typeface="Inter SemiBold"/>
            </a:endParaRPr>
          </a:p>
        </p:txBody>
      </p:sp>
      <p:sp>
        <p:nvSpPr>
          <p:cNvPr id="28" name="Google Shape;1514;p92">
            <a:extLst>
              <a:ext uri="{FF2B5EF4-FFF2-40B4-BE49-F238E27FC236}">
                <a16:creationId xmlns:a16="http://schemas.microsoft.com/office/drawing/2014/main" id="{A49F584B-C4FF-3557-0712-0F08545A0321}"/>
              </a:ext>
            </a:extLst>
          </p:cNvPr>
          <p:cNvSpPr/>
          <p:nvPr/>
        </p:nvSpPr>
        <p:spPr>
          <a:xfrm>
            <a:off x="6089731" y="2744329"/>
            <a:ext cx="394307" cy="394307"/>
          </a:xfrm>
          <a:prstGeom prst="ellipse">
            <a:avLst/>
          </a:prstGeom>
          <a:gradFill>
            <a:gsLst>
              <a:gs pos="0">
                <a:srgbClr val="002C9C"/>
              </a:gs>
              <a:gs pos="50000">
                <a:srgbClr val="C5D2F6"/>
              </a:gs>
              <a:gs pos="100000">
                <a:srgbClr val="FFFFFF"/>
              </a:gs>
            </a:gsLst>
            <a:lin ang="2700000" scaled="0"/>
          </a:gradFill>
          <a:ln>
            <a:noFill/>
          </a:ln>
        </p:spPr>
        <p:txBody>
          <a:bodyPr spcFirstLastPara="1" wrap="square" lIns="0" tIns="0" rIns="0" bIns="0" anchor="ctr" anchorCtr="0">
            <a:noAutofit/>
          </a:bodyPr>
          <a:lstStyle/>
          <a:p>
            <a:pPr algn="ctr" defTabSz="914507"/>
            <a:r>
              <a:rPr lang="en" sz="1333" dirty="0">
                <a:solidFill>
                  <a:srgbClr val="000000"/>
                </a:solidFill>
                <a:latin typeface="IBM Plex Sans Light"/>
                <a:ea typeface="Inter SemiBold"/>
                <a:cs typeface="Inter SemiBold"/>
                <a:sym typeface="Inter SemiBold"/>
              </a:rPr>
              <a:t>3</a:t>
            </a:r>
            <a:endParaRPr sz="1333" dirty="0">
              <a:solidFill>
                <a:srgbClr val="000000"/>
              </a:solidFill>
              <a:latin typeface="IBM Plex Sans Light"/>
              <a:ea typeface="Inter SemiBold"/>
              <a:cs typeface="Inter SemiBold"/>
              <a:sym typeface="Inter SemiBold"/>
            </a:endParaRPr>
          </a:p>
        </p:txBody>
      </p:sp>
      <p:sp>
        <p:nvSpPr>
          <p:cNvPr id="37" name="Google Shape;1514;p92">
            <a:extLst>
              <a:ext uri="{FF2B5EF4-FFF2-40B4-BE49-F238E27FC236}">
                <a16:creationId xmlns:a16="http://schemas.microsoft.com/office/drawing/2014/main" id="{F847ABCE-0507-9628-8F61-CB4A81D10A87}"/>
              </a:ext>
            </a:extLst>
          </p:cNvPr>
          <p:cNvSpPr/>
          <p:nvPr/>
        </p:nvSpPr>
        <p:spPr>
          <a:xfrm>
            <a:off x="8675468" y="1737425"/>
            <a:ext cx="394307" cy="394307"/>
          </a:xfrm>
          <a:prstGeom prst="ellipse">
            <a:avLst/>
          </a:prstGeom>
          <a:gradFill>
            <a:gsLst>
              <a:gs pos="0">
                <a:srgbClr val="002C9C"/>
              </a:gs>
              <a:gs pos="50000">
                <a:srgbClr val="C5D2F6"/>
              </a:gs>
              <a:gs pos="100000">
                <a:srgbClr val="FFFFFF"/>
              </a:gs>
            </a:gsLst>
            <a:lin ang="2700000" scaled="0"/>
          </a:gradFill>
          <a:ln>
            <a:noFill/>
          </a:ln>
        </p:spPr>
        <p:txBody>
          <a:bodyPr spcFirstLastPara="1" wrap="square" lIns="0" tIns="0" rIns="0" bIns="0" anchor="ctr" anchorCtr="0">
            <a:noAutofit/>
          </a:bodyPr>
          <a:lstStyle/>
          <a:p>
            <a:pPr algn="ctr" defTabSz="914507"/>
            <a:r>
              <a:rPr lang="en" sz="1333" dirty="0">
                <a:solidFill>
                  <a:srgbClr val="000000"/>
                </a:solidFill>
                <a:latin typeface="IBM Plex Sans Light"/>
                <a:ea typeface="Inter SemiBold"/>
                <a:cs typeface="Inter SemiBold"/>
                <a:sym typeface="Inter SemiBold"/>
              </a:rPr>
              <a:t>4</a:t>
            </a:r>
            <a:endParaRPr sz="1333" dirty="0">
              <a:solidFill>
                <a:srgbClr val="000000"/>
              </a:solidFill>
              <a:latin typeface="IBM Plex Sans Light"/>
              <a:ea typeface="Inter SemiBold"/>
              <a:cs typeface="Inter SemiBold"/>
              <a:sym typeface="Inter SemiBold"/>
            </a:endParaRPr>
          </a:p>
        </p:txBody>
      </p:sp>
      <p:sp>
        <p:nvSpPr>
          <p:cNvPr id="38" name="Google Shape;1514;p92">
            <a:extLst>
              <a:ext uri="{FF2B5EF4-FFF2-40B4-BE49-F238E27FC236}">
                <a16:creationId xmlns:a16="http://schemas.microsoft.com/office/drawing/2014/main" id="{82F9C5A0-968D-BB29-322F-CDB77D89D3C4}"/>
              </a:ext>
            </a:extLst>
          </p:cNvPr>
          <p:cNvSpPr/>
          <p:nvPr/>
        </p:nvSpPr>
        <p:spPr>
          <a:xfrm>
            <a:off x="8675468" y="2211356"/>
            <a:ext cx="394307" cy="394307"/>
          </a:xfrm>
          <a:prstGeom prst="ellipse">
            <a:avLst/>
          </a:prstGeom>
          <a:gradFill>
            <a:gsLst>
              <a:gs pos="0">
                <a:srgbClr val="002C9C"/>
              </a:gs>
              <a:gs pos="50000">
                <a:srgbClr val="C5D2F6"/>
              </a:gs>
              <a:gs pos="100000">
                <a:srgbClr val="FFFFFF"/>
              </a:gs>
            </a:gsLst>
            <a:lin ang="2700000" scaled="0"/>
          </a:gradFill>
          <a:ln>
            <a:noFill/>
          </a:ln>
        </p:spPr>
        <p:txBody>
          <a:bodyPr spcFirstLastPara="1" wrap="square" lIns="0" tIns="0" rIns="0" bIns="0" anchor="ctr" anchorCtr="0">
            <a:noAutofit/>
          </a:bodyPr>
          <a:lstStyle/>
          <a:p>
            <a:pPr algn="ctr" defTabSz="914507"/>
            <a:r>
              <a:rPr lang="en" sz="1333" dirty="0">
                <a:solidFill>
                  <a:srgbClr val="000000"/>
                </a:solidFill>
                <a:latin typeface="IBM Plex Sans Light"/>
                <a:ea typeface="Inter SemiBold"/>
                <a:cs typeface="Inter SemiBold"/>
                <a:sym typeface="Inter SemiBold"/>
              </a:rPr>
              <a:t>5</a:t>
            </a:r>
            <a:endParaRPr sz="1333" dirty="0">
              <a:solidFill>
                <a:srgbClr val="000000"/>
              </a:solidFill>
              <a:latin typeface="IBM Plex Sans Light"/>
              <a:ea typeface="Inter SemiBold"/>
              <a:cs typeface="Inter SemiBold"/>
              <a:sym typeface="Inter SemiBold"/>
            </a:endParaRPr>
          </a:p>
        </p:txBody>
      </p:sp>
      <p:pic>
        <p:nvPicPr>
          <p:cNvPr id="47" name="Graphic 46">
            <a:extLst>
              <a:ext uri="{FF2B5EF4-FFF2-40B4-BE49-F238E27FC236}">
                <a16:creationId xmlns:a16="http://schemas.microsoft.com/office/drawing/2014/main" id="{AC96BD07-C6F3-AF46-84D3-181B5DE7FE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644504">
            <a:off x="11466539" y="6160197"/>
            <a:ext cx="496451" cy="496451"/>
          </a:xfrm>
          <a:prstGeom prst="rect">
            <a:avLst/>
          </a:prstGeom>
        </p:spPr>
      </p:pic>
      <p:sp>
        <p:nvSpPr>
          <p:cNvPr id="15" name="Title 1">
            <a:extLst>
              <a:ext uri="{FF2B5EF4-FFF2-40B4-BE49-F238E27FC236}">
                <a16:creationId xmlns:a16="http://schemas.microsoft.com/office/drawing/2014/main" id="{948485A2-4FB2-7133-E575-6E6187F093B0}"/>
              </a:ext>
            </a:extLst>
          </p:cNvPr>
          <p:cNvSpPr txBox="1">
            <a:spLocks/>
          </p:cNvSpPr>
          <p:nvPr/>
        </p:nvSpPr>
        <p:spPr>
          <a:xfrm>
            <a:off x="355069" y="-1508872"/>
            <a:ext cx="11497631" cy="76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56"/>
            <a:r>
              <a:rPr lang="en-US" sz="9348" kern="0" dirty="0">
                <a:solidFill>
                  <a:srgbClr val="000000"/>
                </a:solidFill>
                <a:latin typeface="IBM Plex Sans ExtLt" panose="020B0303050203000203" pitchFamily="34" charset="0"/>
              </a:rPr>
              <a:t>Experimentation</a:t>
            </a:r>
          </a:p>
        </p:txBody>
      </p:sp>
      <p:sp>
        <p:nvSpPr>
          <p:cNvPr id="17" name="TextBox 16">
            <a:extLst>
              <a:ext uri="{FF2B5EF4-FFF2-40B4-BE49-F238E27FC236}">
                <a16:creationId xmlns:a16="http://schemas.microsoft.com/office/drawing/2014/main" id="{F1EACE65-0A5A-3A6B-F416-C24649BBEF0C}"/>
              </a:ext>
            </a:extLst>
          </p:cNvPr>
          <p:cNvSpPr txBox="1"/>
          <p:nvPr/>
        </p:nvSpPr>
        <p:spPr>
          <a:xfrm>
            <a:off x="2827032" y="-15974743"/>
            <a:ext cx="1287232" cy="2500236"/>
          </a:xfrm>
          <a:prstGeom prst="rect">
            <a:avLst/>
          </a:prstGeom>
          <a:noFill/>
        </p:spPr>
        <p:txBody>
          <a:bodyPr wrap="square">
            <a:spAutoFit/>
          </a:bodyPr>
          <a:lstStyle/>
          <a:p>
            <a:pPr defTabSz="1218956">
              <a:spcBef>
                <a:spcPts val="1450"/>
              </a:spcBef>
              <a:buSzPct val="100000"/>
            </a:pPr>
            <a:r>
              <a:rPr lang="en-GB" sz="15647" dirty="0">
                <a:solidFill>
                  <a:srgbClr val="0F62FE"/>
                </a:solidFill>
                <a:latin typeface="IBM Plex Sans ExtLt" panose="020B0303050203000203" pitchFamily="34" charset="0"/>
              </a:rPr>
              <a:t>1</a:t>
            </a:r>
          </a:p>
        </p:txBody>
      </p:sp>
    </p:spTree>
    <p:extLst>
      <p:ext uri="{BB962C8B-B14F-4D97-AF65-F5344CB8AC3E}">
        <p14:creationId xmlns:p14="http://schemas.microsoft.com/office/powerpoint/2010/main" val="394824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16614-EFCF-8305-7466-19170112E80A}"/>
            </a:ext>
          </a:extLst>
        </p:cNvPr>
        <p:cNvGrpSpPr/>
        <p:nvPr/>
      </p:nvGrpSpPr>
      <p:grpSpPr>
        <a:xfrm>
          <a:off x="0" y="0"/>
          <a:ext cx="0" cy="0"/>
          <a:chOff x="0" y="0"/>
          <a:chExt cx="0" cy="0"/>
        </a:xfrm>
      </p:grpSpPr>
      <p:pic>
        <p:nvPicPr>
          <p:cNvPr id="5" name="Picture 4" descr="A computer with a screen on&#10;&#10;AI-generated content may be incorrect.">
            <a:extLst>
              <a:ext uri="{FF2B5EF4-FFF2-40B4-BE49-F238E27FC236}">
                <a16:creationId xmlns:a16="http://schemas.microsoft.com/office/drawing/2014/main" id="{744EBBC0-8AD6-4E17-0660-3324261DAD1E}"/>
              </a:ext>
            </a:extLst>
          </p:cNvPr>
          <p:cNvPicPr>
            <a:picLocks noChangeAspect="1"/>
          </p:cNvPicPr>
          <p:nvPr/>
        </p:nvPicPr>
        <p:blipFill>
          <a:blip r:embed="rId2"/>
          <a:srcRect r="37771" b="5000"/>
          <a:stretch>
            <a:fillRect/>
          </a:stretch>
        </p:blipFill>
        <p:spPr>
          <a:xfrm>
            <a:off x="833833" y="343302"/>
            <a:ext cx="11358168" cy="6514252"/>
          </a:xfrm>
          <a:prstGeom prst="rect">
            <a:avLst/>
          </a:prstGeom>
        </p:spPr>
      </p:pic>
      <p:sp>
        <p:nvSpPr>
          <p:cNvPr id="6" name="TextBox 5">
            <a:extLst>
              <a:ext uri="{FF2B5EF4-FFF2-40B4-BE49-F238E27FC236}">
                <a16:creationId xmlns:a16="http://schemas.microsoft.com/office/drawing/2014/main" id="{F03139DF-7517-7FFA-4F4B-07D4579DC8E4}"/>
              </a:ext>
            </a:extLst>
          </p:cNvPr>
          <p:cNvSpPr txBox="1"/>
          <p:nvPr/>
        </p:nvSpPr>
        <p:spPr>
          <a:xfrm rot="16200000">
            <a:off x="-3379574" y="1631379"/>
            <a:ext cx="8065264" cy="130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sz="6899" kern="0" dirty="0">
                <a:solidFill>
                  <a:srgbClr val="000000"/>
                </a:solidFill>
                <a:latin typeface="IBM Plex Sans Thin" panose="020B0203050203000203" pitchFamily="34" charset="0"/>
                <a:sym typeface="IBM Plex Sans Light"/>
              </a:rPr>
              <a:t>What was done</a:t>
            </a:r>
          </a:p>
        </p:txBody>
      </p:sp>
      <p:pic>
        <p:nvPicPr>
          <p:cNvPr id="7" name="Picture 6">
            <a:extLst>
              <a:ext uri="{FF2B5EF4-FFF2-40B4-BE49-F238E27FC236}">
                <a16:creationId xmlns:a16="http://schemas.microsoft.com/office/drawing/2014/main" id="{F737808F-8B06-1F03-966A-67EB5E49E0D9}"/>
              </a:ext>
            </a:extLst>
          </p:cNvPr>
          <p:cNvPicPr>
            <a:picLocks noChangeAspect="1"/>
          </p:cNvPicPr>
          <p:nvPr/>
        </p:nvPicPr>
        <p:blipFill>
          <a:blip r:embed="rId3"/>
          <a:stretch>
            <a:fillRect/>
          </a:stretch>
        </p:blipFill>
        <p:spPr>
          <a:xfrm>
            <a:off x="11131877" y="6054060"/>
            <a:ext cx="706837" cy="263009"/>
          </a:xfrm>
          <a:prstGeom prst="rect">
            <a:avLst/>
          </a:prstGeom>
        </p:spPr>
      </p:pic>
      <p:pic>
        <p:nvPicPr>
          <p:cNvPr id="8" name="Picture 2" descr="Publications Office of the European Union">
            <a:extLst>
              <a:ext uri="{FF2B5EF4-FFF2-40B4-BE49-F238E27FC236}">
                <a16:creationId xmlns:a16="http://schemas.microsoft.com/office/drawing/2014/main" id="{71263DB4-BB53-9B8E-2FE6-DB5358BBD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660" y="6000434"/>
            <a:ext cx="2193843" cy="514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08CDDEF-A4EA-0808-56EF-6094A9E74FD6}"/>
              </a:ext>
            </a:extLst>
          </p:cNvPr>
          <p:cNvSpPr txBox="1"/>
          <p:nvPr/>
        </p:nvSpPr>
        <p:spPr>
          <a:xfrm>
            <a:off x="10795476" y="6049889"/>
            <a:ext cx="285713" cy="242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ExtLt" panose="020B0303050203000203" pitchFamily="34" charset="0"/>
                <a:sym typeface="IBM Plex Sans Light"/>
              </a:rPr>
              <a:t>+</a:t>
            </a:r>
          </a:p>
        </p:txBody>
      </p:sp>
    </p:spTree>
    <p:extLst>
      <p:ext uri="{BB962C8B-B14F-4D97-AF65-F5344CB8AC3E}">
        <p14:creationId xmlns:p14="http://schemas.microsoft.com/office/powerpoint/2010/main" val="1152446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BC0B519-791A-B6F5-B350-B7A91B6AC79F}"/>
              </a:ext>
            </a:extLst>
          </p:cNvPr>
          <p:cNvPicPr>
            <a:picLocks noChangeAspect="1"/>
          </p:cNvPicPr>
          <p:nvPr/>
        </p:nvPicPr>
        <p:blipFill>
          <a:blip r:embed="rId2"/>
          <a:stretch>
            <a:fillRect/>
          </a:stretch>
        </p:blipFill>
        <p:spPr>
          <a:xfrm>
            <a:off x="309144" y="449122"/>
            <a:ext cx="11573712" cy="57989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24168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E3876BD-6A5C-AFF5-695A-4F047A6F1D05}"/>
              </a:ext>
            </a:extLst>
          </p:cNvPr>
          <p:cNvSpPr>
            <a:spLocks noGrp="1"/>
          </p:cNvSpPr>
          <p:nvPr>
            <p:ph type="title"/>
          </p:nvPr>
        </p:nvSpPr>
        <p:spPr/>
        <p:txBody>
          <a:bodyPr/>
          <a:lstStyle/>
          <a:p>
            <a:r>
              <a:rPr lang="nl-BE" dirty="0"/>
              <a:t>watson</a:t>
            </a:r>
            <a:r>
              <a:rPr lang="nl-BE" dirty="0">
                <a:solidFill>
                  <a:schemeClr val="accent1">
                    <a:lumMod val="60000"/>
                    <a:lumOff val="40000"/>
                  </a:schemeClr>
                </a:solidFill>
              </a:rPr>
              <a:t>x</a:t>
            </a:r>
          </a:p>
        </p:txBody>
      </p:sp>
      <p:pic>
        <p:nvPicPr>
          <p:cNvPr id="1026" name="Picture 2" descr="Quick start: Prompt a foundation model using Prompt Lab — Docs | IBM watsonx">
            <a:extLst>
              <a:ext uri="{FF2B5EF4-FFF2-40B4-BE49-F238E27FC236}">
                <a16:creationId xmlns:a16="http://schemas.microsoft.com/office/drawing/2014/main" id="{9D38D5FC-18FE-3282-7B80-F0764A148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784" y="955614"/>
            <a:ext cx="10151006" cy="57099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59459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B6B99-346C-376C-0CFC-81B8C8869F4F}"/>
            </a:ext>
          </a:extLst>
        </p:cNvPr>
        <p:cNvGrpSpPr/>
        <p:nvPr/>
      </p:nvGrpSpPr>
      <p:grpSpPr>
        <a:xfrm>
          <a:off x="0" y="0"/>
          <a:ext cx="0" cy="0"/>
          <a:chOff x="0" y="0"/>
          <a:chExt cx="0" cy="0"/>
        </a:xfrm>
      </p:grpSpPr>
      <p:pic>
        <p:nvPicPr>
          <p:cNvPr id="3" name="end-2">
            <a:hlinkClick r:id="" action="ppaction://media"/>
            <a:extLst>
              <a:ext uri="{FF2B5EF4-FFF2-40B4-BE49-F238E27FC236}">
                <a16:creationId xmlns:a16="http://schemas.microsoft.com/office/drawing/2014/main" id="{B695A9DC-CA72-2EC5-6EEA-95B4C9C6A5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69" y="3621"/>
            <a:ext cx="12190413" cy="6857107"/>
          </a:xfrm>
          <a:prstGeom prst="rect">
            <a:avLst/>
          </a:prstGeom>
        </p:spPr>
      </p:pic>
      <p:sp>
        <p:nvSpPr>
          <p:cNvPr id="2" name="Title 1">
            <a:extLst>
              <a:ext uri="{FF2B5EF4-FFF2-40B4-BE49-F238E27FC236}">
                <a16:creationId xmlns:a16="http://schemas.microsoft.com/office/drawing/2014/main" id="{6ADC6E83-0DFD-F0F3-4CE7-B70D2AEE31A8}"/>
              </a:ext>
            </a:extLst>
          </p:cNvPr>
          <p:cNvSpPr>
            <a:spLocks noGrp="1"/>
          </p:cNvSpPr>
          <p:nvPr>
            <p:ph type="title"/>
          </p:nvPr>
        </p:nvSpPr>
        <p:spPr>
          <a:xfrm>
            <a:off x="355069" y="1124187"/>
            <a:ext cx="5390702" cy="1433389"/>
          </a:xfrm>
        </p:spPr>
        <p:txBody>
          <a:bodyPr/>
          <a:lstStyle/>
          <a:p>
            <a:r>
              <a:rPr lang="en-US" sz="5749" dirty="0">
                <a:latin typeface="IBM Plex Sans ExtLt" panose="020B0303050203000203" pitchFamily="34" charset="0"/>
              </a:rPr>
              <a:t>Thank you!</a:t>
            </a:r>
          </a:p>
        </p:txBody>
      </p:sp>
      <p:sp>
        <p:nvSpPr>
          <p:cNvPr id="8" name="Rectangle 7">
            <a:extLst>
              <a:ext uri="{FF2B5EF4-FFF2-40B4-BE49-F238E27FC236}">
                <a16:creationId xmlns:a16="http://schemas.microsoft.com/office/drawing/2014/main" id="{713A5C74-7122-1E78-3A55-13E3A422D14E}"/>
              </a:ext>
            </a:extLst>
          </p:cNvPr>
          <p:cNvSpPr/>
          <p:nvPr/>
        </p:nvSpPr>
        <p:spPr bwMode="auto">
          <a:xfrm>
            <a:off x="0" y="5886130"/>
            <a:ext cx="12188032" cy="97459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GB" sz="700" dirty="0">
              <a:solidFill>
                <a:srgbClr val="FFFFFF"/>
              </a:solidFill>
              <a:latin typeface="IBM Plex Sans Light"/>
            </a:endParaRPr>
          </a:p>
        </p:txBody>
      </p:sp>
      <p:pic>
        <p:nvPicPr>
          <p:cNvPr id="6" name="Picture 5">
            <a:extLst>
              <a:ext uri="{FF2B5EF4-FFF2-40B4-BE49-F238E27FC236}">
                <a16:creationId xmlns:a16="http://schemas.microsoft.com/office/drawing/2014/main" id="{67F667A9-7F78-38AE-143E-539F25152741}"/>
              </a:ext>
            </a:extLst>
          </p:cNvPr>
          <p:cNvPicPr>
            <a:picLocks noChangeAspect="1"/>
          </p:cNvPicPr>
          <p:nvPr/>
        </p:nvPicPr>
        <p:blipFill>
          <a:blip r:embed="rId5"/>
          <a:stretch>
            <a:fillRect/>
          </a:stretch>
        </p:blipFill>
        <p:spPr>
          <a:xfrm>
            <a:off x="3050287" y="6204916"/>
            <a:ext cx="706837" cy="263009"/>
          </a:xfrm>
          <a:prstGeom prst="rect">
            <a:avLst/>
          </a:prstGeom>
        </p:spPr>
      </p:pic>
      <p:pic>
        <p:nvPicPr>
          <p:cNvPr id="7" name="Picture 2" descr="Publications Office of the European Union">
            <a:extLst>
              <a:ext uri="{FF2B5EF4-FFF2-40B4-BE49-F238E27FC236}">
                <a16:creationId xmlns:a16="http://schemas.microsoft.com/office/drawing/2014/main" id="{9B672111-0007-9C7C-10AC-2AACD2515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069" y="6151291"/>
            <a:ext cx="2193843" cy="514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E21487-8127-E707-F7F0-D2088DDAAABF}"/>
              </a:ext>
            </a:extLst>
          </p:cNvPr>
          <p:cNvSpPr txBox="1"/>
          <p:nvPr/>
        </p:nvSpPr>
        <p:spPr>
          <a:xfrm>
            <a:off x="2713885" y="6200746"/>
            <a:ext cx="285713" cy="242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spcBef>
                <a:spcPts val="1450"/>
              </a:spcBef>
              <a:buSzPct val="100000"/>
            </a:pPr>
            <a:r>
              <a:rPr lang="en-GB" kern="0" dirty="0">
                <a:solidFill>
                  <a:srgbClr val="000000"/>
                </a:solidFill>
                <a:latin typeface="IBM Plex Sans ExtLt" panose="020B0303050203000203" pitchFamily="34" charset="0"/>
                <a:sym typeface="IBM Plex Sans Light"/>
              </a:rPr>
              <a:t>+</a:t>
            </a:r>
          </a:p>
        </p:txBody>
      </p:sp>
      <p:pic>
        <p:nvPicPr>
          <p:cNvPr id="4" name="Graphic 3">
            <a:extLst>
              <a:ext uri="{FF2B5EF4-FFF2-40B4-BE49-F238E27FC236}">
                <a16:creationId xmlns:a16="http://schemas.microsoft.com/office/drawing/2014/main" id="{BBB2D600-CFBD-5431-119D-E53DA1BBFB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3915605">
            <a:off x="11466539" y="6160197"/>
            <a:ext cx="496451" cy="496451"/>
          </a:xfrm>
          <a:prstGeom prst="rect">
            <a:avLst/>
          </a:prstGeom>
        </p:spPr>
      </p:pic>
    </p:spTree>
    <p:extLst>
      <p:ext uri="{BB962C8B-B14F-4D97-AF65-F5344CB8AC3E}">
        <p14:creationId xmlns:p14="http://schemas.microsoft.com/office/powerpoint/2010/main" val="3605337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body" sz="quarter" idx="12"/>
          </p:nvPr>
        </p:nvSpPr>
        <p:spPr/>
        <p:txBody>
          <a:bodyPr>
            <a:normAutofit/>
          </a:bodyPr>
          <a:lstStyle/>
          <a:p>
            <a:r>
              <a:rPr lang="en-US" sz="7200" dirty="0"/>
              <a:t>We kind of like innovation…</a:t>
            </a:r>
          </a:p>
        </p:txBody>
      </p:sp>
      <p:sp>
        <p:nvSpPr>
          <p:cNvPr id="4" name="Slide Number Placeholder 3"/>
          <p:cNvSpPr>
            <a:spLocks noGrp="1"/>
          </p:cNvSpPr>
          <p:nvPr>
            <p:ph type="sldNum" sz="quarter" idx="11"/>
          </p:nvPr>
        </p:nvSpPr>
        <p:spPr/>
        <p:txBody>
          <a:bodyPr anchor="ctr">
            <a:normAutofit/>
          </a:bodyPr>
          <a:lstStyle/>
          <a:p>
            <a:pPr defTabSz="914621">
              <a:spcAft>
                <a:spcPts val="800"/>
              </a:spcAft>
            </a:pPr>
            <a:fld id="{D0BE6F14-FF48-0F4F-A8AA-2E3F25371E4A}" type="slidenum">
              <a:rPr lang="en-US">
                <a:solidFill>
                  <a:srgbClr val="FFFFFF"/>
                </a:solidFill>
              </a:rPr>
              <a:pPr defTabSz="914621">
                <a:spcAft>
                  <a:spcPts val="800"/>
                </a:spcAft>
              </a:pPr>
              <a:t>2</a:t>
            </a:fld>
            <a:endParaRPr lang="en-US">
              <a:solidFill>
                <a:srgbClr val="FFFFFF"/>
              </a:solidFill>
            </a:endParaRPr>
          </a:p>
        </p:txBody>
      </p:sp>
      <p:pic>
        <p:nvPicPr>
          <p:cNvPr id="6" name="Picture 5" descr="Light bulb on yellow background with sketched light beams and cord">
            <a:extLst>
              <a:ext uri="{FF2B5EF4-FFF2-40B4-BE49-F238E27FC236}">
                <a16:creationId xmlns:a16="http://schemas.microsoft.com/office/drawing/2014/main" id="{14705F20-DF96-4CA7-9A2D-D87F368A1800}"/>
              </a:ext>
            </a:extLst>
          </p:cNvPr>
          <p:cNvPicPr>
            <a:picLocks noChangeAspect="1"/>
          </p:cNvPicPr>
          <p:nvPr/>
        </p:nvPicPr>
        <p:blipFill rotWithShape="1">
          <a:blip r:embed="rId3"/>
          <a:srcRect l="44797" r="535" b="-2"/>
          <a:stretch/>
        </p:blipFill>
        <p:spPr>
          <a:xfrm>
            <a:off x="6096000" y="13"/>
            <a:ext cx="6096000" cy="6857987"/>
          </a:xfrm>
          <a:prstGeom prst="rect">
            <a:avLst/>
          </a:prstGeom>
          <a:noFill/>
        </p:spPr>
      </p:pic>
    </p:spTree>
    <p:extLst>
      <p:ext uri="{BB962C8B-B14F-4D97-AF65-F5344CB8AC3E}">
        <p14:creationId xmlns:p14="http://schemas.microsoft.com/office/powerpoint/2010/main" val="40113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7729941" cy="1072896"/>
          </a:xfrm>
        </p:spPr>
        <p:txBody>
          <a:bodyPr/>
          <a:lstStyle/>
          <a:p>
            <a:r>
              <a:rPr lang="en-GB" dirty="0"/>
              <a:t>IBM Research is the largest industrial research organization in the world.</a:t>
            </a:r>
            <a:endParaRPr lang="en-US" dirty="0"/>
          </a:p>
        </p:txBody>
      </p:sp>
      <p:sp>
        <p:nvSpPr>
          <p:cNvPr id="5" name="Text Placeholder"/>
          <p:cNvSpPr>
            <a:spLocks noGrp="1"/>
          </p:cNvSpPr>
          <p:nvPr>
            <p:ph type="body" sz="quarter" idx="12"/>
          </p:nvPr>
        </p:nvSpPr>
        <p:spPr/>
        <p:txBody>
          <a:bodyPr/>
          <a:lstStyle/>
          <a:p>
            <a:pPr marL="380990" indent="-380990">
              <a:buFont typeface="Arial" panose="020B0604020202020204" pitchFamily="34" charset="0"/>
              <a:buChar char="•"/>
            </a:pPr>
            <a:r>
              <a:rPr lang="en-GB" dirty="0"/>
              <a:t>17 labs across the globe</a:t>
            </a:r>
          </a:p>
          <a:p>
            <a:pPr marL="380990" indent="-380990">
              <a:buFont typeface="Arial" panose="020B0604020202020204" pitchFamily="34" charset="0"/>
              <a:buChar char="•"/>
            </a:pPr>
            <a:r>
              <a:rPr lang="en-GB" dirty="0"/>
              <a:t>3,000 researchers</a:t>
            </a:r>
          </a:p>
          <a:p>
            <a:pPr marL="380990" indent="-380990">
              <a:buFont typeface="Arial" panose="020B0604020202020204" pitchFamily="34" charset="0"/>
              <a:buChar char="•"/>
            </a:pPr>
            <a:r>
              <a:rPr lang="en-GB" dirty="0"/>
              <a:t>authored more than 110,000 research publications. </a:t>
            </a:r>
          </a:p>
          <a:p>
            <a:pPr marL="380990" indent="-380990">
              <a:buFont typeface="Arial" panose="020B0604020202020204" pitchFamily="34" charset="0"/>
              <a:buChar char="•"/>
            </a:pPr>
            <a:r>
              <a:rPr lang="en-GB" b="1" dirty="0"/>
              <a:t>6 Nobel Prizes</a:t>
            </a:r>
            <a:r>
              <a:rPr lang="en-GB" dirty="0"/>
              <a:t>,  </a:t>
            </a:r>
          </a:p>
          <a:p>
            <a:pPr marL="380990" indent="-380990">
              <a:buFont typeface="Arial" panose="020B0604020202020204" pitchFamily="34" charset="0"/>
              <a:buChar char="•"/>
            </a:pPr>
            <a:r>
              <a:rPr lang="en-GB" dirty="0"/>
              <a:t>6  Turing Awards, and many more</a:t>
            </a:r>
          </a:p>
          <a:p>
            <a:pPr marL="380990" indent="-380990">
              <a:buFont typeface="Arial" panose="020B0604020202020204" pitchFamily="34" charset="0"/>
              <a:buChar char="•"/>
            </a:pPr>
            <a:r>
              <a:rPr lang="en-GB" dirty="0"/>
              <a:t>150,000+ patents</a:t>
            </a:r>
          </a:p>
          <a:p>
            <a:pPr marL="380990" indent="-380990">
              <a:buFont typeface="Arial" panose="020B0604020202020204" pitchFamily="34" charset="0"/>
              <a:buChar char="•"/>
            </a:pPr>
            <a:endParaRPr lang="en-GB" dirty="0"/>
          </a:p>
        </p:txBody>
      </p:sp>
      <p:sp>
        <p:nvSpPr>
          <p:cNvPr id="4" name="Slide Number Placeholder"/>
          <p:cNvSpPr>
            <a:spLocks noGrp="1"/>
          </p:cNvSpPr>
          <p:nvPr>
            <p:ph type="sldNum" sz="quarter" idx="11"/>
          </p:nvPr>
        </p:nvSpPr>
        <p:spPr/>
        <p:txBody>
          <a:bodyPr/>
          <a:lstStyle/>
          <a:p>
            <a:pPr defTabSz="914621"/>
            <a:fld id="{59395FB3-9C97-154F-86B2-7E381B951268}" type="slidenum">
              <a:rPr lang="en-US">
                <a:solidFill>
                  <a:srgbClr val="FFFFFF"/>
                </a:solidFill>
              </a:rPr>
              <a:pPr defTabSz="914621"/>
              <a:t>3</a:t>
            </a:fld>
            <a:endParaRPr lang="en-US" dirty="0">
              <a:solidFill>
                <a:srgbClr val="FFFFFF"/>
              </a:solidFill>
            </a:endParaRPr>
          </a:p>
        </p:txBody>
      </p:sp>
      <p:sp>
        <p:nvSpPr>
          <p:cNvPr id="8" name="Rectangle 5">
            <a:extLst>
              <a:ext uri="{C183D7F6-B498-43B3-948B-1728B52AA6E4}">
                <adec:decorative xmlns:adec="http://schemas.microsoft.com/office/drawing/2017/decorative" val="1"/>
              </a:ext>
            </a:extLst>
          </p:cNvPr>
          <p:cNvSpPr>
            <a:spLocks noChangeArrowheads="1"/>
          </p:cNvSpPr>
          <p:nvPr/>
        </p:nvSpPr>
        <p:spPr bwMode="gray">
          <a:xfrm>
            <a:off x="9414342" y="3860668"/>
            <a:ext cx="1865" cy="3731"/>
          </a:xfrm>
          <a:prstGeom prst="rect">
            <a:avLst/>
          </a:prstGeom>
          <a:solidFill>
            <a:schemeClr val="accent5"/>
          </a:solidFill>
          <a:ln w="3175">
            <a:solidFill>
              <a:schemeClr val="accent5"/>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914621">
              <a:spcBef>
                <a:spcPct val="50000"/>
              </a:spcBef>
            </a:pPr>
            <a:endParaRPr lang="en-GB" altLang="en-US" sz="1067" dirty="0">
              <a:solidFill>
                <a:srgbClr val="000000"/>
              </a:solidFill>
              <a:latin typeface="IBM Plex Sans" panose="020B0503050203000203" pitchFamily="34" charset="0"/>
              <a:ea typeface="MS PGothic" charset="-128"/>
            </a:endParaRPr>
          </a:p>
        </p:txBody>
      </p:sp>
      <p:sp>
        <p:nvSpPr>
          <p:cNvPr id="9" name="Rectangle 6">
            <a:extLst>
              <a:ext uri="{C183D7F6-B498-43B3-948B-1728B52AA6E4}">
                <adec:decorative xmlns:adec="http://schemas.microsoft.com/office/drawing/2017/decorative" val="1"/>
              </a:ext>
            </a:extLst>
          </p:cNvPr>
          <p:cNvSpPr>
            <a:spLocks noChangeArrowheads="1"/>
          </p:cNvSpPr>
          <p:nvPr/>
        </p:nvSpPr>
        <p:spPr bwMode="gray">
          <a:xfrm>
            <a:off x="9414342" y="3860668"/>
            <a:ext cx="1865" cy="3731"/>
          </a:xfrm>
          <a:prstGeom prst="rect">
            <a:avLst/>
          </a:prstGeom>
          <a:solidFill>
            <a:schemeClr val="accent5"/>
          </a:solidFill>
          <a:ln w="3175">
            <a:solidFill>
              <a:schemeClr val="accent5"/>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914621">
              <a:spcBef>
                <a:spcPct val="50000"/>
              </a:spcBef>
            </a:pPr>
            <a:endParaRPr lang="en-GB" altLang="en-US" sz="1067" dirty="0">
              <a:solidFill>
                <a:srgbClr val="000000"/>
              </a:solidFill>
              <a:latin typeface="IBM Plex Sans" panose="020B0503050203000203" pitchFamily="34" charset="0"/>
              <a:ea typeface="MS PGothic" charset="-128"/>
            </a:endParaRPr>
          </a:p>
        </p:txBody>
      </p:sp>
      <p:sp>
        <p:nvSpPr>
          <p:cNvPr id="10" name="Freeform 7">
            <a:extLst>
              <a:ext uri="{C183D7F6-B498-43B3-948B-1728B52AA6E4}">
                <adec:decorative xmlns:adec="http://schemas.microsoft.com/office/drawing/2017/decorative" val="1"/>
              </a:ext>
            </a:extLst>
          </p:cNvPr>
          <p:cNvSpPr>
            <a:spLocks/>
          </p:cNvSpPr>
          <p:nvPr/>
        </p:nvSpPr>
        <p:spPr bwMode="gray">
          <a:xfrm>
            <a:off x="8927403" y="2691045"/>
            <a:ext cx="5597" cy="1865"/>
          </a:xfrm>
          <a:custGeom>
            <a:avLst/>
            <a:gdLst>
              <a:gd name="T0" fmla="*/ 0 w 3"/>
              <a:gd name="T1" fmla="*/ 0 h 2"/>
              <a:gd name="T2" fmla="*/ 2147483646 w 3"/>
              <a:gd name="T3" fmla="*/ 0 h 2"/>
              <a:gd name="T4" fmla="*/ 2147483646 w 3"/>
              <a:gd name="T5" fmla="*/ 67108864 h 2"/>
              <a:gd name="T6" fmla="*/ 0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0" y="0"/>
                </a:moveTo>
                <a:lnTo>
                  <a:pt x="3" y="0"/>
                </a:lnTo>
                <a:lnTo>
                  <a:pt x="2"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1" name="Freeform 8">
            <a:extLst>
              <a:ext uri="{C183D7F6-B498-43B3-948B-1728B52AA6E4}">
                <adec:decorative xmlns:adec="http://schemas.microsoft.com/office/drawing/2017/decorative" val="1"/>
              </a:ext>
            </a:extLst>
          </p:cNvPr>
          <p:cNvSpPr>
            <a:spLocks/>
          </p:cNvSpPr>
          <p:nvPr/>
        </p:nvSpPr>
        <p:spPr bwMode="gray">
          <a:xfrm>
            <a:off x="8130765" y="3827091"/>
            <a:ext cx="3731" cy="3731"/>
          </a:xfrm>
          <a:custGeom>
            <a:avLst/>
            <a:gdLst>
              <a:gd name="T0" fmla="*/ 0 w 2"/>
              <a:gd name="T1" fmla="*/ 282796201 h 3"/>
              <a:gd name="T2" fmla="*/ 2147483646 w 2"/>
              <a:gd name="T3" fmla="*/ 0 h 3"/>
              <a:gd name="T4" fmla="*/ 2147483646 w 2"/>
              <a:gd name="T5" fmla="*/ 282796201 h 3"/>
              <a:gd name="T6" fmla="*/ 0 w 2"/>
              <a:gd name="T7" fmla="*/ 282796201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3"/>
                </a:moveTo>
                <a:lnTo>
                  <a:pt x="2" y="0"/>
                </a:lnTo>
                <a:lnTo>
                  <a:pt x="2" y="1"/>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2" name="Freeform 9">
            <a:extLst>
              <a:ext uri="{C183D7F6-B498-43B3-948B-1728B52AA6E4}">
                <adec:decorative xmlns:adec="http://schemas.microsoft.com/office/drawing/2017/decorative" val="1"/>
              </a:ext>
            </a:extLst>
          </p:cNvPr>
          <p:cNvSpPr>
            <a:spLocks/>
          </p:cNvSpPr>
          <p:nvPr/>
        </p:nvSpPr>
        <p:spPr bwMode="gray">
          <a:xfrm>
            <a:off x="8662480" y="3821496"/>
            <a:ext cx="1865" cy="1865"/>
          </a:xfrm>
          <a:custGeom>
            <a:avLst/>
            <a:gdLst>
              <a:gd name="T0" fmla="*/ 2147483646 w 1"/>
              <a:gd name="T1" fmla="*/ 0 h 1"/>
              <a:gd name="T2" fmla="*/ 2147483646 w 1"/>
              <a:gd name="T3" fmla="*/ 2147483646 h 1"/>
              <a:gd name="T4" fmla="*/ 0 w 1"/>
              <a:gd name="T5" fmla="*/ 2147483646 h 1"/>
              <a:gd name="T6" fmla="*/ 214748364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lnTo>
                  <a:pt x="1" y="1"/>
                </a:lnTo>
                <a:lnTo>
                  <a:pt x="0" y="1"/>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3" name="Freeform 10">
            <a:extLst>
              <a:ext uri="{C183D7F6-B498-43B3-948B-1728B52AA6E4}">
                <adec:decorative xmlns:adec="http://schemas.microsoft.com/office/drawing/2017/decorative" val="1"/>
              </a:ext>
            </a:extLst>
          </p:cNvPr>
          <p:cNvSpPr>
            <a:spLocks/>
          </p:cNvSpPr>
          <p:nvPr/>
        </p:nvSpPr>
        <p:spPr bwMode="gray">
          <a:xfrm>
            <a:off x="8662480" y="3821496"/>
            <a:ext cx="1865" cy="1865"/>
          </a:xfrm>
          <a:custGeom>
            <a:avLst/>
            <a:gdLst>
              <a:gd name="T0" fmla="*/ 0 w 1"/>
              <a:gd name="T1" fmla="*/ 2147483646 h 1"/>
              <a:gd name="T2" fmla="*/ 0 w 1"/>
              <a:gd name="T3" fmla="*/ 0 h 1"/>
              <a:gd name="T4" fmla="*/ 2147483646 w 1"/>
              <a:gd name="T5" fmla="*/ 0 h 1"/>
              <a:gd name="T6" fmla="*/ 0 w 1"/>
              <a:gd name="T7" fmla="*/ 214748364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lnTo>
                  <a:pt x="0" y="0"/>
                </a:lnTo>
                <a:lnTo>
                  <a:pt x="1" y="0"/>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4" name="Freeform 12">
            <a:extLst>
              <a:ext uri="{C183D7F6-B498-43B3-948B-1728B52AA6E4}">
                <adec:decorative xmlns:adec="http://schemas.microsoft.com/office/drawing/2017/decorative" val="1"/>
              </a:ext>
            </a:extLst>
          </p:cNvPr>
          <p:cNvSpPr>
            <a:spLocks/>
          </p:cNvSpPr>
          <p:nvPr/>
        </p:nvSpPr>
        <p:spPr bwMode="gray">
          <a:xfrm>
            <a:off x="4123319" y="2409364"/>
            <a:ext cx="1925365" cy="1311397"/>
          </a:xfrm>
          <a:custGeom>
            <a:avLst/>
            <a:gdLst>
              <a:gd name="T0" fmla="*/ 2147483647 w 791"/>
              <a:gd name="T1" fmla="*/ 2147483647 h 539"/>
              <a:gd name="T2" fmla="*/ 2147483647 w 791"/>
              <a:gd name="T3" fmla="*/ 2147483647 h 539"/>
              <a:gd name="T4" fmla="*/ 2147483647 w 791"/>
              <a:gd name="T5" fmla="*/ 2147483647 h 539"/>
              <a:gd name="T6" fmla="*/ 2147483647 w 791"/>
              <a:gd name="T7" fmla="*/ 2147483647 h 539"/>
              <a:gd name="T8" fmla="*/ 2147483647 w 791"/>
              <a:gd name="T9" fmla="*/ 2147483647 h 539"/>
              <a:gd name="T10" fmla="*/ 2147483647 w 791"/>
              <a:gd name="T11" fmla="*/ 2147483647 h 539"/>
              <a:gd name="T12" fmla="*/ 2147483647 w 791"/>
              <a:gd name="T13" fmla="*/ 2147483647 h 539"/>
              <a:gd name="T14" fmla="*/ 2147483647 w 791"/>
              <a:gd name="T15" fmla="*/ 2147483647 h 539"/>
              <a:gd name="T16" fmla="*/ 2147483647 w 791"/>
              <a:gd name="T17" fmla="*/ 2147483647 h 539"/>
              <a:gd name="T18" fmla="*/ 2147483647 w 791"/>
              <a:gd name="T19" fmla="*/ 2147483647 h 539"/>
              <a:gd name="T20" fmla="*/ 2147483647 w 791"/>
              <a:gd name="T21" fmla="*/ 2147483647 h 539"/>
              <a:gd name="T22" fmla="*/ 2147483647 w 791"/>
              <a:gd name="T23" fmla="*/ 2147483647 h 539"/>
              <a:gd name="T24" fmla="*/ 2147483647 w 791"/>
              <a:gd name="T25" fmla="*/ 2147483647 h 539"/>
              <a:gd name="T26" fmla="*/ 2147483647 w 791"/>
              <a:gd name="T27" fmla="*/ 2147483647 h 539"/>
              <a:gd name="T28" fmla="*/ 2147483647 w 791"/>
              <a:gd name="T29" fmla="*/ 2147483647 h 539"/>
              <a:gd name="T30" fmla="*/ 2147483647 w 791"/>
              <a:gd name="T31" fmla="*/ 2147483647 h 539"/>
              <a:gd name="T32" fmla="*/ 2147483647 w 791"/>
              <a:gd name="T33" fmla="*/ 2147483647 h 539"/>
              <a:gd name="T34" fmla="*/ 2147483647 w 791"/>
              <a:gd name="T35" fmla="*/ 2147483647 h 539"/>
              <a:gd name="T36" fmla="*/ 2147483647 w 791"/>
              <a:gd name="T37" fmla="*/ 2147483647 h 539"/>
              <a:gd name="T38" fmla="*/ 2147483647 w 791"/>
              <a:gd name="T39" fmla="*/ 2147483647 h 539"/>
              <a:gd name="T40" fmla="*/ 2147483647 w 791"/>
              <a:gd name="T41" fmla="*/ 2147483647 h 539"/>
              <a:gd name="T42" fmla="*/ 2147483647 w 791"/>
              <a:gd name="T43" fmla="*/ 2147483647 h 539"/>
              <a:gd name="T44" fmla="*/ 2147483647 w 791"/>
              <a:gd name="T45" fmla="*/ 2147483647 h 539"/>
              <a:gd name="T46" fmla="*/ 2147483647 w 791"/>
              <a:gd name="T47" fmla="*/ 2147483647 h 539"/>
              <a:gd name="T48" fmla="*/ 2147483647 w 791"/>
              <a:gd name="T49" fmla="*/ 2147483647 h 539"/>
              <a:gd name="T50" fmla="*/ 2147483647 w 791"/>
              <a:gd name="T51" fmla="*/ 2147483647 h 539"/>
              <a:gd name="T52" fmla="*/ 2147483647 w 791"/>
              <a:gd name="T53" fmla="*/ 2147483647 h 539"/>
              <a:gd name="T54" fmla="*/ 2147483647 w 791"/>
              <a:gd name="T55" fmla="*/ 2147483647 h 539"/>
              <a:gd name="T56" fmla="*/ 2147483647 w 791"/>
              <a:gd name="T57" fmla="*/ 2147483647 h 539"/>
              <a:gd name="T58" fmla="*/ 2147483647 w 791"/>
              <a:gd name="T59" fmla="*/ 2147483647 h 539"/>
              <a:gd name="T60" fmla="*/ 2147483647 w 791"/>
              <a:gd name="T61" fmla="*/ 2147483647 h 539"/>
              <a:gd name="T62" fmla="*/ 2147483647 w 791"/>
              <a:gd name="T63" fmla="*/ 2147483647 h 539"/>
              <a:gd name="T64" fmla="*/ 2147483647 w 791"/>
              <a:gd name="T65" fmla="*/ 2147483647 h 539"/>
              <a:gd name="T66" fmla="*/ 2147483647 w 791"/>
              <a:gd name="T67" fmla="*/ 2147483647 h 539"/>
              <a:gd name="T68" fmla="*/ 2147483647 w 791"/>
              <a:gd name="T69" fmla="*/ 2147483647 h 539"/>
              <a:gd name="T70" fmla="*/ 2147483647 w 791"/>
              <a:gd name="T71" fmla="*/ 2147483647 h 539"/>
              <a:gd name="T72" fmla="*/ 2147483647 w 791"/>
              <a:gd name="T73" fmla="*/ 2147483647 h 539"/>
              <a:gd name="T74" fmla="*/ 2147483647 w 791"/>
              <a:gd name="T75" fmla="*/ 2147483647 h 539"/>
              <a:gd name="T76" fmla="*/ 2147483647 w 791"/>
              <a:gd name="T77" fmla="*/ 2147483647 h 539"/>
              <a:gd name="T78" fmla="*/ 2147483647 w 791"/>
              <a:gd name="T79" fmla="*/ 2147483647 h 539"/>
              <a:gd name="T80" fmla="*/ 2147483647 w 791"/>
              <a:gd name="T81" fmla="*/ 2147483647 h 539"/>
              <a:gd name="T82" fmla="*/ 2147483647 w 791"/>
              <a:gd name="T83" fmla="*/ 2147483647 h 539"/>
              <a:gd name="T84" fmla="*/ 2147483647 w 791"/>
              <a:gd name="T85" fmla="*/ 2147483647 h 539"/>
              <a:gd name="T86" fmla="*/ 2147483647 w 791"/>
              <a:gd name="T87" fmla="*/ 2147483647 h 539"/>
              <a:gd name="T88" fmla="*/ 2147483647 w 791"/>
              <a:gd name="T89" fmla="*/ 2147483647 h 539"/>
              <a:gd name="T90" fmla="*/ 2147483647 w 791"/>
              <a:gd name="T91" fmla="*/ 2147483647 h 539"/>
              <a:gd name="T92" fmla="*/ 2147483647 w 791"/>
              <a:gd name="T93" fmla="*/ 2147483647 h 539"/>
              <a:gd name="T94" fmla="*/ 2147483647 w 791"/>
              <a:gd name="T95" fmla="*/ 2147483647 h 539"/>
              <a:gd name="T96" fmla="*/ 2147483647 w 791"/>
              <a:gd name="T97" fmla="*/ 2147483647 h 539"/>
              <a:gd name="T98" fmla="*/ 2147483647 w 791"/>
              <a:gd name="T99" fmla="*/ 2147483647 h 539"/>
              <a:gd name="T100" fmla="*/ 2147483647 w 791"/>
              <a:gd name="T101" fmla="*/ 2147483647 h 539"/>
              <a:gd name="T102" fmla="*/ 2147483647 w 791"/>
              <a:gd name="T103" fmla="*/ 2147483647 h 539"/>
              <a:gd name="T104" fmla="*/ 2147483647 w 791"/>
              <a:gd name="T105" fmla="*/ 2147483647 h 539"/>
              <a:gd name="T106" fmla="*/ 2147483647 w 791"/>
              <a:gd name="T107" fmla="*/ 2147483647 h 539"/>
              <a:gd name="T108" fmla="*/ 2147483647 w 791"/>
              <a:gd name="T109" fmla="*/ 2147483647 h 539"/>
              <a:gd name="T110" fmla="*/ 2147483647 w 791"/>
              <a:gd name="T111" fmla="*/ 2147483647 h 539"/>
              <a:gd name="T112" fmla="*/ 2147483647 w 791"/>
              <a:gd name="T113" fmla="*/ 2147483647 h 539"/>
              <a:gd name="T114" fmla="*/ 2147483647 w 791"/>
              <a:gd name="T115" fmla="*/ 2147483647 h 539"/>
              <a:gd name="T116" fmla="*/ 2147483647 w 791"/>
              <a:gd name="T117" fmla="*/ 2147483647 h 539"/>
              <a:gd name="T118" fmla="*/ 2147483647 w 791"/>
              <a:gd name="T119" fmla="*/ 2147483647 h 5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91"/>
              <a:gd name="T181" fmla="*/ 0 h 539"/>
              <a:gd name="T182" fmla="*/ 791 w 791"/>
              <a:gd name="T183" fmla="*/ 539 h 5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91" h="539">
                <a:moveTo>
                  <a:pt x="174" y="437"/>
                </a:moveTo>
                <a:lnTo>
                  <a:pt x="169" y="434"/>
                </a:lnTo>
                <a:lnTo>
                  <a:pt x="164" y="426"/>
                </a:lnTo>
                <a:lnTo>
                  <a:pt x="161" y="426"/>
                </a:lnTo>
                <a:lnTo>
                  <a:pt x="159" y="421"/>
                </a:lnTo>
                <a:lnTo>
                  <a:pt x="153" y="419"/>
                </a:lnTo>
                <a:lnTo>
                  <a:pt x="150" y="413"/>
                </a:lnTo>
                <a:lnTo>
                  <a:pt x="146" y="411"/>
                </a:lnTo>
                <a:lnTo>
                  <a:pt x="140" y="411"/>
                </a:lnTo>
                <a:lnTo>
                  <a:pt x="136" y="405"/>
                </a:lnTo>
                <a:lnTo>
                  <a:pt x="128" y="403"/>
                </a:lnTo>
                <a:lnTo>
                  <a:pt x="123" y="399"/>
                </a:lnTo>
                <a:lnTo>
                  <a:pt x="122" y="391"/>
                </a:lnTo>
                <a:lnTo>
                  <a:pt x="122" y="383"/>
                </a:lnTo>
                <a:lnTo>
                  <a:pt x="120" y="379"/>
                </a:lnTo>
                <a:lnTo>
                  <a:pt x="119" y="374"/>
                </a:lnTo>
                <a:lnTo>
                  <a:pt x="115" y="375"/>
                </a:lnTo>
                <a:lnTo>
                  <a:pt x="110" y="374"/>
                </a:lnTo>
                <a:lnTo>
                  <a:pt x="110" y="369"/>
                </a:lnTo>
                <a:lnTo>
                  <a:pt x="113" y="367"/>
                </a:lnTo>
                <a:lnTo>
                  <a:pt x="112" y="360"/>
                </a:lnTo>
                <a:lnTo>
                  <a:pt x="109" y="360"/>
                </a:lnTo>
                <a:lnTo>
                  <a:pt x="107" y="363"/>
                </a:lnTo>
                <a:lnTo>
                  <a:pt x="103" y="360"/>
                </a:lnTo>
                <a:lnTo>
                  <a:pt x="101" y="355"/>
                </a:lnTo>
                <a:lnTo>
                  <a:pt x="100" y="346"/>
                </a:lnTo>
                <a:lnTo>
                  <a:pt x="101" y="340"/>
                </a:lnTo>
                <a:lnTo>
                  <a:pt x="103" y="336"/>
                </a:lnTo>
                <a:lnTo>
                  <a:pt x="102" y="328"/>
                </a:lnTo>
                <a:lnTo>
                  <a:pt x="104" y="319"/>
                </a:lnTo>
                <a:lnTo>
                  <a:pt x="92" y="310"/>
                </a:lnTo>
                <a:lnTo>
                  <a:pt x="85" y="303"/>
                </a:lnTo>
                <a:lnTo>
                  <a:pt x="73" y="273"/>
                </a:lnTo>
                <a:lnTo>
                  <a:pt x="67" y="268"/>
                </a:lnTo>
                <a:lnTo>
                  <a:pt x="60" y="255"/>
                </a:lnTo>
                <a:lnTo>
                  <a:pt x="53" y="249"/>
                </a:lnTo>
                <a:lnTo>
                  <a:pt x="46" y="251"/>
                </a:lnTo>
                <a:lnTo>
                  <a:pt x="39" y="260"/>
                </a:lnTo>
                <a:lnTo>
                  <a:pt x="35" y="260"/>
                </a:lnTo>
                <a:lnTo>
                  <a:pt x="21" y="237"/>
                </a:lnTo>
                <a:lnTo>
                  <a:pt x="17" y="231"/>
                </a:lnTo>
                <a:lnTo>
                  <a:pt x="13" y="234"/>
                </a:lnTo>
                <a:lnTo>
                  <a:pt x="11" y="240"/>
                </a:lnTo>
                <a:lnTo>
                  <a:pt x="0" y="233"/>
                </a:lnTo>
                <a:lnTo>
                  <a:pt x="0" y="45"/>
                </a:lnTo>
                <a:lnTo>
                  <a:pt x="3" y="45"/>
                </a:lnTo>
                <a:lnTo>
                  <a:pt x="5" y="46"/>
                </a:lnTo>
                <a:lnTo>
                  <a:pt x="17" y="46"/>
                </a:lnTo>
                <a:lnTo>
                  <a:pt x="24" y="51"/>
                </a:lnTo>
                <a:lnTo>
                  <a:pt x="32" y="55"/>
                </a:lnTo>
                <a:lnTo>
                  <a:pt x="39" y="55"/>
                </a:lnTo>
                <a:lnTo>
                  <a:pt x="45" y="58"/>
                </a:lnTo>
                <a:lnTo>
                  <a:pt x="54" y="60"/>
                </a:lnTo>
                <a:lnTo>
                  <a:pt x="56" y="59"/>
                </a:lnTo>
                <a:lnTo>
                  <a:pt x="56" y="57"/>
                </a:lnTo>
                <a:lnTo>
                  <a:pt x="50" y="55"/>
                </a:lnTo>
                <a:lnTo>
                  <a:pt x="48" y="52"/>
                </a:lnTo>
                <a:lnTo>
                  <a:pt x="53" y="49"/>
                </a:lnTo>
                <a:lnTo>
                  <a:pt x="56" y="49"/>
                </a:lnTo>
                <a:lnTo>
                  <a:pt x="61" y="44"/>
                </a:lnTo>
                <a:lnTo>
                  <a:pt x="68" y="45"/>
                </a:lnTo>
                <a:lnTo>
                  <a:pt x="67" y="47"/>
                </a:lnTo>
                <a:lnTo>
                  <a:pt x="73" y="47"/>
                </a:lnTo>
                <a:lnTo>
                  <a:pt x="74" y="45"/>
                </a:lnTo>
                <a:lnTo>
                  <a:pt x="81" y="42"/>
                </a:lnTo>
                <a:lnTo>
                  <a:pt x="86" y="42"/>
                </a:lnTo>
                <a:lnTo>
                  <a:pt x="91" y="38"/>
                </a:lnTo>
                <a:lnTo>
                  <a:pt x="94" y="38"/>
                </a:lnTo>
                <a:lnTo>
                  <a:pt x="99" y="35"/>
                </a:lnTo>
                <a:lnTo>
                  <a:pt x="101" y="36"/>
                </a:lnTo>
                <a:lnTo>
                  <a:pt x="106" y="35"/>
                </a:lnTo>
                <a:lnTo>
                  <a:pt x="106" y="37"/>
                </a:lnTo>
                <a:lnTo>
                  <a:pt x="94" y="43"/>
                </a:lnTo>
                <a:lnTo>
                  <a:pt x="89" y="43"/>
                </a:lnTo>
                <a:lnTo>
                  <a:pt x="81" y="47"/>
                </a:lnTo>
                <a:lnTo>
                  <a:pt x="80" y="50"/>
                </a:lnTo>
                <a:lnTo>
                  <a:pt x="75" y="52"/>
                </a:lnTo>
                <a:lnTo>
                  <a:pt x="75" y="53"/>
                </a:lnTo>
                <a:lnTo>
                  <a:pt x="72" y="55"/>
                </a:lnTo>
                <a:lnTo>
                  <a:pt x="73" y="58"/>
                </a:lnTo>
                <a:lnTo>
                  <a:pt x="79" y="57"/>
                </a:lnTo>
                <a:lnTo>
                  <a:pt x="81" y="53"/>
                </a:lnTo>
                <a:lnTo>
                  <a:pt x="92" y="47"/>
                </a:lnTo>
                <a:lnTo>
                  <a:pt x="94" y="48"/>
                </a:lnTo>
                <a:lnTo>
                  <a:pt x="99" y="43"/>
                </a:lnTo>
                <a:lnTo>
                  <a:pt x="109" y="40"/>
                </a:lnTo>
                <a:lnTo>
                  <a:pt x="113" y="38"/>
                </a:lnTo>
                <a:lnTo>
                  <a:pt x="113" y="41"/>
                </a:lnTo>
                <a:lnTo>
                  <a:pt x="119" y="37"/>
                </a:lnTo>
                <a:lnTo>
                  <a:pt x="119" y="33"/>
                </a:lnTo>
                <a:lnTo>
                  <a:pt x="122" y="33"/>
                </a:lnTo>
                <a:lnTo>
                  <a:pt x="123" y="32"/>
                </a:lnTo>
                <a:lnTo>
                  <a:pt x="120" y="30"/>
                </a:lnTo>
                <a:lnTo>
                  <a:pt x="120" y="26"/>
                </a:lnTo>
                <a:lnTo>
                  <a:pt x="132" y="35"/>
                </a:lnTo>
                <a:lnTo>
                  <a:pt x="132" y="41"/>
                </a:lnTo>
                <a:lnTo>
                  <a:pt x="140" y="47"/>
                </a:lnTo>
                <a:lnTo>
                  <a:pt x="145" y="49"/>
                </a:lnTo>
                <a:lnTo>
                  <a:pt x="146" y="43"/>
                </a:lnTo>
                <a:lnTo>
                  <a:pt x="148" y="43"/>
                </a:lnTo>
                <a:lnTo>
                  <a:pt x="147" y="37"/>
                </a:lnTo>
                <a:lnTo>
                  <a:pt x="155" y="34"/>
                </a:lnTo>
                <a:lnTo>
                  <a:pt x="156" y="38"/>
                </a:lnTo>
                <a:lnTo>
                  <a:pt x="154" y="39"/>
                </a:lnTo>
                <a:lnTo>
                  <a:pt x="153" y="41"/>
                </a:lnTo>
                <a:lnTo>
                  <a:pt x="158" y="43"/>
                </a:lnTo>
                <a:lnTo>
                  <a:pt x="155" y="47"/>
                </a:lnTo>
                <a:lnTo>
                  <a:pt x="155" y="48"/>
                </a:lnTo>
                <a:lnTo>
                  <a:pt x="162" y="49"/>
                </a:lnTo>
                <a:lnTo>
                  <a:pt x="168" y="44"/>
                </a:lnTo>
                <a:lnTo>
                  <a:pt x="168" y="40"/>
                </a:lnTo>
                <a:lnTo>
                  <a:pt x="178" y="39"/>
                </a:lnTo>
                <a:lnTo>
                  <a:pt x="193" y="48"/>
                </a:lnTo>
                <a:lnTo>
                  <a:pt x="197" y="48"/>
                </a:lnTo>
                <a:lnTo>
                  <a:pt x="206" y="50"/>
                </a:lnTo>
                <a:lnTo>
                  <a:pt x="215" y="54"/>
                </a:lnTo>
                <a:lnTo>
                  <a:pt x="220" y="54"/>
                </a:lnTo>
                <a:lnTo>
                  <a:pt x="226" y="55"/>
                </a:lnTo>
                <a:lnTo>
                  <a:pt x="232" y="55"/>
                </a:lnTo>
                <a:lnTo>
                  <a:pt x="233" y="54"/>
                </a:lnTo>
                <a:lnTo>
                  <a:pt x="239" y="54"/>
                </a:lnTo>
                <a:lnTo>
                  <a:pt x="253" y="64"/>
                </a:lnTo>
                <a:lnTo>
                  <a:pt x="245" y="66"/>
                </a:lnTo>
                <a:lnTo>
                  <a:pt x="244" y="67"/>
                </a:lnTo>
                <a:lnTo>
                  <a:pt x="240" y="69"/>
                </a:lnTo>
                <a:lnTo>
                  <a:pt x="238" y="71"/>
                </a:lnTo>
                <a:lnTo>
                  <a:pt x="240" y="73"/>
                </a:lnTo>
                <a:lnTo>
                  <a:pt x="249" y="74"/>
                </a:lnTo>
                <a:lnTo>
                  <a:pt x="253" y="75"/>
                </a:lnTo>
                <a:lnTo>
                  <a:pt x="268" y="76"/>
                </a:lnTo>
                <a:lnTo>
                  <a:pt x="276" y="75"/>
                </a:lnTo>
                <a:lnTo>
                  <a:pt x="288" y="71"/>
                </a:lnTo>
                <a:lnTo>
                  <a:pt x="291" y="73"/>
                </a:lnTo>
                <a:lnTo>
                  <a:pt x="296" y="74"/>
                </a:lnTo>
                <a:lnTo>
                  <a:pt x="300" y="78"/>
                </a:lnTo>
                <a:lnTo>
                  <a:pt x="302" y="78"/>
                </a:lnTo>
                <a:lnTo>
                  <a:pt x="307" y="82"/>
                </a:lnTo>
                <a:lnTo>
                  <a:pt x="304" y="86"/>
                </a:lnTo>
                <a:lnTo>
                  <a:pt x="306" y="89"/>
                </a:lnTo>
                <a:lnTo>
                  <a:pt x="312" y="92"/>
                </a:lnTo>
                <a:lnTo>
                  <a:pt x="312" y="87"/>
                </a:lnTo>
                <a:lnTo>
                  <a:pt x="316" y="85"/>
                </a:lnTo>
                <a:lnTo>
                  <a:pt x="312" y="82"/>
                </a:lnTo>
                <a:lnTo>
                  <a:pt x="308" y="75"/>
                </a:lnTo>
                <a:lnTo>
                  <a:pt x="310" y="70"/>
                </a:lnTo>
                <a:lnTo>
                  <a:pt x="318" y="70"/>
                </a:lnTo>
                <a:lnTo>
                  <a:pt x="326" y="64"/>
                </a:lnTo>
                <a:lnTo>
                  <a:pt x="326" y="62"/>
                </a:lnTo>
                <a:lnTo>
                  <a:pt x="329" y="61"/>
                </a:lnTo>
                <a:lnTo>
                  <a:pt x="331" y="62"/>
                </a:lnTo>
                <a:lnTo>
                  <a:pt x="332" y="64"/>
                </a:lnTo>
                <a:lnTo>
                  <a:pt x="339" y="69"/>
                </a:lnTo>
                <a:lnTo>
                  <a:pt x="343" y="69"/>
                </a:lnTo>
                <a:lnTo>
                  <a:pt x="352" y="69"/>
                </a:lnTo>
                <a:lnTo>
                  <a:pt x="355" y="73"/>
                </a:lnTo>
                <a:lnTo>
                  <a:pt x="364" y="75"/>
                </a:lnTo>
                <a:lnTo>
                  <a:pt x="367" y="73"/>
                </a:lnTo>
                <a:lnTo>
                  <a:pt x="372" y="74"/>
                </a:lnTo>
                <a:lnTo>
                  <a:pt x="383" y="72"/>
                </a:lnTo>
                <a:lnTo>
                  <a:pt x="388" y="74"/>
                </a:lnTo>
                <a:lnTo>
                  <a:pt x="392" y="74"/>
                </a:lnTo>
                <a:lnTo>
                  <a:pt x="395" y="64"/>
                </a:lnTo>
                <a:lnTo>
                  <a:pt x="401" y="64"/>
                </a:lnTo>
                <a:lnTo>
                  <a:pt x="404" y="62"/>
                </a:lnTo>
                <a:lnTo>
                  <a:pt x="408" y="64"/>
                </a:lnTo>
                <a:lnTo>
                  <a:pt x="415" y="67"/>
                </a:lnTo>
                <a:lnTo>
                  <a:pt x="419" y="68"/>
                </a:lnTo>
                <a:lnTo>
                  <a:pt x="419" y="72"/>
                </a:lnTo>
                <a:lnTo>
                  <a:pt x="416" y="74"/>
                </a:lnTo>
                <a:lnTo>
                  <a:pt x="417" y="79"/>
                </a:lnTo>
                <a:lnTo>
                  <a:pt x="425" y="81"/>
                </a:lnTo>
                <a:lnTo>
                  <a:pt x="427" y="78"/>
                </a:lnTo>
                <a:lnTo>
                  <a:pt x="422" y="73"/>
                </a:lnTo>
                <a:lnTo>
                  <a:pt x="423" y="70"/>
                </a:lnTo>
                <a:lnTo>
                  <a:pt x="428" y="68"/>
                </a:lnTo>
                <a:lnTo>
                  <a:pt x="432" y="68"/>
                </a:lnTo>
                <a:lnTo>
                  <a:pt x="436" y="65"/>
                </a:lnTo>
                <a:lnTo>
                  <a:pt x="440" y="62"/>
                </a:lnTo>
                <a:lnTo>
                  <a:pt x="443" y="58"/>
                </a:lnTo>
                <a:lnTo>
                  <a:pt x="440" y="55"/>
                </a:lnTo>
                <a:lnTo>
                  <a:pt x="438" y="56"/>
                </a:lnTo>
                <a:lnTo>
                  <a:pt x="434" y="58"/>
                </a:lnTo>
                <a:lnTo>
                  <a:pt x="431" y="56"/>
                </a:lnTo>
                <a:lnTo>
                  <a:pt x="434" y="49"/>
                </a:lnTo>
                <a:lnTo>
                  <a:pt x="441" y="46"/>
                </a:lnTo>
                <a:lnTo>
                  <a:pt x="440" y="44"/>
                </a:lnTo>
                <a:lnTo>
                  <a:pt x="436" y="45"/>
                </a:lnTo>
                <a:lnTo>
                  <a:pt x="431" y="44"/>
                </a:lnTo>
                <a:lnTo>
                  <a:pt x="430" y="41"/>
                </a:lnTo>
                <a:lnTo>
                  <a:pt x="427" y="41"/>
                </a:lnTo>
                <a:lnTo>
                  <a:pt x="423" y="40"/>
                </a:lnTo>
                <a:lnTo>
                  <a:pt x="417" y="37"/>
                </a:lnTo>
                <a:lnTo>
                  <a:pt x="413" y="34"/>
                </a:lnTo>
                <a:lnTo>
                  <a:pt x="415" y="26"/>
                </a:lnTo>
                <a:lnTo>
                  <a:pt x="419" y="26"/>
                </a:lnTo>
                <a:lnTo>
                  <a:pt x="419" y="24"/>
                </a:lnTo>
                <a:lnTo>
                  <a:pt x="417" y="24"/>
                </a:lnTo>
                <a:lnTo>
                  <a:pt x="413" y="21"/>
                </a:lnTo>
                <a:lnTo>
                  <a:pt x="417" y="11"/>
                </a:lnTo>
                <a:lnTo>
                  <a:pt x="419" y="10"/>
                </a:lnTo>
                <a:lnTo>
                  <a:pt x="421" y="11"/>
                </a:lnTo>
                <a:lnTo>
                  <a:pt x="425" y="8"/>
                </a:lnTo>
                <a:lnTo>
                  <a:pt x="421" y="6"/>
                </a:lnTo>
                <a:lnTo>
                  <a:pt x="424" y="3"/>
                </a:lnTo>
                <a:lnTo>
                  <a:pt x="427" y="3"/>
                </a:lnTo>
                <a:lnTo>
                  <a:pt x="429" y="0"/>
                </a:lnTo>
                <a:lnTo>
                  <a:pt x="433" y="1"/>
                </a:lnTo>
                <a:lnTo>
                  <a:pt x="436" y="3"/>
                </a:lnTo>
                <a:lnTo>
                  <a:pt x="440" y="4"/>
                </a:lnTo>
                <a:lnTo>
                  <a:pt x="445" y="5"/>
                </a:lnTo>
                <a:lnTo>
                  <a:pt x="447" y="10"/>
                </a:lnTo>
                <a:lnTo>
                  <a:pt x="449" y="11"/>
                </a:lnTo>
                <a:lnTo>
                  <a:pt x="449" y="20"/>
                </a:lnTo>
                <a:lnTo>
                  <a:pt x="460" y="30"/>
                </a:lnTo>
                <a:lnTo>
                  <a:pt x="460" y="34"/>
                </a:lnTo>
                <a:lnTo>
                  <a:pt x="455" y="34"/>
                </a:lnTo>
                <a:lnTo>
                  <a:pt x="453" y="34"/>
                </a:lnTo>
                <a:lnTo>
                  <a:pt x="454" y="37"/>
                </a:lnTo>
                <a:lnTo>
                  <a:pt x="451" y="40"/>
                </a:lnTo>
                <a:lnTo>
                  <a:pt x="458" y="44"/>
                </a:lnTo>
                <a:lnTo>
                  <a:pt x="465" y="43"/>
                </a:lnTo>
                <a:lnTo>
                  <a:pt x="470" y="46"/>
                </a:lnTo>
                <a:lnTo>
                  <a:pt x="471" y="48"/>
                </a:lnTo>
                <a:lnTo>
                  <a:pt x="466" y="48"/>
                </a:lnTo>
                <a:lnTo>
                  <a:pt x="464" y="50"/>
                </a:lnTo>
                <a:lnTo>
                  <a:pt x="471" y="55"/>
                </a:lnTo>
                <a:lnTo>
                  <a:pt x="471" y="63"/>
                </a:lnTo>
                <a:lnTo>
                  <a:pt x="473" y="65"/>
                </a:lnTo>
                <a:lnTo>
                  <a:pt x="477" y="64"/>
                </a:lnTo>
                <a:lnTo>
                  <a:pt x="478" y="58"/>
                </a:lnTo>
                <a:lnTo>
                  <a:pt x="478" y="54"/>
                </a:lnTo>
                <a:lnTo>
                  <a:pt x="483" y="51"/>
                </a:lnTo>
                <a:lnTo>
                  <a:pt x="485" y="53"/>
                </a:lnTo>
                <a:lnTo>
                  <a:pt x="494" y="58"/>
                </a:lnTo>
                <a:lnTo>
                  <a:pt x="496" y="62"/>
                </a:lnTo>
                <a:lnTo>
                  <a:pt x="497" y="65"/>
                </a:lnTo>
                <a:lnTo>
                  <a:pt x="492" y="66"/>
                </a:lnTo>
                <a:lnTo>
                  <a:pt x="491" y="75"/>
                </a:lnTo>
                <a:lnTo>
                  <a:pt x="500" y="83"/>
                </a:lnTo>
                <a:lnTo>
                  <a:pt x="502" y="83"/>
                </a:lnTo>
                <a:lnTo>
                  <a:pt x="502" y="79"/>
                </a:lnTo>
                <a:lnTo>
                  <a:pt x="507" y="78"/>
                </a:lnTo>
                <a:lnTo>
                  <a:pt x="509" y="75"/>
                </a:lnTo>
                <a:lnTo>
                  <a:pt x="513" y="69"/>
                </a:lnTo>
                <a:lnTo>
                  <a:pt x="515" y="63"/>
                </a:lnTo>
                <a:lnTo>
                  <a:pt x="516" y="58"/>
                </a:lnTo>
                <a:lnTo>
                  <a:pt x="521" y="55"/>
                </a:lnTo>
                <a:lnTo>
                  <a:pt x="521" y="52"/>
                </a:lnTo>
                <a:lnTo>
                  <a:pt x="519" y="51"/>
                </a:lnTo>
                <a:lnTo>
                  <a:pt x="519" y="41"/>
                </a:lnTo>
                <a:lnTo>
                  <a:pt x="521" y="40"/>
                </a:lnTo>
                <a:lnTo>
                  <a:pt x="527" y="39"/>
                </a:lnTo>
                <a:lnTo>
                  <a:pt x="531" y="41"/>
                </a:lnTo>
                <a:lnTo>
                  <a:pt x="536" y="42"/>
                </a:lnTo>
                <a:lnTo>
                  <a:pt x="544" y="42"/>
                </a:lnTo>
                <a:lnTo>
                  <a:pt x="547" y="43"/>
                </a:lnTo>
                <a:lnTo>
                  <a:pt x="544" y="45"/>
                </a:lnTo>
                <a:lnTo>
                  <a:pt x="546" y="47"/>
                </a:lnTo>
                <a:lnTo>
                  <a:pt x="549" y="49"/>
                </a:lnTo>
                <a:lnTo>
                  <a:pt x="553" y="49"/>
                </a:lnTo>
                <a:lnTo>
                  <a:pt x="554" y="52"/>
                </a:lnTo>
                <a:lnTo>
                  <a:pt x="551" y="56"/>
                </a:lnTo>
                <a:lnTo>
                  <a:pt x="555" y="59"/>
                </a:lnTo>
                <a:lnTo>
                  <a:pt x="553" y="64"/>
                </a:lnTo>
                <a:lnTo>
                  <a:pt x="548" y="64"/>
                </a:lnTo>
                <a:lnTo>
                  <a:pt x="546" y="65"/>
                </a:lnTo>
                <a:lnTo>
                  <a:pt x="548" y="70"/>
                </a:lnTo>
                <a:lnTo>
                  <a:pt x="552" y="72"/>
                </a:lnTo>
                <a:lnTo>
                  <a:pt x="557" y="78"/>
                </a:lnTo>
                <a:lnTo>
                  <a:pt x="552" y="85"/>
                </a:lnTo>
                <a:lnTo>
                  <a:pt x="552" y="89"/>
                </a:lnTo>
                <a:lnTo>
                  <a:pt x="544" y="92"/>
                </a:lnTo>
                <a:lnTo>
                  <a:pt x="540" y="95"/>
                </a:lnTo>
                <a:lnTo>
                  <a:pt x="535" y="94"/>
                </a:lnTo>
                <a:lnTo>
                  <a:pt x="532" y="90"/>
                </a:lnTo>
                <a:lnTo>
                  <a:pt x="529" y="88"/>
                </a:lnTo>
                <a:lnTo>
                  <a:pt x="525" y="87"/>
                </a:lnTo>
                <a:lnTo>
                  <a:pt x="523" y="88"/>
                </a:lnTo>
                <a:lnTo>
                  <a:pt x="525" y="90"/>
                </a:lnTo>
                <a:lnTo>
                  <a:pt x="531" y="95"/>
                </a:lnTo>
                <a:lnTo>
                  <a:pt x="531" y="99"/>
                </a:lnTo>
                <a:lnTo>
                  <a:pt x="525" y="101"/>
                </a:lnTo>
                <a:lnTo>
                  <a:pt x="521" y="101"/>
                </a:lnTo>
                <a:lnTo>
                  <a:pt x="517" y="99"/>
                </a:lnTo>
                <a:lnTo>
                  <a:pt x="515" y="94"/>
                </a:lnTo>
                <a:lnTo>
                  <a:pt x="508" y="94"/>
                </a:lnTo>
                <a:lnTo>
                  <a:pt x="507" y="98"/>
                </a:lnTo>
                <a:lnTo>
                  <a:pt x="510" y="101"/>
                </a:lnTo>
                <a:lnTo>
                  <a:pt x="514" y="101"/>
                </a:lnTo>
                <a:lnTo>
                  <a:pt x="513" y="109"/>
                </a:lnTo>
                <a:lnTo>
                  <a:pt x="506" y="115"/>
                </a:lnTo>
                <a:lnTo>
                  <a:pt x="500" y="121"/>
                </a:lnTo>
                <a:lnTo>
                  <a:pt x="492" y="120"/>
                </a:lnTo>
                <a:lnTo>
                  <a:pt x="485" y="113"/>
                </a:lnTo>
                <a:lnTo>
                  <a:pt x="477" y="110"/>
                </a:lnTo>
                <a:lnTo>
                  <a:pt x="474" y="112"/>
                </a:lnTo>
                <a:lnTo>
                  <a:pt x="478" y="115"/>
                </a:lnTo>
                <a:lnTo>
                  <a:pt x="487" y="124"/>
                </a:lnTo>
                <a:lnTo>
                  <a:pt x="496" y="125"/>
                </a:lnTo>
                <a:lnTo>
                  <a:pt x="499" y="127"/>
                </a:lnTo>
                <a:lnTo>
                  <a:pt x="501" y="131"/>
                </a:lnTo>
                <a:lnTo>
                  <a:pt x="499" y="139"/>
                </a:lnTo>
                <a:lnTo>
                  <a:pt x="498" y="144"/>
                </a:lnTo>
                <a:lnTo>
                  <a:pt x="493" y="149"/>
                </a:lnTo>
                <a:lnTo>
                  <a:pt x="489" y="157"/>
                </a:lnTo>
                <a:lnTo>
                  <a:pt x="482" y="158"/>
                </a:lnTo>
                <a:lnTo>
                  <a:pt x="479" y="155"/>
                </a:lnTo>
                <a:lnTo>
                  <a:pt x="474" y="162"/>
                </a:lnTo>
                <a:lnTo>
                  <a:pt x="468" y="162"/>
                </a:lnTo>
                <a:lnTo>
                  <a:pt x="465" y="161"/>
                </a:lnTo>
                <a:lnTo>
                  <a:pt x="461" y="162"/>
                </a:lnTo>
                <a:lnTo>
                  <a:pt x="466" y="167"/>
                </a:lnTo>
                <a:lnTo>
                  <a:pt x="470" y="172"/>
                </a:lnTo>
                <a:lnTo>
                  <a:pt x="470" y="176"/>
                </a:lnTo>
                <a:lnTo>
                  <a:pt x="462" y="179"/>
                </a:lnTo>
                <a:lnTo>
                  <a:pt x="458" y="179"/>
                </a:lnTo>
                <a:lnTo>
                  <a:pt x="456" y="177"/>
                </a:lnTo>
                <a:lnTo>
                  <a:pt x="454" y="180"/>
                </a:lnTo>
                <a:lnTo>
                  <a:pt x="456" y="188"/>
                </a:lnTo>
                <a:lnTo>
                  <a:pt x="450" y="190"/>
                </a:lnTo>
                <a:lnTo>
                  <a:pt x="448" y="197"/>
                </a:lnTo>
                <a:lnTo>
                  <a:pt x="444" y="198"/>
                </a:lnTo>
                <a:lnTo>
                  <a:pt x="443" y="203"/>
                </a:lnTo>
                <a:lnTo>
                  <a:pt x="438" y="208"/>
                </a:lnTo>
                <a:lnTo>
                  <a:pt x="436" y="219"/>
                </a:lnTo>
                <a:lnTo>
                  <a:pt x="431" y="227"/>
                </a:lnTo>
                <a:lnTo>
                  <a:pt x="430" y="243"/>
                </a:lnTo>
                <a:lnTo>
                  <a:pt x="430" y="245"/>
                </a:lnTo>
                <a:lnTo>
                  <a:pt x="430" y="256"/>
                </a:lnTo>
                <a:lnTo>
                  <a:pt x="436" y="263"/>
                </a:lnTo>
                <a:lnTo>
                  <a:pt x="443" y="264"/>
                </a:lnTo>
                <a:lnTo>
                  <a:pt x="447" y="266"/>
                </a:lnTo>
                <a:lnTo>
                  <a:pt x="450" y="281"/>
                </a:lnTo>
                <a:lnTo>
                  <a:pt x="454" y="288"/>
                </a:lnTo>
                <a:lnTo>
                  <a:pt x="452" y="296"/>
                </a:lnTo>
                <a:lnTo>
                  <a:pt x="452" y="298"/>
                </a:lnTo>
                <a:lnTo>
                  <a:pt x="461" y="294"/>
                </a:lnTo>
                <a:lnTo>
                  <a:pt x="468" y="294"/>
                </a:lnTo>
                <a:lnTo>
                  <a:pt x="471" y="296"/>
                </a:lnTo>
                <a:lnTo>
                  <a:pt x="475" y="296"/>
                </a:lnTo>
                <a:lnTo>
                  <a:pt x="485" y="303"/>
                </a:lnTo>
                <a:lnTo>
                  <a:pt x="490" y="307"/>
                </a:lnTo>
                <a:lnTo>
                  <a:pt x="493" y="307"/>
                </a:lnTo>
                <a:lnTo>
                  <a:pt x="495" y="308"/>
                </a:lnTo>
                <a:lnTo>
                  <a:pt x="496" y="315"/>
                </a:lnTo>
                <a:lnTo>
                  <a:pt x="502" y="319"/>
                </a:lnTo>
                <a:lnTo>
                  <a:pt x="511" y="320"/>
                </a:lnTo>
                <a:lnTo>
                  <a:pt x="516" y="327"/>
                </a:lnTo>
                <a:lnTo>
                  <a:pt x="523" y="327"/>
                </a:lnTo>
                <a:lnTo>
                  <a:pt x="527" y="330"/>
                </a:lnTo>
                <a:lnTo>
                  <a:pt x="535" y="331"/>
                </a:lnTo>
                <a:lnTo>
                  <a:pt x="543" y="329"/>
                </a:lnTo>
                <a:lnTo>
                  <a:pt x="548" y="333"/>
                </a:lnTo>
                <a:lnTo>
                  <a:pt x="547" y="347"/>
                </a:lnTo>
                <a:lnTo>
                  <a:pt x="549" y="354"/>
                </a:lnTo>
                <a:lnTo>
                  <a:pt x="548" y="367"/>
                </a:lnTo>
                <a:lnTo>
                  <a:pt x="546" y="370"/>
                </a:lnTo>
                <a:lnTo>
                  <a:pt x="546" y="374"/>
                </a:lnTo>
                <a:lnTo>
                  <a:pt x="552" y="380"/>
                </a:lnTo>
                <a:lnTo>
                  <a:pt x="552" y="383"/>
                </a:lnTo>
                <a:lnTo>
                  <a:pt x="557" y="385"/>
                </a:lnTo>
                <a:lnTo>
                  <a:pt x="562" y="393"/>
                </a:lnTo>
                <a:lnTo>
                  <a:pt x="561" y="397"/>
                </a:lnTo>
                <a:lnTo>
                  <a:pt x="566" y="397"/>
                </a:lnTo>
                <a:lnTo>
                  <a:pt x="569" y="398"/>
                </a:lnTo>
                <a:lnTo>
                  <a:pt x="571" y="392"/>
                </a:lnTo>
                <a:lnTo>
                  <a:pt x="575" y="396"/>
                </a:lnTo>
                <a:lnTo>
                  <a:pt x="576" y="390"/>
                </a:lnTo>
                <a:lnTo>
                  <a:pt x="580" y="384"/>
                </a:lnTo>
                <a:lnTo>
                  <a:pt x="581" y="379"/>
                </a:lnTo>
                <a:lnTo>
                  <a:pt x="578" y="375"/>
                </a:lnTo>
                <a:lnTo>
                  <a:pt x="576" y="369"/>
                </a:lnTo>
                <a:lnTo>
                  <a:pt x="576" y="358"/>
                </a:lnTo>
                <a:lnTo>
                  <a:pt x="574" y="349"/>
                </a:lnTo>
                <a:lnTo>
                  <a:pt x="570" y="343"/>
                </a:lnTo>
                <a:lnTo>
                  <a:pt x="572" y="339"/>
                </a:lnTo>
                <a:lnTo>
                  <a:pt x="578" y="339"/>
                </a:lnTo>
                <a:lnTo>
                  <a:pt x="578" y="335"/>
                </a:lnTo>
                <a:lnTo>
                  <a:pt x="583" y="333"/>
                </a:lnTo>
                <a:lnTo>
                  <a:pt x="588" y="327"/>
                </a:lnTo>
                <a:lnTo>
                  <a:pt x="590" y="324"/>
                </a:lnTo>
                <a:lnTo>
                  <a:pt x="595" y="319"/>
                </a:lnTo>
                <a:lnTo>
                  <a:pt x="598" y="302"/>
                </a:lnTo>
                <a:lnTo>
                  <a:pt x="594" y="284"/>
                </a:lnTo>
                <a:lnTo>
                  <a:pt x="587" y="276"/>
                </a:lnTo>
                <a:lnTo>
                  <a:pt x="580" y="268"/>
                </a:lnTo>
                <a:lnTo>
                  <a:pt x="579" y="262"/>
                </a:lnTo>
                <a:lnTo>
                  <a:pt x="583" y="257"/>
                </a:lnTo>
                <a:lnTo>
                  <a:pt x="583" y="253"/>
                </a:lnTo>
                <a:lnTo>
                  <a:pt x="588" y="247"/>
                </a:lnTo>
                <a:lnTo>
                  <a:pt x="590" y="240"/>
                </a:lnTo>
                <a:lnTo>
                  <a:pt x="588" y="235"/>
                </a:lnTo>
                <a:lnTo>
                  <a:pt x="586" y="228"/>
                </a:lnTo>
                <a:lnTo>
                  <a:pt x="583" y="223"/>
                </a:lnTo>
                <a:lnTo>
                  <a:pt x="581" y="219"/>
                </a:lnTo>
                <a:lnTo>
                  <a:pt x="584" y="219"/>
                </a:lnTo>
                <a:lnTo>
                  <a:pt x="588" y="216"/>
                </a:lnTo>
                <a:lnTo>
                  <a:pt x="588" y="209"/>
                </a:lnTo>
                <a:lnTo>
                  <a:pt x="583" y="202"/>
                </a:lnTo>
                <a:lnTo>
                  <a:pt x="583" y="189"/>
                </a:lnTo>
                <a:lnTo>
                  <a:pt x="586" y="187"/>
                </a:lnTo>
                <a:lnTo>
                  <a:pt x="592" y="187"/>
                </a:lnTo>
                <a:lnTo>
                  <a:pt x="594" y="189"/>
                </a:lnTo>
                <a:lnTo>
                  <a:pt x="601" y="194"/>
                </a:lnTo>
                <a:lnTo>
                  <a:pt x="609" y="195"/>
                </a:lnTo>
                <a:lnTo>
                  <a:pt x="613" y="195"/>
                </a:lnTo>
                <a:lnTo>
                  <a:pt x="615" y="191"/>
                </a:lnTo>
                <a:lnTo>
                  <a:pt x="623" y="190"/>
                </a:lnTo>
                <a:lnTo>
                  <a:pt x="628" y="193"/>
                </a:lnTo>
                <a:lnTo>
                  <a:pt x="630" y="197"/>
                </a:lnTo>
                <a:lnTo>
                  <a:pt x="635" y="199"/>
                </a:lnTo>
                <a:lnTo>
                  <a:pt x="638" y="206"/>
                </a:lnTo>
                <a:lnTo>
                  <a:pt x="642" y="207"/>
                </a:lnTo>
                <a:lnTo>
                  <a:pt x="641" y="212"/>
                </a:lnTo>
                <a:lnTo>
                  <a:pt x="644" y="217"/>
                </a:lnTo>
                <a:lnTo>
                  <a:pt x="654" y="218"/>
                </a:lnTo>
                <a:lnTo>
                  <a:pt x="657" y="220"/>
                </a:lnTo>
                <a:lnTo>
                  <a:pt x="660" y="219"/>
                </a:lnTo>
                <a:lnTo>
                  <a:pt x="664" y="220"/>
                </a:lnTo>
                <a:lnTo>
                  <a:pt x="664" y="225"/>
                </a:lnTo>
                <a:lnTo>
                  <a:pt x="661" y="228"/>
                </a:lnTo>
                <a:lnTo>
                  <a:pt x="661" y="237"/>
                </a:lnTo>
                <a:lnTo>
                  <a:pt x="657" y="241"/>
                </a:lnTo>
                <a:lnTo>
                  <a:pt x="661" y="245"/>
                </a:lnTo>
                <a:lnTo>
                  <a:pt x="662" y="250"/>
                </a:lnTo>
                <a:lnTo>
                  <a:pt x="660" y="251"/>
                </a:lnTo>
                <a:lnTo>
                  <a:pt x="658" y="252"/>
                </a:lnTo>
                <a:lnTo>
                  <a:pt x="657" y="252"/>
                </a:lnTo>
                <a:lnTo>
                  <a:pt x="656" y="252"/>
                </a:lnTo>
                <a:lnTo>
                  <a:pt x="657" y="253"/>
                </a:lnTo>
                <a:lnTo>
                  <a:pt x="658" y="255"/>
                </a:lnTo>
                <a:lnTo>
                  <a:pt x="662" y="255"/>
                </a:lnTo>
                <a:lnTo>
                  <a:pt x="664" y="257"/>
                </a:lnTo>
                <a:lnTo>
                  <a:pt x="662" y="260"/>
                </a:lnTo>
                <a:lnTo>
                  <a:pt x="655" y="264"/>
                </a:lnTo>
                <a:lnTo>
                  <a:pt x="656" y="266"/>
                </a:lnTo>
                <a:lnTo>
                  <a:pt x="662" y="265"/>
                </a:lnTo>
                <a:lnTo>
                  <a:pt x="667" y="260"/>
                </a:lnTo>
                <a:lnTo>
                  <a:pt x="675" y="269"/>
                </a:lnTo>
                <a:lnTo>
                  <a:pt x="675" y="274"/>
                </a:lnTo>
                <a:lnTo>
                  <a:pt x="680" y="278"/>
                </a:lnTo>
                <a:lnTo>
                  <a:pt x="683" y="273"/>
                </a:lnTo>
                <a:lnTo>
                  <a:pt x="687" y="271"/>
                </a:lnTo>
                <a:lnTo>
                  <a:pt x="687" y="265"/>
                </a:lnTo>
                <a:lnTo>
                  <a:pt x="690" y="264"/>
                </a:lnTo>
                <a:lnTo>
                  <a:pt x="693" y="265"/>
                </a:lnTo>
                <a:lnTo>
                  <a:pt x="694" y="268"/>
                </a:lnTo>
                <a:lnTo>
                  <a:pt x="696" y="265"/>
                </a:lnTo>
                <a:lnTo>
                  <a:pt x="701" y="253"/>
                </a:lnTo>
                <a:lnTo>
                  <a:pt x="700" y="245"/>
                </a:lnTo>
                <a:lnTo>
                  <a:pt x="703" y="242"/>
                </a:lnTo>
                <a:lnTo>
                  <a:pt x="703" y="238"/>
                </a:lnTo>
                <a:lnTo>
                  <a:pt x="706" y="232"/>
                </a:lnTo>
                <a:lnTo>
                  <a:pt x="709" y="234"/>
                </a:lnTo>
                <a:lnTo>
                  <a:pt x="711" y="243"/>
                </a:lnTo>
                <a:lnTo>
                  <a:pt x="715" y="247"/>
                </a:lnTo>
                <a:lnTo>
                  <a:pt x="718" y="259"/>
                </a:lnTo>
                <a:lnTo>
                  <a:pt x="721" y="259"/>
                </a:lnTo>
                <a:lnTo>
                  <a:pt x="721" y="268"/>
                </a:lnTo>
                <a:lnTo>
                  <a:pt x="726" y="271"/>
                </a:lnTo>
                <a:lnTo>
                  <a:pt x="725" y="278"/>
                </a:lnTo>
                <a:lnTo>
                  <a:pt x="731" y="284"/>
                </a:lnTo>
                <a:lnTo>
                  <a:pt x="733" y="295"/>
                </a:lnTo>
                <a:lnTo>
                  <a:pt x="737" y="296"/>
                </a:lnTo>
                <a:lnTo>
                  <a:pt x="738" y="301"/>
                </a:lnTo>
                <a:lnTo>
                  <a:pt x="733" y="304"/>
                </a:lnTo>
                <a:lnTo>
                  <a:pt x="734" y="312"/>
                </a:lnTo>
                <a:lnTo>
                  <a:pt x="739" y="314"/>
                </a:lnTo>
                <a:lnTo>
                  <a:pt x="739" y="316"/>
                </a:lnTo>
                <a:lnTo>
                  <a:pt x="743" y="318"/>
                </a:lnTo>
                <a:lnTo>
                  <a:pt x="748" y="326"/>
                </a:lnTo>
                <a:lnTo>
                  <a:pt x="748" y="331"/>
                </a:lnTo>
                <a:lnTo>
                  <a:pt x="753" y="335"/>
                </a:lnTo>
                <a:lnTo>
                  <a:pt x="757" y="333"/>
                </a:lnTo>
                <a:lnTo>
                  <a:pt x="764" y="336"/>
                </a:lnTo>
                <a:lnTo>
                  <a:pt x="768" y="339"/>
                </a:lnTo>
                <a:lnTo>
                  <a:pt x="776" y="341"/>
                </a:lnTo>
                <a:lnTo>
                  <a:pt x="775" y="345"/>
                </a:lnTo>
                <a:lnTo>
                  <a:pt x="766" y="348"/>
                </a:lnTo>
                <a:lnTo>
                  <a:pt x="755" y="355"/>
                </a:lnTo>
                <a:lnTo>
                  <a:pt x="749" y="359"/>
                </a:lnTo>
                <a:lnTo>
                  <a:pt x="745" y="358"/>
                </a:lnTo>
                <a:lnTo>
                  <a:pt x="746" y="364"/>
                </a:lnTo>
                <a:lnTo>
                  <a:pt x="751" y="365"/>
                </a:lnTo>
                <a:lnTo>
                  <a:pt x="758" y="358"/>
                </a:lnTo>
                <a:lnTo>
                  <a:pt x="761" y="358"/>
                </a:lnTo>
                <a:lnTo>
                  <a:pt x="762" y="356"/>
                </a:lnTo>
                <a:lnTo>
                  <a:pt x="770" y="350"/>
                </a:lnTo>
                <a:lnTo>
                  <a:pt x="775" y="351"/>
                </a:lnTo>
                <a:lnTo>
                  <a:pt x="774" y="358"/>
                </a:lnTo>
                <a:lnTo>
                  <a:pt x="774" y="361"/>
                </a:lnTo>
                <a:lnTo>
                  <a:pt x="780" y="356"/>
                </a:lnTo>
                <a:lnTo>
                  <a:pt x="788" y="360"/>
                </a:lnTo>
                <a:lnTo>
                  <a:pt x="790" y="369"/>
                </a:lnTo>
                <a:lnTo>
                  <a:pt x="787" y="375"/>
                </a:lnTo>
                <a:lnTo>
                  <a:pt x="791" y="382"/>
                </a:lnTo>
                <a:lnTo>
                  <a:pt x="789" y="387"/>
                </a:lnTo>
                <a:lnTo>
                  <a:pt x="787" y="387"/>
                </a:lnTo>
                <a:lnTo>
                  <a:pt x="780" y="394"/>
                </a:lnTo>
                <a:lnTo>
                  <a:pt x="769" y="396"/>
                </a:lnTo>
                <a:lnTo>
                  <a:pt x="762" y="400"/>
                </a:lnTo>
                <a:lnTo>
                  <a:pt x="756" y="413"/>
                </a:lnTo>
                <a:lnTo>
                  <a:pt x="750" y="417"/>
                </a:lnTo>
                <a:lnTo>
                  <a:pt x="740" y="417"/>
                </a:lnTo>
                <a:lnTo>
                  <a:pt x="734" y="416"/>
                </a:lnTo>
                <a:lnTo>
                  <a:pt x="726" y="417"/>
                </a:lnTo>
                <a:lnTo>
                  <a:pt x="721" y="414"/>
                </a:lnTo>
                <a:lnTo>
                  <a:pt x="714" y="416"/>
                </a:lnTo>
                <a:lnTo>
                  <a:pt x="700" y="418"/>
                </a:lnTo>
                <a:lnTo>
                  <a:pt x="698" y="416"/>
                </a:lnTo>
                <a:lnTo>
                  <a:pt x="692" y="416"/>
                </a:lnTo>
                <a:lnTo>
                  <a:pt x="687" y="423"/>
                </a:lnTo>
                <a:lnTo>
                  <a:pt x="683" y="426"/>
                </a:lnTo>
                <a:lnTo>
                  <a:pt x="682" y="430"/>
                </a:lnTo>
                <a:lnTo>
                  <a:pt x="670" y="433"/>
                </a:lnTo>
                <a:lnTo>
                  <a:pt x="665" y="443"/>
                </a:lnTo>
                <a:lnTo>
                  <a:pt x="658" y="449"/>
                </a:lnTo>
                <a:lnTo>
                  <a:pt x="656" y="452"/>
                </a:lnTo>
                <a:lnTo>
                  <a:pt x="648" y="459"/>
                </a:lnTo>
                <a:lnTo>
                  <a:pt x="647" y="468"/>
                </a:lnTo>
                <a:lnTo>
                  <a:pt x="649" y="469"/>
                </a:lnTo>
                <a:lnTo>
                  <a:pt x="654" y="463"/>
                </a:lnTo>
                <a:lnTo>
                  <a:pt x="658" y="461"/>
                </a:lnTo>
                <a:lnTo>
                  <a:pt x="658" y="457"/>
                </a:lnTo>
                <a:lnTo>
                  <a:pt x="669" y="446"/>
                </a:lnTo>
                <a:lnTo>
                  <a:pt x="671" y="446"/>
                </a:lnTo>
                <a:lnTo>
                  <a:pt x="677" y="439"/>
                </a:lnTo>
                <a:lnTo>
                  <a:pt x="686" y="436"/>
                </a:lnTo>
                <a:lnTo>
                  <a:pt x="690" y="430"/>
                </a:lnTo>
                <a:lnTo>
                  <a:pt x="701" y="429"/>
                </a:lnTo>
                <a:lnTo>
                  <a:pt x="708" y="436"/>
                </a:lnTo>
                <a:lnTo>
                  <a:pt x="710" y="437"/>
                </a:lnTo>
                <a:lnTo>
                  <a:pt x="711" y="441"/>
                </a:lnTo>
                <a:lnTo>
                  <a:pt x="703" y="449"/>
                </a:lnTo>
                <a:lnTo>
                  <a:pt x="699" y="446"/>
                </a:lnTo>
                <a:lnTo>
                  <a:pt x="693" y="445"/>
                </a:lnTo>
                <a:lnTo>
                  <a:pt x="689" y="448"/>
                </a:lnTo>
                <a:lnTo>
                  <a:pt x="689" y="450"/>
                </a:lnTo>
                <a:lnTo>
                  <a:pt x="695" y="452"/>
                </a:lnTo>
                <a:lnTo>
                  <a:pt x="699" y="455"/>
                </a:lnTo>
                <a:lnTo>
                  <a:pt x="705" y="453"/>
                </a:lnTo>
                <a:lnTo>
                  <a:pt x="705" y="458"/>
                </a:lnTo>
                <a:lnTo>
                  <a:pt x="703" y="461"/>
                </a:lnTo>
                <a:lnTo>
                  <a:pt x="704" y="471"/>
                </a:lnTo>
                <a:lnTo>
                  <a:pt x="714" y="478"/>
                </a:lnTo>
                <a:lnTo>
                  <a:pt x="716" y="481"/>
                </a:lnTo>
                <a:lnTo>
                  <a:pt x="721" y="485"/>
                </a:lnTo>
                <a:lnTo>
                  <a:pt x="727" y="485"/>
                </a:lnTo>
                <a:lnTo>
                  <a:pt x="732" y="483"/>
                </a:lnTo>
                <a:lnTo>
                  <a:pt x="733" y="487"/>
                </a:lnTo>
                <a:lnTo>
                  <a:pt x="737" y="486"/>
                </a:lnTo>
                <a:lnTo>
                  <a:pt x="737" y="492"/>
                </a:lnTo>
                <a:lnTo>
                  <a:pt x="732" y="497"/>
                </a:lnTo>
                <a:lnTo>
                  <a:pt x="727" y="497"/>
                </a:lnTo>
                <a:lnTo>
                  <a:pt x="722" y="498"/>
                </a:lnTo>
                <a:lnTo>
                  <a:pt x="720" y="501"/>
                </a:lnTo>
                <a:lnTo>
                  <a:pt x="718" y="500"/>
                </a:lnTo>
                <a:lnTo>
                  <a:pt x="715" y="497"/>
                </a:lnTo>
                <a:lnTo>
                  <a:pt x="707" y="507"/>
                </a:lnTo>
                <a:lnTo>
                  <a:pt x="706" y="510"/>
                </a:lnTo>
                <a:lnTo>
                  <a:pt x="702" y="513"/>
                </a:lnTo>
                <a:lnTo>
                  <a:pt x="697" y="514"/>
                </a:lnTo>
                <a:lnTo>
                  <a:pt x="693" y="510"/>
                </a:lnTo>
                <a:lnTo>
                  <a:pt x="695" y="502"/>
                </a:lnTo>
                <a:lnTo>
                  <a:pt x="698" y="501"/>
                </a:lnTo>
                <a:lnTo>
                  <a:pt x="704" y="493"/>
                </a:lnTo>
                <a:lnTo>
                  <a:pt x="708" y="493"/>
                </a:lnTo>
                <a:lnTo>
                  <a:pt x="711" y="489"/>
                </a:lnTo>
                <a:lnTo>
                  <a:pt x="711" y="487"/>
                </a:lnTo>
                <a:lnTo>
                  <a:pt x="709" y="488"/>
                </a:lnTo>
                <a:lnTo>
                  <a:pt x="707" y="487"/>
                </a:lnTo>
                <a:lnTo>
                  <a:pt x="708" y="484"/>
                </a:lnTo>
                <a:lnTo>
                  <a:pt x="706" y="482"/>
                </a:lnTo>
                <a:lnTo>
                  <a:pt x="701" y="486"/>
                </a:lnTo>
                <a:lnTo>
                  <a:pt x="696" y="490"/>
                </a:lnTo>
                <a:lnTo>
                  <a:pt x="690" y="491"/>
                </a:lnTo>
                <a:lnTo>
                  <a:pt x="687" y="496"/>
                </a:lnTo>
                <a:lnTo>
                  <a:pt x="683" y="498"/>
                </a:lnTo>
                <a:lnTo>
                  <a:pt x="682" y="488"/>
                </a:lnTo>
                <a:lnTo>
                  <a:pt x="676" y="478"/>
                </a:lnTo>
                <a:lnTo>
                  <a:pt x="676" y="465"/>
                </a:lnTo>
                <a:lnTo>
                  <a:pt x="665" y="460"/>
                </a:lnTo>
                <a:lnTo>
                  <a:pt x="660" y="463"/>
                </a:lnTo>
                <a:lnTo>
                  <a:pt x="647" y="489"/>
                </a:lnTo>
                <a:lnTo>
                  <a:pt x="630" y="492"/>
                </a:lnTo>
                <a:lnTo>
                  <a:pt x="625" y="491"/>
                </a:lnTo>
                <a:lnTo>
                  <a:pt x="616" y="491"/>
                </a:lnTo>
                <a:lnTo>
                  <a:pt x="611" y="496"/>
                </a:lnTo>
                <a:lnTo>
                  <a:pt x="599" y="507"/>
                </a:lnTo>
                <a:lnTo>
                  <a:pt x="575" y="516"/>
                </a:lnTo>
                <a:lnTo>
                  <a:pt x="572" y="524"/>
                </a:lnTo>
                <a:lnTo>
                  <a:pt x="546" y="539"/>
                </a:lnTo>
                <a:lnTo>
                  <a:pt x="543" y="530"/>
                </a:lnTo>
                <a:lnTo>
                  <a:pt x="548" y="512"/>
                </a:lnTo>
                <a:lnTo>
                  <a:pt x="547" y="499"/>
                </a:lnTo>
                <a:lnTo>
                  <a:pt x="530" y="480"/>
                </a:lnTo>
                <a:lnTo>
                  <a:pt x="523" y="466"/>
                </a:lnTo>
                <a:lnTo>
                  <a:pt x="494" y="449"/>
                </a:lnTo>
                <a:lnTo>
                  <a:pt x="477" y="451"/>
                </a:lnTo>
                <a:lnTo>
                  <a:pt x="470" y="449"/>
                </a:lnTo>
                <a:lnTo>
                  <a:pt x="458" y="449"/>
                </a:lnTo>
                <a:lnTo>
                  <a:pt x="450" y="445"/>
                </a:lnTo>
                <a:lnTo>
                  <a:pt x="438" y="443"/>
                </a:lnTo>
                <a:lnTo>
                  <a:pt x="430" y="437"/>
                </a:lnTo>
                <a:lnTo>
                  <a:pt x="174" y="43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5" name="Freeform 13">
            <a:extLst>
              <a:ext uri="{C183D7F6-B498-43B3-948B-1728B52AA6E4}">
                <adec:decorative xmlns:adec="http://schemas.microsoft.com/office/drawing/2017/decorative" val="1"/>
              </a:ext>
            </a:extLst>
          </p:cNvPr>
          <p:cNvSpPr>
            <a:spLocks noEditPoints="1"/>
          </p:cNvSpPr>
          <p:nvPr/>
        </p:nvSpPr>
        <p:spPr bwMode="gray">
          <a:xfrm>
            <a:off x="4891972" y="2295572"/>
            <a:ext cx="376864" cy="108195"/>
          </a:xfrm>
          <a:custGeom>
            <a:avLst/>
            <a:gdLst>
              <a:gd name="T0" fmla="*/ 2147483647 w 155"/>
              <a:gd name="T1" fmla="*/ 2147483647 h 45"/>
              <a:gd name="T2" fmla="*/ 2147483647 w 155"/>
              <a:gd name="T3" fmla="*/ 2147483647 h 45"/>
              <a:gd name="T4" fmla="*/ 2147483647 w 155"/>
              <a:gd name="T5" fmla="*/ 2147483647 h 45"/>
              <a:gd name="T6" fmla="*/ 2147483647 w 155"/>
              <a:gd name="T7" fmla="*/ 2147483647 h 45"/>
              <a:gd name="T8" fmla="*/ 2147483647 w 155"/>
              <a:gd name="T9" fmla="*/ 2147483647 h 45"/>
              <a:gd name="T10" fmla="*/ 2147483647 w 155"/>
              <a:gd name="T11" fmla="*/ 2147483647 h 45"/>
              <a:gd name="T12" fmla="*/ 2147483647 w 155"/>
              <a:gd name="T13" fmla="*/ 2147483647 h 45"/>
              <a:gd name="T14" fmla="*/ 0 w 155"/>
              <a:gd name="T15" fmla="*/ 2147483647 h 45"/>
              <a:gd name="T16" fmla="*/ 2147483647 w 155"/>
              <a:gd name="T17" fmla="*/ 2147483647 h 45"/>
              <a:gd name="T18" fmla="*/ 2147483647 w 155"/>
              <a:gd name="T19" fmla="*/ 2147483647 h 45"/>
              <a:gd name="T20" fmla="*/ 2147483647 w 155"/>
              <a:gd name="T21" fmla="*/ 2147483647 h 45"/>
              <a:gd name="T22" fmla="*/ 2147483647 w 155"/>
              <a:gd name="T23" fmla="*/ 2147483647 h 45"/>
              <a:gd name="T24" fmla="*/ 2147483647 w 155"/>
              <a:gd name="T25" fmla="*/ 2147483647 h 45"/>
              <a:gd name="T26" fmla="*/ 2147483647 w 155"/>
              <a:gd name="T27" fmla="*/ 2147483647 h 45"/>
              <a:gd name="T28" fmla="*/ 2147483647 w 155"/>
              <a:gd name="T29" fmla="*/ 2147483647 h 45"/>
              <a:gd name="T30" fmla="*/ 2147483647 w 155"/>
              <a:gd name="T31" fmla="*/ 2147483647 h 45"/>
              <a:gd name="T32" fmla="*/ 2147483647 w 155"/>
              <a:gd name="T33" fmla="*/ 2147483647 h 45"/>
              <a:gd name="T34" fmla="*/ 2147483647 w 155"/>
              <a:gd name="T35" fmla="*/ 2147483647 h 45"/>
              <a:gd name="T36" fmla="*/ 2147483647 w 155"/>
              <a:gd name="T37" fmla="*/ 2147483647 h 45"/>
              <a:gd name="T38" fmla="*/ 2147483647 w 155"/>
              <a:gd name="T39" fmla="*/ 2147483647 h 45"/>
              <a:gd name="T40" fmla="*/ 2147483647 w 155"/>
              <a:gd name="T41" fmla="*/ 2147483647 h 45"/>
              <a:gd name="T42" fmla="*/ 2147483647 w 155"/>
              <a:gd name="T43" fmla="*/ 2147483647 h 45"/>
              <a:gd name="T44" fmla="*/ 2147483647 w 155"/>
              <a:gd name="T45" fmla="*/ 2147483647 h 45"/>
              <a:gd name="T46" fmla="*/ 2147483647 w 155"/>
              <a:gd name="T47" fmla="*/ 2147483647 h 45"/>
              <a:gd name="T48" fmla="*/ 2147483647 w 155"/>
              <a:gd name="T49" fmla="*/ 2147483647 h 45"/>
              <a:gd name="T50" fmla="*/ 2147483647 w 155"/>
              <a:gd name="T51" fmla="*/ 2147483647 h 45"/>
              <a:gd name="T52" fmla="*/ 2147483647 w 155"/>
              <a:gd name="T53" fmla="*/ 0 h 45"/>
              <a:gd name="T54" fmla="*/ 2147483647 w 155"/>
              <a:gd name="T55" fmla="*/ 2147483647 h 45"/>
              <a:gd name="T56" fmla="*/ 2147483647 w 155"/>
              <a:gd name="T57" fmla="*/ 2147483647 h 45"/>
              <a:gd name="T58" fmla="*/ 2147483647 w 155"/>
              <a:gd name="T59" fmla="*/ 2147483647 h 45"/>
              <a:gd name="T60" fmla="*/ 2147483647 w 155"/>
              <a:gd name="T61" fmla="*/ 2147483647 h 45"/>
              <a:gd name="T62" fmla="*/ 2147483647 w 155"/>
              <a:gd name="T63" fmla="*/ 2147483647 h 45"/>
              <a:gd name="T64" fmla="*/ 2147483647 w 155"/>
              <a:gd name="T65" fmla="*/ 2147483647 h 45"/>
              <a:gd name="T66" fmla="*/ 2147483647 w 155"/>
              <a:gd name="T67" fmla="*/ 2147483647 h 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5"/>
              <a:gd name="T103" fmla="*/ 0 h 45"/>
              <a:gd name="T104" fmla="*/ 155 w 155"/>
              <a:gd name="T105" fmla="*/ 45 h 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5" h="45">
                <a:moveTo>
                  <a:pt x="3" y="11"/>
                </a:moveTo>
                <a:lnTo>
                  <a:pt x="15" y="10"/>
                </a:lnTo>
                <a:lnTo>
                  <a:pt x="21" y="12"/>
                </a:lnTo>
                <a:lnTo>
                  <a:pt x="23" y="14"/>
                </a:lnTo>
                <a:lnTo>
                  <a:pt x="19" y="24"/>
                </a:lnTo>
                <a:lnTo>
                  <a:pt x="16" y="24"/>
                </a:lnTo>
                <a:lnTo>
                  <a:pt x="8" y="19"/>
                </a:lnTo>
                <a:lnTo>
                  <a:pt x="0" y="16"/>
                </a:lnTo>
                <a:lnTo>
                  <a:pt x="3" y="11"/>
                </a:lnTo>
                <a:close/>
                <a:moveTo>
                  <a:pt x="128" y="30"/>
                </a:moveTo>
                <a:lnTo>
                  <a:pt x="123" y="29"/>
                </a:lnTo>
                <a:lnTo>
                  <a:pt x="119" y="30"/>
                </a:lnTo>
                <a:lnTo>
                  <a:pt x="125" y="36"/>
                </a:lnTo>
                <a:lnTo>
                  <a:pt x="119" y="45"/>
                </a:lnTo>
                <a:lnTo>
                  <a:pt x="114" y="45"/>
                </a:lnTo>
                <a:lnTo>
                  <a:pt x="111" y="45"/>
                </a:lnTo>
                <a:lnTo>
                  <a:pt x="110" y="35"/>
                </a:lnTo>
                <a:lnTo>
                  <a:pt x="106" y="28"/>
                </a:lnTo>
                <a:lnTo>
                  <a:pt x="107" y="26"/>
                </a:lnTo>
                <a:lnTo>
                  <a:pt x="106" y="10"/>
                </a:lnTo>
                <a:lnTo>
                  <a:pt x="109" y="9"/>
                </a:lnTo>
                <a:lnTo>
                  <a:pt x="113" y="10"/>
                </a:lnTo>
                <a:lnTo>
                  <a:pt x="113" y="8"/>
                </a:lnTo>
                <a:lnTo>
                  <a:pt x="108" y="5"/>
                </a:lnTo>
                <a:lnTo>
                  <a:pt x="116" y="1"/>
                </a:lnTo>
                <a:lnTo>
                  <a:pt x="122" y="2"/>
                </a:lnTo>
                <a:lnTo>
                  <a:pt x="131" y="0"/>
                </a:lnTo>
                <a:lnTo>
                  <a:pt x="138" y="4"/>
                </a:lnTo>
                <a:lnTo>
                  <a:pt x="142" y="3"/>
                </a:lnTo>
                <a:lnTo>
                  <a:pt x="155" y="4"/>
                </a:lnTo>
                <a:lnTo>
                  <a:pt x="155" y="9"/>
                </a:lnTo>
                <a:lnTo>
                  <a:pt x="139" y="31"/>
                </a:lnTo>
                <a:lnTo>
                  <a:pt x="134" y="30"/>
                </a:lnTo>
                <a:lnTo>
                  <a:pt x="128" y="3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6" name="Freeform 14">
            <a:extLst>
              <a:ext uri="{C183D7F6-B498-43B3-948B-1728B52AA6E4}">
                <adec:decorative xmlns:adec="http://schemas.microsoft.com/office/drawing/2017/decorative" val="1"/>
              </a:ext>
            </a:extLst>
          </p:cNvPr>
          <p:cNvSpPr>
            <a:spLocks/>
          </p:cNvSpPr>
          <p:nvPr/>
        </p:nvSpPr>
        <p:spPr bwMode="gray">
          <a:xfrm>
            <a:off x="5649432" y="1719155"/>
            <a:ext cx="1378725" cy="1287147"/>
          </a:xfrm>
          <a:custGeom>
            <a:avLst/>
            <a:gdLst>
              <a:gd name="T0" fmla="*/ 2147483647 w 567"/>
              <a:gd name="T1" fmla="*/ 2147483647 h 529"/>
              <a:gd name="T2" fmla="*/ 2147483647 w 567"/>
              <a:gd name="T3" fmla="*/ 2147483647 h 529"/>
              <a:gd name="T4" fmla="*/ 2147483647 w 567"/>
              <a:gd name="T5" fmla="*/ 2147483647 h 529"/>
              <a:gd name="T6" fmla="*/ 2147483647 w 567"/>
              <a:gd name="T7" fmla="*/ 2147483647 h 529"/>
              <a:gd name="T8" fmla="*/ 2147483647 w 567"/>
              <a:gd name="T9" fmla="*/ 2147483647 h 529"/>
              <a:gd name="T10" fmla="*/ 2147483647 w 567"/>
              <a:gd name="T11" fmla="*/ 2147483647 h 529"/>
              <a:gd name="T12" fmla="*/ 2147483647 w 567"/>
              <a:gd name="T13" fmla="*/ 2147483647 h 529"/>
              <a:gd name="T14" fmla="*/ 2147483647 w 567"/>
              <a:gd name="T15" fmla="*/ 2147483647 h 529"/>
              <a:gd name="T16" fmla="*/ 2147483647 w 567"/>
              <a:gd name="T17" fmla="*/ 2147483647 h 529"/>
              <a:gd name="T18" fmla="*/ 2147483647 w 567"/>
              <a:gd name="T19" fmla="*/ 2147483647 h 529"/>
              <a:gd name="T20" fmla="*/ 2147483647 w 567"/>
              <a:gd name="T21" fmla="*/ 2147483647 h 529"/>
              <a:gd name="T22" fmla="*/ 2147483647 w 567"/>
              <a:gd name="T23" fmla="*/ 2147483647 h 529"/>
              <a:gd name="T24" fmla="*/ 2147483647 w 567"/>
              <a:gd name="T25" fmla="*/ 2147483647 h 529"/>
              <a:gd name="T26" fmla="*/ 2147483647 w 567"/>
              <a:gd name="T27" fmla="*/ 2147483647 h 529"/>
              <a:gd name="T28" fmla="*/ 2147483647 w 567"/>
              <a:gd name="T29" fmla="*/ 2147483647 h 529"/>
              <a:gd name="T30" fmla="*/ 2147483647 w 567"/>
              <a:gd name="T31" fmla="*/ 2147483647 h 529"/>
              <a:gd name="T32" fmla="*/ 2147483647 w 567"/>
              <a:gd name="T33" fmla="*/ 2147483647 h 529"/>
              <a:gd name="T34" fmla="*/ 2147483647 w 567"/>
              <a:gd name="T35" fmla="*/ 2147483647 h 529"/>
              <a:gd name="T36" fmla="*/ 2147483647 w 567"/>
              <a:gd name="T37" fmla="*/ 2147483647 h 529"/>
              <a:gd name="T38" fmla="*/ 2147483647 w 567"/>
              <a:gd name="T39" fmla="*/ 2147483647 h 529"/>
              <a:gd name="T40" fmla="*/ 2147483647 w 567"/>
              <a:gd name="T41" fmla="*/ 2147483647 h 529"/>
              <a:gd name="T42" fmla="*/ 2147483647 w 567"/>
              <a:gd name="T43" fmla="*/ 2147483647 h 529"/>
              <a:gd name="T44" fmla="*/ 2147483647 w 567"/>
              <a:gd name="T45" fmla="*/ 2147483647 h 529"/>
              <a:gd name="T46" fmla="*/ 2147483647 w 567"/>
              <a:gd name="T47" fmla="*/ 2147483647 h 529"/>
              <a:gd name="T48" fmla="*/ 2147483647 w 567"/>
              <a:gd name="T49" fmla="*/ 2147483647 h 529"/>
              <a:gd name="T50" fmla="*/ 2147483647 w 567"/>
              <a:gd name="T51" fmla="*/ 2147483647 h 529"/>
              <a:gd name="T52" fmla="*/ 2147483647 w 567"/>
              <a:gd name="T53" fmla="*/ 2147483647 h 529"/>
              <a:gd name="T54" fmla="*/ 2147483647 w 567"/>
              <a:gd name="T55" fmla="*/ 2147483647 h 529"/>
              <a:gd name="T56" fmla="*/ 2147483647 w 567"/>
              <a:gd name="T57" fmla="*/ 2147483647 h 529"/>
              <a:gd name="T58" fmla="*/ 2147483647 w 567"/>
              <a:gd name="T59" fmla="*/ 2147483647 h 529"/>
              <a:gd name="T60" fmla="*/ 2147483647 w 567"/>
              <a:gd name="T61" fmla="*/ 2147483647 h 529"/>
              <a:gd name="T62" fmla="*/ 2147483647 w 567"/>
              <a:gd name="T63" fmla="*/ 2147483647 h 529"/>
              <a:gd name="T64" fmla="*/ 2147483647 w 567"/>
              <a:gd name="T65" fmla="*/ 2147483647 h 529"/>
              <a:gd name="T66" fmla="*/ 2147483647 w 567"/>
              <a:gd name="T67" fmla="*/ 2147483647 h 529"/>
              <a:gd name="T68" fmla="*/ 2147483647 w 567"/>
              <a:gd name="T69" fmla="*/ 2147483647 h 529"/>
              <a:gd name="T70" fmla="*/ 2147483647 w 567"/>
              <a:gd name="T71" fmla="*/ 2147483647 h 529"/>
              <a:gd name="T72" fmla="*/ 2147483647 w 567"/>
              <a:gd name="T73" fmla="*/ 2147483647 h 529"/>
              <a:gd name="T74" fmla="*/ 2147483647 w 567"/>
              <a:gd name="T75" fmla="*/ 2147483647 h 529"/>
              <a:gd name="T76" fmla="*/ 2147483647 w 567"/>
              <a:gd name="T77" fmla="*/ 2147483647 h 529"/>
              <a:gd name="T78" fmla="*/ 2147483647 w 567"/>
              <a:gd name="T79" fmla="*/ 2147483647 h 529"/>
              <a:gd name="T80" fmla="*/ 2147483647 w 567"/>
              <a:gd name="T81" fmla="*/ 2147483647 h 529"/>
              <a:gd name="T82" fmla="*/ 2147483647 w 567"/>
              <a:gd name="T83" fmla="*/ 2147483647 h 529"/>
              <a:gd name="T84" fmla="*/ 2147483647 w 567"/>
              <a:gd name="T85" fmla="*/ 2147483647 h 529"/>
              <a:gd name="T86" fmla="*/ 2147483647 w 567"/>
              <a:gd name="T87" fmla="*/ 2147483647 h 529"/>
              <a:gd name="T88" fmla="*/ 2147483647 w 567"/>
              <a:gd name="T89" fmla="*/ 2147483647 h 529"/>
              <a:gd name="T90" fmla="*/ 2147483647 w 567"/>
              <a:gd name="T91" fmla="*/ 2147483647 h 529"/>
              <a:gd name="T92" fmla="*/ 2147483647 w 567"/>
              <a:gd name="T93" fmla="*/ 2147483647 h 529"/>
              <a:gd name="T94" fmla="*/ 2147483647 w 567"/>
              <a:gd name="T95" fmla="*/ 2147483647 h 529"/>
              <a:gd name="T96" fmla="*/ 2147483647 w 567"/>
              <a:gd name="T97" fmla="*/ 2147483647 h 529"/>
              <a:gd name="T98" fmla="*/ 2147483647 w 567"/>
              <a:gd name="T99" fmla="*/ 2147483647 h 529"/>
              <a:gd name="T100" fmla="*/ 2147483647 w 567"/>
              <a:gd name="T101" fmla="*/ 2147483647 h 529"/>
              <a:gd name="T102" fmla="*/ 2147483647 w 567"/>
              <a:gd name="T103" fmla="*/ 2147483647 h 529"/>
              <a:gd name="T104" fmla="*/ 2147483647 w 567"/>
              <a:gd name="T105" fmla="*/ 2147483647 h 529"/>
              <a:gd name="T106" fmla="*/ 2147483647 w 567"/>
              <a:gd name="T107" fmla="*/ 2147483647 h 529"/>
              <a:gd name="T108" fmla="*/ 2147483647 w 567"/>
              <a:gd name="T109" fmla="*/ 2147483647 h 529"/>
              <a:gd name="T110" fmla="*/ 2147483647 w 567"/>
              <a:gd name="T111" fmla="*/ 2147483647 h 529"/>
              <a:gd name="T112" fmla="*/ 2147483647 w 567"/>
              <a:gd name="T113" fmla="*/ 2147483647 h 529"/>
              <a:gd name="T114" fmla="*/ 2147483647 w 567"/>
              <a:gd name="T115" fmla="*/ 2147483647 h 529"/>
              <a:gd name="T116" fmla="*/ 2147483647 w 567"/>
              <a:gd name="T117" fmla="*/ 2147483647 h 529"/>
              <a:gd name="T118" fmla="*/ 2147483647 w 567"/>
              <a:gd name="T119" fmla="*/ 2147483647 h 529"/>
              <a:gd name="T120" fmla="*/ 2147483647 w 567"/>
              <a:gd name="T121" fmla="*/ 2147483647 h 5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67"/>
              <a:gd name="T184" fmla="*/ 0 h 529"/>
              <a:gd name="T185" fmla="*/ 567 w 567"/>
              <a:gd name="T186" fmla="*/ 529 h 5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67" h="529">
                <a:moveTo>
                  <a:pt x="459" y="328"/>
                </a:moveTo>
                <a:lnTo>
                  <a:pt x="455" y="328"/>
                </a:lnTo>
                <a:lnTo>
                  <a:pt x="452" y="334"/>
                </a:lnTo>
                <a:lnTo>
                  <a:pt x="449" y="333"/>
                </a:lnTo>
                <a:lnTo>
                  <a:pt x="445" y="338"/>
                </a:lnTo>
                <a:lnTo>
                  <a:pt x="442" y="338"/>
                </a:lnTo>
                <a:lnTo>
                  <a:pt x="437" y="343"/>
                </a:lnTo>
                <a:lnTo>
                  <a:pt x="430" y="343"/>
                </a:lnTo>
                <a:lnTo>
                  <a:pt x="423" y="347"/>
                </a:lnTo>
                <a:lnTo>
                  <a:pt x="419" y="345"/>
                </a:lnTo>
                <a:lnTo>
                  <a:pt x="410" y="350"/>
                </a:lnTo>
                <a:lnTo>
                  <a:pt x="406" y="350"/>
                </a:lnTo>
                <a:lnTo>
                  <a:pt x="403" y="349"/>
                </a:lnTo>
                <a:lnTo>
                  <a:pt x="399" y="351"/>
                </a:lnTo>
                <a:lnTo>
                  <a:pt x="395" y="350"/>
                </a:lnTo>
                <a:lnTo>
                  <a:pt x="391" y="352"/>
                </a:lnTo>
                <a:lnTo>
                  <a:pt x="388" y="352"/>
                </a:lnTo>
                <a:lnTo>
                  <a:pt x="380" y="347"/>
                </a:lnTo>
                <a:lnTo>
                  <a:pt x="374" y="346"/>
                </a:lnTo>
                <a:lnTo>
                  <a:pt x="377" y="349"/>
                </a:lnTo>
                <a:lnTo>
                  <a:pt x="382" y="352"/>
                </a:lnTo>
                <a:lnTo>
                  <a:pt x="381" y="358"/>
                </a:lnTo>
                <a:lnTo>
                  <a:pt x="372" y="359"/>
                </a:lnTo>
                <a:lnTo>
                  <a:pt x="368" y="366"/>
                </a:lnTo>
                <a:lnTo>
                  <a:pt x="364" y="373"/>
                </a:lnTo>
                <a:lnTo>
                  <a:pt x="357" y="384"/>
                </a:lnTo>
                <a:lnTo>
                  <a:pt x="349" y="383"/>
                </a:lnTo>
                <a:lnTo>
                  <a:pt x="348" y="390"/>
                </a:lnTo>
                <a:lnTo>
                  <a:pt x="341" y="394"/>
                </a:lnTo>
                <a:lnTo>
                  <a:pt x="337" y="392"/>
                </a:lnTo>
                <a:lnTo>
                  <a:pt x="332" y="394"/>
                </a:lnTo>
                <a:lnTo>
                  <a:pt x="330" y="391"/>
                </a:lnTo>
                <a:lnTo>
                  <a:pt x="331" y="383"/>
                </a:lnTo>
                <a:lnTo>
                  <a:pt x="326" y="382"/>
                </a:lnTo>
                <a:lnTo>
                  <a:pt x="325" y="385"/>
                </a:lnTo>
                <a:lnTo>
                  <a:pt x="323" y="399"/>
                </a:lnTo>
                <a:lnTo>
                  <a:pt x="306" y="403"/>
                </a:lnTo>
                <a:lnTo>
                  <a:pt x="305" y="405"/>
                </a:lnTo>
                <a:lnTo>
                  <a:pt x="308" y="409"/>
                </a:lnTo>
                <a:lnTo>
                  <a:pt x="308" y="413"/>
                </a:lnTo>
                <a:lnTo>
                  <a:pt x="299" y="414"/>
                </a:lnTo>
                <a:lnTo>
                  <a:pt x="298" y="421"/>
                </a:lnTo>
                <a:lnTo>
                  <a:pt x="302" y="425"/>
                </a:lnTo>
                <a:lnTo>
                  <a:pt x="300" y="430"/>
                </a:lnTo>
                <a:lnTo>
                  <a:pt x="293" y="430"/>
                </a:lnTo>
                <a:lnTo>
                  <a:pt x="294" y="436"/>
                </a:lnTo>
                <a:lnTo>
                  <a:pt x="302" y="437"/>
                </a:lnTo>
                <a:lnTo>
                  <a:pt x="302" y="448"/>
                </a:lnTo>
                <a:lnTo>
                  <a:pt x="294" y="446"/>
                </a:lnTo>
                <a:lnTo>
                  <a:pt x="298" y="453"/>
                </a:lnTo>
                <a:lnTo>
                  <a:pt x="297" y="456"/>
                </a:lnTo>
                <a:lnTo>
                  <a:pt x="294" y="457"/>
                </a:lnTo>
                <a:lnTo>
                  <a:pt x="292" y="466"/>
                </a:lnTo>
                <a:lnTo>
                  <a:pt x="288" y="465"/>
                </a:lnTo>
                <a:lnTo>
                  <a:pt x="285" y="469"/>
                </a:lnTo>
                <a:lnTo>
                  <a:pt x="287" y="473"/>
                </a:lnTo>
                <a:lnTo>
                  <a:pt x="285" y="481"/>
                </a:lnTo>
                <a:lnTo>
                  <a:pt x="289" y="491"/>
                </a:lnTo>
                <a:lnTo>
                  <a:pt x="287" y="498"/>
                </a:lnTo>
                <a:lnTo>
                  <a:pt x="283" y="500"/>
                </a:lnTo>
                <a:lnTo>
                  <a:pt x="283" y="504"/>
                </a:lnTo>
                <a:lnTo>
                  <a:pt x="280" y="509"/>
                </a:lnTo>
                <a:lnTo>
                  <a:pt x="281" y="513"/>
                </a:lnTo>
                <a:lnTo>
                  <a:pt x="274" y="514"/>
                </a:lnTo>
                <a:lnTo>
                  <a:pt x="279" y="520"/>
                </a:lnTo>
                <a:lnTo>
                  <a:pt x="275" y="529"/>
                </a:lnTo>
                <a:lnTo>
                  <a:pt x="271" y="525"/>
                </a:lnTo>
                <a:lnTo>
                  <a:pt x="266" y="528"/>
                </a:lnTo>
                <a:lnTo>
                  <a:pt x="264" y="524"/>
                </a:lnTo>
                <a:lnTo>
                  <a:pt x="264" y="518"/>
                </a:lnTo>
                <a:lnTo>
                  <a:pt x="255" y="513"/>
                </a:lnTo>
                <a:lnTo>
                  <a:pt x="252" y="506"/>
                </a:lnTo>
                <a:lnTo>
                  <a:pt x="238" y="507"/>
                </a:lnTo>
                <a:lnTo>
                  <a:pt x="235" y="512"/>
                </a:lnTo>
                <a:lnTo>
                  <a:pt x="232" y="511"/>
                </a:lnTo>
                <a:lnTo>
                  <a:pt x="232" y="503"/>
                </a:lnTo>
                <a:lnTo>
                  <a:pt x="226" y="499"/>
                </a:lnTo>
                <a:lnTo>
                  <a:pt x="226" y="496"/>
                </a:lnTo>
                <a:lnTo>
                  <a:pt x="221" y="491"/>
                </a:lnTo>
                <a:lnTo>
                  <a:pt x="219" y="484"/>
                </a:lnTo>
                <a:lnTo>
                  <a:pt x="218" y="479"/>
                </a:lnTo>
                <a:lnTo>
                  <a:pt x="211" y="475"/>
                </a:lnTo>
                <a:lnTo>
                  <a:pt x="209" y="472"/>
                </a:lnTo>
                <a:lnTo>
                  <a:pt x="212" y="468"/>
                </a:lnTo>
                <a:lnTo>
                  <a:pt x="211" y="466"/>
                </a:lnTo>
                <a:lnTo>
                  <a:pt x="211" y="462"/>
                </a:lnTo>
                <a:lnTo>
                  <a:pt x="206" y="456"/>
                </a:lnTo>
                <a:lnTo>
                  <a:pt x="205" y="454"/>
                </a:lnTo>
                <a:lnTo>
                  <a:pt x="201" y="450"/>
                </a:lnTo>
                <a:lnTo>
                  <a:pt x="201" y="441"/>
                </a:lnTo>
                <a:lnTo>
                  <a:pt x="208" y="440"/>
                </a:lnTo>
                <a:lnTo>
                  <a:pt x="208" y="434"/>
                </a:lnTo>
                <a:lnTo>
                  <a:pt x="211" y="429"/>
                </a:lnTo>
                <a:lnTo>
                  <a:pt x="214" y="431"/>
                </a:lnTo>
                <a:lnTo>
                  <a:pt x="215" y="427"/>
                </a:lnTo>
                <a:lnTo>
                  <a:pt x="207" y="421"/>
                </a:lnTo>
                <a:lnTo>
                  <a:pt x="204" y="424"/>
                </a:lnTo>
                <a:lnTo>
                  <a:pt x="199" y="434"/>
                </a:lnTo>
                <a:lnTo>
                  <a:pt x="195" y="432"/>
                </a:lnTo>
                <a:lnTo>
                  <a:pt x="196" y="423"/>
                </a:lnTo>
                <a:lnTo>
                  <a:pt x="194" y="413"/>
                </a:lnTo>
                <a:lnTo>
                  <a:pt x="196" y="409"/>
                </a:lnTo>
                <a:lnTo>
                  <a:pt x="186" y="402"/>
                </a:lnTo>
                <a:lnTo>
                  <a:pt x="188" y="400"/>
                </a:lnTo>
                <a:lnTo>
                  <a:pt x="193" y="400"/>
                </a:lnTo>
                <a:lnTo>
                  <a:pt x="191" y="395"/>
                </a:lnTo>
                <a:lnTo>
                  <a:pt x="186" y="394"/>
                </a:lnTo>
                <a:lnTo>
                  <a:pt x="182" y="387"/>
                </a:lnTo>
                <a:lnTo>
                  <a:pt x="184" y="380"/>
                </a:lnTo>
                <a:lnTo>
                  <a:pt x="188" y="380"/>
                </a:lnTo>
                <a:lnTo>
                  <a:pt x="191" y="374"/>
                </a:lnTo>
                <a:lnTo>
                  <a:pt x="185" y="373"/>
                </a:lnTo>
                <a:lnTo>
                  <a:pt x="181" y="375"/>
                </a:lnTo>
                <a:lnTo>
                  <a:pt x="179" y="373"/>
                </a:lnTo>
                <a:lnTo>
                  <a:pt x="182" y="365"/>
                </a:lnTo>
                <a:lnTo>
                  <a:pt x="194" y="361"/>
                </a:lnTo>
                <a:lnTo>
                  <a:pt x="200" y="362"/>
                </a:lnTo>
                <a:lnTo>
                  <a:pt x="206" y="365"/>
                </a:lnTo>
                <a:lnTo>
                  <a:pt x="209" y="364"/>
                </a:lnTo>
                <a:lnTo>
                  <a:pt x="207" y="359"/>
                </a:lnTo>
                <a:lnTo>
                  <a:pt x="196" y="359"/>
                </a:lnTo>
                <a:lnTo>
                  <a:pt x="192" y="359"/>
                </a:lnTo>
                <a:lnTo>
                  <a:pt x="184" y="363"/>
                </a:lnTo>
                <a:lnTo>
                  <a:pt x="181" y="362"/>
                </a:lnTo>
                <a:lnTo>
                  <a:pt x="181" y="359"/>
                </a:lnTo>
                <a:lnTo>
                  <a:pt x="190" y="355"/>
                </a:lnTo>
                <a:lnTo>
                  <a:pt x="199" y="355"/>
                </a:lnTo>
                <a:lnTo>
                  <a:pt x="208" y="357"/>
                </a:lnTo>
                <a:lnTo>
                  <a:pt x="210" y="353"/>
                </a:lnTo>
                <a:lnTo>
                  <a:pt x="205" y="353"/>
                </a:lnTo>
                <a:lnTo>
                  <a:pt x="203" y="351"/>
                </a:lnTo>
                <a:lnTo>
                  <a:pt x="195" y="353"/>
                </a:lnTo>
                <a:lnTo>
                  <a:pt x="190" y="352"/>
                </a:lnTo>
                <a:lnTo>
                  <a:pt x="191" y="349"/>
                </a:lnTo>
                <a:lnTo>
                  <a:pt x="199" y="347"/>
                </a:lnTo>
                <a:lnTo>
                  <a:pt x="207" y="346"/>
                </a:lnTo>
                <a:lnTo>
                  <a:pt x="207" y="344"/>
                </a:lnTo>
                <a:lnTo>
                  <a:pt x="204" y="342"/>
                </a:lnTo>
                <a:lnTo>
                  <a:pt x="205" y="335"/>
                </a:lnTo>
                <a:lnTo>
                  <a:pt x="212" y="332"/>
                </a:lnTo>
                <a:lnTo>
                  <a:pt x="209" y="328"/>
                </a:lnTo>
                <a:lnTo>
                  <a:pt x="212" y="326"/>
                </a:lnTo>
                <a:lnTo>
                  <a:pt x="211" y="322"/>
                </a:lnTo>
                <a:lnTo>
                  <a:pt x="204" y="323"/>
                </a:lnTo>
                <a:lnTo>
                  <a:pt x="192" y="322"/>
                </a:lnTo>
                <a:lnTo>
                  <a:pt x="185" y="316"/>
                </a:lnTo>
                <a:lnTo>
                  <a:pt x="177" y="315"/>
                </a:lnTo>
                <a:lnTo>
                  <a:pt x="172" y="308"/>
                </a:lnTo>
                <a:lnTo>
                  <a:pt x="175" y="307"/>
                </a:lnTo>
                <a:lnTo>
                  <a:pt x="183" y="308"/>
                </a:lnTo>
                <a:lnTo>
                  <a:pt x="190" y="310"/>
                </a:lnTo>
                <a:lnTo>
                  <a:pt x="195" y="310"/>
                </a:lnTo>
                <a:lnTo>
                  <a:pt x="206" y="317"/>
                </a:lnTo>
                <a:lnTo>
                  <a:pt x="209" y="315"/>
                </a:lnTo>
                <a:lnTo>
                  <a:pt x="203" y="311"/>
                </a:lnTo>
                <a:lnTo>
                  <a:pt x="204" y="308"/>
                </a:lnTo>
                <a:lnTo>
                  <a:pt x="200" y="304"/>
                </a:lnTo>
                <a:lnTo>
                  <a:pt x="204" y="301"/>
                </a:lnTo>
                <a:lnTo>
                  <a:pt x="199" y="300"/>
                </a:lnTo>
                <a:lnTo>
                  <a:pt x="190" y="295"/>
                </a:lnTo>
                <a:lnTo>
                  <a:pt x="194" y="292"/>
                </a:lnTo>
                <a:lnTo>
                  <a:pt x="186" y="287"/>
                </a:lnTo>
                <a:lnTo>
                  <a:pt x="185" y="284"/>
                </a:lnTo>
                <a:lnTo>
                  <a:pt x="180" y="284"/>
                </a:lnTo>
                <a:lnTo>
                  <a:pt x="180" y="288"/>
                </a:lnTo>
                <a:lnTo>
                  <a:pt x="177" y="289"/>
                </a:lnTo>
                <a:lnTo>
                  <a:pt x="176" y="295"/>
                </a:lnTo>
                <a:lnTo>
                  <a:pt x="168" y="294"/>
                </a:lnTo>
                <a:lnTo>
                  <a:pt x="162" y="290"/>
                </a:lnTo>
                <a:lnTo>
                  <a:pt x="169" y="287"/>
                </a:lnTo>
                <a:lnTo>
                  <a:pt x="165" y="284"/>
                </a:lnTo>
                <a:lnTo>
                  <a:pt x="167" y="280"/>
                </a:lnTo>
                <a:lnTo>
                  <a:pt x="165" y="275"/>
                </a:lnTo>
                <a:lnTo>
                  <a:pt x="166" y="274"/>
                </a:lnTo>
                <a:lnTo>
                  <a:pt x="173" y="275"/>
                </a:lnTo>
                <a:lnTo>
                  <a:pt x="171" y="265"/>
                </a:lnTo>
                <a:lnTo>
                  <a:pt x="164" y="264"/>
                </a:lnTo>
                <a:lnTo>
                  <a:pt x="166" y="257"/>
                </a:lnTo>
                <a:lnTo>
                  <a:pt x="159" y="251"/>
                </a:lnTo>
                <a:lnTo>
                  <a:pt x="161" y="246"/>
                </a:lnTo>
                <a:lnTo>
                  <a:pt x="156" y="243"/>
                </a:lnTo>
                <a:lnTo>
                  <a:pt x="154" y="235"/>
                </a:lnTo>
                <a:lnTo>
                  <a:pt x="158" y="233"/>
                </a:lnTo>
                <a:lnTo>
                  <a:pt x="154" y="230"/>
                </a:lnTo>
                <a:lnTo>
                  <a:pt x="149" y="228"/>
                </a:lnTo>
                <a:lnTo>
                  <a:pt x="138" y="214"/>
                </a:lnTo>
                <a:lnTo>
                  <a:pt x="133" y="213"/>
                </a:lnTo>
                <a:lnTo>
                  <a:pt x="135" y="207"/>
                </a:lnTo>
                <a:lnTo>
                  <a:pt x="127" y="204"/>
                </a:lnTo>
                <a:lnTo>
                  <a:pt x="122" y="205"/>
                </a:lnTo>
                <a:lnTo>
                  <a:pt x="120" y="202"/>
                </a:lnTo>
                <a:lnTo>
                  <a:pt x="114" y="203"/>
                </a:lnTo>
                <a:lnTo>
                  <a:pt x="110" y="200"/>
                </a:lnTo>
                <a:lnTo>
                  <a:pt x="111" y="199"/>
                </a:lnTo>
                <a:lnTo>
                  <a:pt x="102" y="198"/>
                </a:lnTo>
                <a:lnTo>
                  <a:pt x="97" y="200"/>
                </a:lnTo>
                <a:lnTo>
                  <a:pt x="95" y="196"/>
                </a:lnTo>
                <a:lnTo>
                  <a:pt x="91" y="196"/>
                </a:lnTo>
                <a:lnTo>
                  <a:pt x="89" y="199"/>
                </a:lnTo>
                <a:lnTo>
                  <a:pt x="84" y="199"/>
                </a:lnTo>
                <a:lnTo>
                  <a:pt x="84" y="196"/>
                </a:lnTo>
                <a:lnTo>
                  <a:pt x="81" y="196"/>
                </a:lnTo>
                <a:lnTo>
                  <a:pt x="80" y="200"/>
                </a:lnTo>
                <a:lnTo>
                  <a:pt x="74" y="201"/>
                </a:lnTo>
                <a:lnTo>
                  <a:pt x="71" y="200"/>
                </a:lnTo>
                <a:lnTo>
                  <a:pt x="70" y="197"/>
                </a:lnTo>
                <a:lnTo>
                  <a:pt x="66" y="198"/>
                </a:lnTo>
                <a:lnTo>
                  <a:pt x="63" y="200"/>
                </a:lnTo>
                <a:lnTo>
                  <a:pt x="60" y="197"/>
                </a:lnTo>
                <a:lnTo>
                  <a:pt x="55" y="197"/>
                </a:lnTo>
                <a:lnTo>
                  <a:pt x="56" y="200"/>
                </a:lnTo>
                <a:lnTo>
                  <a:pt x="61" y="201"/>
                </a:lnTo>
                <a:lnTo>
                  <a:pt x="61" y="203"/>
                </a:lnTo>
                <a:lnTo>
                  <a:pt x="55" y="203"/>
                </a:lnTo>
                <a:lnTo>
                  <a:pt x="51" y="202"/>
                </a:lnTo>
                <a:lnTo>
                  <a:pt x="40" y="200"/>
                </a:lnTo>
                <a:lnTo>
                  <a:pt x="31" y="195"/>
                </a:lnTo>
                <a:lnTo>
                  <a:pt x="42" y="192"/>
                </a:lnTo>
                <a:lnTo>
                  <a:pt x="48" y="192"/>
                </a:lnTo>
                <a:lnTo>
                  <a:pt x="47" y="189"/>
                </a:lnTo>
                <a:lnTo>
                  <a:pt x="31" y="187"/>
                </a:lnTo>
                <a:lnTo>
                  <a:pt x="33" y="182"/>
                </a:lnTo>
                <a:lnTo>
                  <a:pt x="28" y="182"/>
                </a:lnTo>
                <a:lnTo>
                  <a:pt x="26" y="185"/>
                </a:lnTo>
                <a:lnTo>
                  <a:pt x="20" y="185"/>
                </a:lnTo>
                <a:lnTo>
                  <a:pt x="16" y="181"/>
                </a:lnTo>
                <a:lnTo>
                  <a:pt x="25" y="177"/>
                </a:lnTo>
                <a:lnTo>
                  <a:pt x="34" y="178"/>
                </a:lnTo>
                <a:lnTo>
                  <a:pt x="40" y="180"/>
                </a:lnTo>
                <a:lnTo>
                  <a:pt x="48" y="179"/>
                </a:lnTo>
                <a:lnTo>
                  <a:pt x="50" y="179"/>
                </a:lnTo>
                <a:lnTo>
                  <a:pt x="59" y="181"/>
                </a:lnTo>
                <a:lnTo>
                  <a:pt x="62" y="181"/>
                </a:lnTo>
                <a:lnTo>
                  <a:pt x="62" y="179"/>
                </a:lnTo>
                <a:lnTo>
                  <a:pt x="51" y="176"/>
                </a:lnTo>
                <a:lnTo>
                  <a:pt x="41" y="177"/>
                </a:lnTo>
                <a:lnTo>
                  <a:pt x="42" y="176"/>
                </a:lnTo>
                <a:lnTo>
                  <a:pt x="52" y="174"/>
                </a:lnTo>
                <a:lnTo>
                  <a:pt x="56" y="174"/>
                </a:lnTo>
                <a:lnTo>
                  <a:pt x="61" y="175"/>
                </a:lnTo>
                <a:lnTo>
                  <a:pt x="67" y="172"/>
                </a:lnTo>
                <a:lnTo>
                  <a:pt x="64" y="169"/>
                </a:lnTo>
                <a:lnTo>
                  <a:pt x="57" y="168"/>
                </a:lnTo>
                <a:lnTo>
                  <a:pt x="53" y="170"/>
                </a:lnTo>
                <a:lnTo>
                  <a:pt x="47" y="171"/>
                </a:lnTo>
                <a:lnTo>
                  <a:pt x="43" y="170"/>
                </a:lnTo>
                <a:lnTo>
                  <a:pt x="38" y="173"/>
                </a:lnTo>
                <a:lnTo>
                  <a:pt x="27" y="171"/>
                </a:lnTo>
                <a:lnTo>
                  <a:pt x="27" y="168"/>
                </a:lnTo>
                <a:lnTo>
                  <a:pt x="24" y="168"/>
                </a:lnTo>
                <a:lnTo>
                  <a:pt x="23" y="166"/>
                </a:lnTo>
                <a:lnTo>
                  <a:pt x="15" y="166"/>
                </a:lnTo>
                <a:lnTo>
                  <a:pt x="15" y="165"/>
                </a:lnTo>
                <a:lnTo>
                  <a:pt x="8" y="164"/>
                </a:lnTo>
                <a:lnTo>
                  <a:pt x="0" y="159"/>
                </a:lnTo>
                <a:lnTo>
                  <a:pt x="1" y="158"/>
                </a:lnTo>
                <a:lnTo>
                  <a:pt x="3" y="156"/>
                </a:lnTo>
                <a:lnTo>
                  <a:pt x="1" y="155"/>
                </a:lnTo>
                <a:lnTo>
                  <a:pt x="2" y="153"/>
                </a:lnTo>
                <a:lnTo>
                  <a:pt x="7" y="151"/>
                </a:lnTo>
                <a:lnTo>
                  <a:pt x="10" y="149"/>
                </a:lnTo>
                <a:lnTo>
                  <a:pt x="16" y="148"/>
                </a:lnTo>
                <a:lnTo>
                  <a:pt x="20" y="149"/>
                </a:lnTo>
                <a:lnTo>
                  <a:pt x="29" y="144"/>
                </a:lnTo>
                <a:lnTo>
                  <a:pt x="38" y="144"/>
                </a:lnTo>
                <a:lnTo>
                  <a:pt x="40" y="143"/>
                </a:lnTo>
                <a:lnTo>
                  <a:pt x="36" y="141"/>
                </a:lnTo>
                <a:lnTo>
                  <a:pt x="43" y="140"/>
                </a:lnTo>
                <a:lnTo>
                  <a:pt x="47" y="137"/>
                </a:lnTo>
                <a:lnTo>
                  <a:pt x="61" y="137"/>
                </a:lnTo>
                <a:lnTo>
                  <a:pt x="64" y="138"/>
                </a:lnTo>
                <a:lnTo>
                  <a:pt x="79" y="127"/>
                </a:lnTo>
                <a:lnTo>
                  <a:pt x="74" y="122"/>
                </a:lnTo>
                <a:lnTo>
                  <a:pt x="83" y="120"/>
                </a:lnTo>
                <a:lnTo>
                  <a:pt x="79" y="118"/>
                </a:lnTo>
                <a:lnTo>
                  <a:pt x="82" y="116"/>
                </a:lnTo>
                <a:lnTo>
                  <a:pt x="84" y="114"/>
                </a:lnTo>
                <a:lnTo>
                  <a:pt x="81" y="112"/>
                </a:lnTo>
                <a:lnTo>
                  <a:pt x="76" y="114"/>
                </a:lnTo>
                <a:lnTo>
                  <a:pt x="72" y="114"/>
                </a:lnTo>
                <a:lnTo>
                  <a:pt x="68" y="116"/>
                </a:lnTo>
                <a:lnTo>
                  <a:pt x="55" y="114"/>
                </a:lnTo>
                <a:lnTo>
                  <a:pt x="55" y="112"/>
                </a:lnTo>
                <a:lnTo>
                  <a:pt x="53" y="110"/>
                </a:lnTo>
                <a:lnTo>
                  <a:pt x="53" y="105"/>
                </a:lnTo>
                <a:lnTo>
                  <a:pt x="61" y="103"/>
                </a:lnTo>
                <a:lnTo>
                  <a:pt x="66" y="100"/>
                </a:lnTo>
                <a:lnTo>
                  <a:pt x="71" y="99"/>
                </a:lnTo>
                <a:lnTo>
                  <a:pt x="71" y="96"/>
                </a:lnTo>
                <a:lnTo>
                  <a:pt x="85" y="86"/>
                </a:lnTo>
                <a:lnTo>
                  <a:pt x="87" y="86"/>
                </a:lnTo>
                <a:lnTo>
                  <a:pt x="89" y="92"/>
                </a:lnTo>
                <a:lnTo>
                  <a:pt x="93" y="91"/>
                </a:lnTo>
                <a:lnTo>
                  <a:pt x="92" y="84"/>
                </a:lnTo>
                <a:lnTo>
                  <a:pt x="98" y="85"/>
                </a:lnTo>
                <a:lnTo>
                  <a:pt x="101" y="87"/>
                </a:lnTo>
                <a:lnTo>
                  <a:pt x="110" y="84"/>
                </a:lnTo>
                <a:lnTo>
                  <a:pt x="110" y="80"/>
                </a:lnTo>
                <a:lnTo>
                  <a:pt x="107" y="78"/>
                </a:lnTo>
                <a:lnTo>
                  <a:pt x="112" y="74"/>
                </a:lnTo>
                <a:lnTo>
                  <a:pt x="106" y="72"/>
                </a:lnTo>
                <a:lnTo>
                  <a:pt x="106" y="69"/>
                </a:lnTo>
                <a:lnTo>
                  <a:pt x="104" y="67"/>
                </a:lnTo>
                <a:lnTo>
                  <a:pt x="105" y="65"/>
                </a:lnTo>
                <a:lnTo>
                  <a:pt x="111" y="64"/>
                </a:lnTo>
                <a:lnTo>
                  <a:pt x="124" y="64"/>
                </a:lnTo>
                <a:lnTo>
                  <a:pt x="127" y="66"/>
                </a:lnTo>
                <a:lnTo>
                  <a:pt x="127" y="69"/>
                </a:lnTo>
                <a:lnTo>
                  <a:pt x="143" y="75"/>
                </a:lnTo>
                <a:lnTo>
                  <a:pt x="142" y="71"/>
                </a:lnTo>
                <a:lnTo>
                  <a:pt x="133" y="66"/>
                </a:lnTo>
                <a:lnTo>
                  <a:pt x="131" y="62"/>
                </a:lnTo>
                <a:lnTo>
                  <a:pt x="124" y="58"/>
                </a:lnTo>
                <a:lnTo>
                  <a:pt x="125" y="57"/>
                </a:lnTo>
                <a:lnTo>
                  <a:pt x="140" y="54"/>
                </a:lnTo>
                <a:lnTo>
                  <a:pt x="147" y="54"/>
                </a:lnTo>
                <a:lnTo>
                  <a:pt x="154" y="51"/>
                </a:lnTo>
                <a:lnTo>
                  <a:pt x="162" y="52"/>
                </a:lnTo>
                <a:lnTo>
                  <a:pt x="161" y="49"/>
                </a:lnTo>
                <a:lnTo>
                  <a:pt x="170" y="47"/>
                </a:lnTo>
                <a:lnTo>
                  <a:pt x="173" y="49"/>
                </a:lnTo>
                <a:lnTo>
                  <a:pt x="176" y="55"/>
                </a:lnTo>
                <a:lnTo>
                  <a:pt x="175" y="72"/>
                </a:lnTo>
                <a:lnTo>
                  <a:pt x="177" y="73"/>
                </a:lnTo>
                <a:lnTo>
                  <a:pt x="179" y="72"/>
                </a:lnTo>
                <a:lnTo>
                  <a:pt x="185" y="62"/>
                </a:lnTo>
                <a:lnTo>
                  <a:pt x="183" y="61"/>
                </a:lnTo>
                <a:lnTo>
                  <a:pt x="185" y="59"/>
                </a:lnTo>
                <a:lnTo>
                  <a:pt x="192" y="61"/>
                </a:lnTo>
                <a:lnTo>
                  <a:pt x="213" y="72"/>
                </a:lnTo>
                <a:lnTo>
                  <a:pt x="215" y="70"/>
                </a:lnTo>
                <a:lnTo>
                  <a:pt x="201" y="62"/>
                </a:lnTo>
                <a:lnTo>
                  <a:pt x="214" y="62"/>
                </a:lnTo>
                <a:lnTo>
                  <a:pt x="210" y="59"/>
                </a:lnTo>
                <a:lnTo>
                  <a:pt x="202" y="54"/>
                </a:lnTo>
                <a:lnTo>
                  <a:pt x="203" y="46"/>
                </a:lnTo>
                <a:lnTo>
                  <a:pt x="200" y="44"/>
                </a:lnTo>
                <a:lnTo>
                  <a:pt x="202" y="42"/>
                </a:lnTo>
                <a:lnTo>
                  <a:pt x="213" y="42"/>
                </a:lnTo>
                <a:lnTo>
                  <a:pt x="219" y="45"/>
                </a:lnTo>
                <a:lnTo>
                  <a:pt x="220" y="48"/>
                </a:lnTo>
                <a:lnTo>
                  <a:pt x="229" y="50"/>
                </a:lnTo>
                <a:lnTo>
                  <a:pt x="230" y="53"/>
                </a:lnTo>
                <a:lnTo>
                  <a:pt x="237" y="53"/>
                </a:lnTo>
                <a:lnTo>
                  <a:pt x="244" y="57"/>
                </a:lnTo>
                <a:lnTo>
                  <a:pt x="256" y="67"/>
                </a:lnTo>
                <a:lnTo>
                  <a:pt x="263" y="67"/>
                </a:lnTo>
                <a:lnTo>
                  <a:pt x="264" y="65"/>
                </a:lnTo>
                <a:lnTo>
                  <a:pt x="257" y="61"/>
                </a:lnTo>
                <a:lnTo>
                  <a:pt x="259" y="59"/>
                </a:lnTo>
                <a:lnTo>
                  <a:pt x="257" y="52"/>
                </a:lnTo>
                <a:lnTo>
                  <a:pt x="260" y="50"/>
                </a:lnTo>
                <a:lnTo>
                  <a:pt x="268" y="51"/>
                </a:lnTo>
                <a:lnTo>
                  <a:pt x="275" y="51"/>
                </a:lnTo>
                <a:lnTo>
                  <a:pt x="279" y="50"/>
                </a:lnTo>
                <a:lnTo>
                  <a:pt x="264" y="47"/>
                </a:lnTo>
                <a:lnTo>
                  <a:pt x="268" y="46"/>
                </a:lnTo>
                <a:lnTo>
                  <a:pt x="253" y="36"/>
                </a:lnTo>
                <a:lnTo>
                  <a:pt x="246" y="34"/>
                </a:lnTo>
                <a:lnTo>
                  <a:pt x="252" y="32"/>
                </a:lnTo>
                <a:lnTo>
                  <a:pt x="266" y="33"/>
                </a:lnTo>
                <a:lnTo>
                  <a:pt x="279" y="33"/>
                </a:lnTo>
                <a:lnTo>
                  <a:pt x="282" y="34"/>
                </a:lnTo>
                <a:lnTo>
                  <a:pt x="281" y="40"/>
                </a:lnTo>
                <a:lnTo>
                  <a:pt x="283" y="42"/>
                </a:lnTo>
                <a:lnTo>
                  <a:pt x="287" y="41"/>
                </a:lnTo>
                <a:lnTo>
                  <a:pt x="285" y="36"/>
                </a:lnTo>
                <a:lnTo>
                  <a:pt x="288" y="34"/>
                </a:lnTo>
                <a:lnTo>
                  <a:pt x="292" y="37"/>
                </a:lnTo>
                <a:lnTo>
                  <a:pt x="297" y="41"/>
                </a:lnTo>
                <a:lnTo>
                  <a:pt x="297" y="44"/>
                </a:lnTo>
                <a:lnTo>
                  <a:pt x="302" y="46"/>
                </a:lnTo>
                <a:lnTo>
                  <a:pt x="302" y="43"/>
                </a:lnTo>
                <a:lnTo>
                  <a:pt x="298" y="36"/>
                </a:lnTo>
                <a:lnTo>
                  <a:pt x="292" y="33"/>
                </a:lnTo>
                <a:lnTo>
                  <a:pt x="275" y="29"/>
                </a:lnTo>
                <a:lnTo>
                  <a:pt x="259" y="31"/>
                </a:lnTo>
                <a:lnTo>
                  <a:pt x="258" y="28"/>
                </a:lnTo>
                <a:lnTo>
                  <a:pt x="266" y="28"/>
                </a:lnTo>
                <a:lnTo>
                  <a:pt x="264" y="26"/>
                </a:lnTo>
                <a:lnTo>
                  <a:pt x="259" y="26"/>
                </a:lnTo>
                <a:lnTo>
                  <a:pt x="250" y="22"/>
                </a:lnTo>
                <a:lnTo>
                  <a:pt x="253" y="20"/>
                </a:lnTo>
                <a:lnTo>
                  <a:pt x="263" y="20"/>
                </a:lnTo>
                <a:lnTo>
                  <a:pt x="269" y="22"/>
                </a:lnTo>
                <a:lnTo>
                  <a:pt x="274" y="21"/>
                </a:lnTo>
                <a:lnTo>
                  <a:pt x="273" y="19"/>
                </a:lnTo>
                <a:lnTo>
                  <a:pt x="264" y="18"/>
                </a:lnTo>
                <a:lnTo>
                  <a:pt x="266" y="16"/>
                </a:lnTo>
                <a:lnTo>
                  <a:pt x="275" y="15"/>
                </a:lnTo>
                <a:lnTo>
                  <a:pt x="284" y="18"/>
                </a:lnTo>
                <a:lnTo>
                  <a:pt x="285" y="22"/>
                </a:lnTo>
                <a:lnTo>
                  <a:pt x="290" y="22"/>
                </a:lnTo>
                <a:lnTo>
                  <a:pt x="296" y="27"/>
                </a:lnTo>
                <a:lnTo>
                  <a:pt x="304" y="26"/>
                </a:lnTo>
                <a:lnTo>
                  <a:pt x="309" y="28"/>
                </a:lnTo>
                <a:lnTo>
                  <a:pt x="312" y="33"/>
                </a:lnTo>
                <a:lnTo>
                  <a:pt x="316" y="33"/>
                </a:lnTo>
                <a:lnTo>
                  <a:pt x="317" y="30"/>
                </a:lnTo>
                <a:lnTo>
                  <a:pt x="310" y="27"/>
                </a:lnTo>
                <a:lnTo>
                  <a:pt x="313" y="25"/>
                </a:lnTo>
                <a:lnTo>
                  <a:pt x="322" y="25"/>
                </a:lnTo>
                <a:lnTo>
                  <a:pt x="325" y="23"/>
                </a:lnTo>
                <a:lnTo>
                  <a:pt x="315" y="23"/>
                </a:lnTo>
                <a:lnTo>
                  <a:pt x="315" y="21"/>
                </a:lnTo>
                <a:lnTo>
                  <a:pt x="320" y="20"/>
                </a:lnTo>
                <a:lnTo>
                  <a:pt x="328" y="19"/>
                </a:lnTo>
                <a:lnTo>
                  <a:pt x="328" y="18"/>
                </a:lnTo>
                <a:lnTo>
                  <a:pt x="317" y="18"/>
                </a:lnTo>
                <a:lnTo>
                  <a:pt x="311" y="16"/>
                </a:lnTo>
                <a:lnTo>
                  <a:pt x="314" y="13"/>
                </a:lnTo>
                <a:lnTo>
                  <a:pt x="311" y="9"/>
                </a:lnTo>
                <a:lnTo>
                  <a:pt x="313" y="8"/>
                </a:lnTo>
                <a:lnTo>
                  <a:pt x="317" y="9"/>
                </a:lnTo>
                <a:lnTo>
                  <a:pt x="320" y="8"/>
                </a:lnTo>
                <a:lnTo>
                  <a:pt x="318" y="6"/>
                </a:lnTo>
                <a:lnTo>
                  <a:pt x="323" y="6"/>
                </a:lnTo>
                <a:lnTo>
                  <a:pt x="330" y="10"/>
                </a:lnTo>
                <a:lnTo>
                  <a:pt x="334" y="9"/>
                </a:lnTo>
                <a:lnTo>
                  <a:pt x="328" y="4"/>
                </a:lnTo>
                <a:lnTo>
                  <a:pt x="332" y="2"/>
                </a:lnTo>
                <a:lnTo>
                  <a:pt x="336" y="4"/>
                </a:lnTo>
                <a:lnTo>
                  <a:pt x="342" y="1"/>
                </a:lnTo>
                <a:lnTo>
                  <a:pt x="345" y="2"/>
                </a:lnTo>
                <a:lnTo>
                  <a:pt x="350" y="3"/>
                </a:lnTo>
                <a:lnTo>
                  <a:pt x="353" y="3"/>
                </a:lnTo>
                <a:lnTo>
                  <a:pt x="355" y="1"/>
                </a:lnTo>
                <a:lnTo>
                  <a:pt x="366" y="0"/>
                </a:lnTo>
                <a:lnTo>
                  <a:pt x="369" y="2"/>
                </a:lnTo>
                <a:lnTo>
                  <a:pt x="374" y="1"/>
                </a:lnTo>
                <a:lnTo>
                  <a:pt x="380" y="1"/>
                </a:lnTo>
                <a:lnTo>
                  <a:pt x="389" y="2"/>
                </a:lnTo>
                <a:lnTo>
                  <a:pt x="394" y="2"/>
                </a:lnTo>
                <a:lnTo>
                  <a:pt x="398" y="4"/>
                </a:lnTo>
                <a:lnTo>
                  <a:pt x="405" y="3"/>
                </a:lnTo>
                <a:lnTo>
                  <a:pt x="407" y="5"/>
                </a:lnTo>
                <a:lnTo>
                  <a:pt x="402" y="7"/>
                </a:lnTo>
                <a:lnTo>
                  <a:pt x="405" y="9"/>
                </a:lnTo>
                <a:lnTo>
                  <a:pt x="411" y="8"/>
                </a:lnTo>
                <a:lnTo>
                  <a:pt x="414" y="5"/>
                </a:lnTo>
                <a:lnTo>
                  <a:pt x="435" y="10"/>
                </a:lnTo>
                <a:lnTo>
                  <a:pt x="438" y="14"/>
                </a:lnTo>
                <a:lnTo>
                  <a:pt x="427" y="17"/>
                </a:lnTo>
                <a:lnTo>
                  <a:pt x="412" y="19"/>
                </a:lnTo>
                <a:lnTo>
                  <a:pt x="397" y="18"/>
                </a:lnTo>
                <a:lnTo>
                  <a:pt x="383" y="19"/>
                </a:lnTo>
                <a:lnTo>
                  <a:pt x="374" y="22"/>
                </a:lnTo>
                <a:lnTo>
                  <a:pt x="367" y="21"/>
                </a:lnTo>
                <a:lnTo>
                  <a:pt x="361" y="21"/>
                </a:lnTo>
                <a:lnTo>
                  <a:pt x="364" y="23"/>
                </a:lnTo>
                <a:lnTo>
                  <a:pt x="353" y="26"/>
                </a:lnTo>
                <a:lnTo>
                  <a:pt x="341" y="28"/>
                </a:lnTo>
                <a:lnTo>
                  <a:pt x="344" y="30"/>
                </a:lnTo>
                <a:lnTo>
                  <a:pt x="342" y="32"/>
                </a:lnTo>
                <a:lnTo>
                  <a:pt x="346" y="32"/>
                </a:lnTo>
                <a:lnTo>
                  <a:pt x="350" y="29"/>
                </a:lnTo>
                <a:lnTo>
                  <a:pt x="355" y="29"/>
                </a:lnTo>
                <a:lnTo>
                  <a:pt x="355" y="33"/>
                </a:lnTo>
                <a:lnTo>
                  <a:pt x="359" y="32"/>
                </a:lnTo>
                <a:lnTo>
                  <a:pt x="360" y="27"/>
                </a:lnTo>
                <a:lnTo>
                  <a:pt x="376" y="27"/>
                </a:lnTo>
                <a:lnTo>
                  <a:pt x="377" y="24"/>
                </a:lnTo>
                <a:lnTo>
                  <a:pt x="390" y="20"/>
                </a:lnTo>
                <a:lnTo>
                  <a:pt x="399" y="20"/>
                </a:lnTo>
                <a:lnTo>
                  <a:pt x="409" y="22"/>
                </a:lnTo>
                <a:lnTo>
                  <a:pt x="426" y="22"/>
                </a:lnTo>
                <a:lnTo>
                  <a:pt x="429" y="20"/>
                </a:lnTo>
                <a:lnTo>
                  <a:pt x="441" y="18"/>
                </a:lnTo>
                <a:lnTo>
                  <a:pt x="445" y="22"/>
                </a:lnTo>
                <a:lnTo>
                  <a:pt x="443" y="27"/>
                </a:lnTo>
                <a:lnTo>
                  <a:pt x="439" y="30"/>
                </a:lnTo>
                <a:lnTo>
                  <a:pt x="440" y="33"/>
                </a:lnTo>
                <a:lnTo>
                  <a:pt x="451" y="28"/>
                </a:lnTo>
                <a:lnTo>
                  <a:pt x="455" y="28"/>
                </a:lnTo>
                <a:lnTo>
                  <a:pt x="454" y="32"/>
                </a:lnTo>
                <a:lnTo>
                  <a:pt x="462" y="30"/>
                </a:lnTo>
                <a:lnTo>
                  <a:pt x="474" y="32"/>
                </a:lnTo>
                <a:lnTo>
                  <a:pt x="480" y="38"/>
                </a:lnTo>
                <a:lnTo>
                  <a:pt x="480" y="41"/>
                </a:lnTo>
                <a:lnTo>
                  <a:pt x="474" y="42"/>
                </a:lnTo>
                <a:lnTo>
                  <a:pt x="473" y="46"/>
                </a:lnTo>
                <a:lnTo>
                  <a:pt x="462" y="49"/>
                </a:lnTo>
                <a:lnTo>
                  <a:pt x="455" y="48"/>
                </a:lnTo>
                <a:lnTo>
                  <a:pt x="447" y="53"/>
                </a:lnTo>
                <a:lnTo>
                  <a:pt x="426" y="53"/>
                </a:lnTo>
                <a:lnTo>
                  <a:pt x="416" y="53"/>
                </a:lnTo>
                <a:lnTo>
                  <a:pt x="396" y="54"/>
                </a:lnTo>
                <a:lnTo>
                  <a:pt x="391" y="53"/>
                </a:lnTo>
                <a:lnTo>
                  <a:pt x="380" y="53"/>
                </a:lnTo>
                <a:lnTo>
                  <a:pt x="387" y="55"/>
                </a:lnTo>
                <a:lnTo>
                  <a:pt x="386" y="56"/>
                </a:lnTo>
                <a:lnTo>
                  <a:pt x="371" y="61"/>
                </a:lnTo>
                <a:lnTo>
                  <a:pt x="365" y="66"/>
                </a:lnTo>
                <a:lnTo>
                  <a:pt x="368" y="71"/>
                </a:lnTo>
                <a:lnTo>
                  <a:pt x="374" y="69"/>
                </a:lnTo>
                <a:lnTo>
                  <a:pt x="374" y="67"/>
                </a:lnTo>
                <a:lnTo>
                  <a:pt x="393" y="61"/>
                </a:lnTo>
                <a:lnTo>
                  <a:pt x="397" y="62"/>
                </a:lnTo>
                <a:lnTo>
                  <a:pt x="413" y="57"/>
                </a:lnTo>
                <a:lnTo>
                  <a:pt x="417" y="58"/>
                </a:lnTo>
                <a:lnTo>
                  <a:pt x="439" y="59"/>
                </a:lnTo>
                <a:lnTo>
                  <a:pt x="441" y="60"/>
                </a:lnTo>
                <a:lnTo>
                  <a:pt x="441" y="65"/>
                </a:lnTo>
                <a:lnTo>
                  <a:pt x="431" y="68"/>
                </a:lnTo>
                <a:lnTo>
                  <a:pt x="426" y="71"/>
                </a:lnTo>
                <a:lnTo>
                  <a:pt x="419" y="74"/>
                </a:lnTo>
                <a:lnTo>
                  <a:pt x="422" y="74"/>
                </a:lnTo>
                <a:lnTo>
                  <a:pt x="424" y="76"/>
                </a:lnTo>
                <a:lnTo>
                  <a:pt x="431" y="74"/>
                </a:lnTo>
                <a:lnTo>
                  <a:pt x="436" y="72"/>
                </a:lnTo>
                <a:lnTo>
                  <a:pt x="452" y="67"/>
                </a:lnTo>
                <a:lnTo>
                  <a:pt x="453" y="59"/>
                </a:lnTo>
                <a:lnTo>
                  <a:pt x="454" y="58"/>
                </a:lnTo>
                <a:lnTo>
                  <a:pt x="471" y="57"/>
                </a:lnTo>
                <a:lnTo>
                  <a:pt x="473" y="59"/>
                </a:lnTo>
                <a:lnTo>
                  <a:pt x="473" y="75"/>
                </a:lnTo>
                <a:lnTo>
                  <a:pt x="467" y="79"/>
                </a:lnTo>
                <a:lnTo>
                  <a:pt x="462" y="83"/>
                </a:lnTo>
                <a:lnTo>
                  <a:pt x="462" y="88"/>
                </a:lnTo>
                <a:lnTo>
                  <a:pt x="457" y="92"/>
                </a:lnTo>
                <a:lnTo>
                  <a:pt x="458" y="95"/>
                </a:lnTo>
                <a:lnTo>
                  <a:pt x="454" y="97"/>
                </a:lnTo>
                <a:lnTo>
                  <a:pt x="454" y="100"/>
                </a:lnTo>
                <a:lnTo>
                  <a:pt x="456" y="100"/>
                </a:lnTo>
                <a:lnTo>
                  <a:pt x="461" y="98"/>
                </a:lnTo>
                <a:lnTo>
                  <a:pt x="461" y="93"/>
                </a:lnTo>
                <a:lnTo>
                  <a:pt x="473" y="87"/>
                </a:lnTo>
                <a:lnTo>
                  <a:pt x="477" y="79"/>
                </a:lnTo>
                <a:lnTo>
                  <a:pt x="488" y="73"/>
                </a:lnTo>
                <a:lnTo>
                  <a:pt x="488" y="71"/>
                </a:lnTo>
                <a:lnTo>
                  <a:pt x="494" y="71"/>
                </a:lnTo>
                <a:lnTo>
                  <a:pt x="494" y="73"/>
                </a:lnTo>
                <a:lnTo>
                  <a:pt x="499" y="73"/>
                </a:lnTo>
                <a:lnTo>
                  <a:pt x="504" y="74"/>
                </a:lnTo>
                <a:lnTo>
                  <a:pt x="511" y="73"/>
                </a:lnTo>
                <a:lnTo>
                  <a:pt x="513" y="69"/>
                </a:lnTo>
                <a:lnTo>
                  <a:pt x="516" y="67"/>
                </a:lnTo>
                <a:lnTo>
                  <a:pt x="515" y="62"/>
                </a:lnTo>
                <a:lnTo>
                  <a:pt x="518" y="62"/>
                </a:lnTo>
                <a:lnTo>
                  <a:pt x="522" y="64"/>
                </a:lnTo>
                <a:lnTo>
                  <a:pt x="529" y="59"/>
                </a:lnTo>
                <a:lnTo>
                  <a:pt x="547" y="61"/>
                </a:lnTo>
                <a:lnTo>
                  <a:pt x="566" y="71"/>
                </a:lnTo>
                <a:lnTo>
                  <a:pt x="567" y="73"/>
                </a:lnTo>
                <a:lnTo>
                  <a:pt x="551" y="85"/>
                </a:lnTo>
                <a:lnTo>
                  <a:pt x="542" y="84"/>
                </a:lnTo>
                <a:lnTo>
                  <a:pt x="539" y="86"/>
                </a:lnTo>
                <a:lnTo>
                  <a:pt x="544" y="90"/>
                </a:lnTo>
                <a:lnTo>
                  <a:pt x="541" y="91"/>
                </a:lnTo>
                <a:lnTo>
                  <a:pt x="534" y="92"/>
                </a:lnTo>
                <a:lnTo>
                  <a:pt x="532" y="95"/>
                </a:lnTo>
                <a:lnTo>
                  <a:pt x="528" y="96"/>
                </a:lnTo>
                <a:lnTo>
                  <a:pt x="520" y="96"/>
                </a:lnTo>
                <a:lnTo>
                  <a:pt x="511" y="94"/>
                </a:lnTo>
                <a:lnTo>
                  <a:pt x="509" y="96"/>
                </a:lnTo>
                <a:lnTo>
                  <a:pt x="505" y="95"/>
                </a:lnTo>
                <a:lnTo>
                  <a:pt x="494" y="96"/>
                </a:lnTo>
                <a:lnTo>
                  <a:pt x="490" y="98"/>
                </a:lnTo>
                <a:lnTo>
                  <a:pt x="486" y="98"/>
                </a:lnTo>
                <a:lnTo>
                  <a:pt x="486" y="101"/>
                </a:lnTo>
                <a:lnTo>
                  <a:pt x="494" y="101"/>
                </a:lnTo>
                <a:lnTo>
                  <a:pt x="495" y="98"/>
                </a:lnTo>
                <a:lnTo>
                  <a:pt x="501" y="98"/>
                </a:lnTo>
                <a:lnTo>
                  <a:pt x="510" y="102"/>
                </a:lnTo>
                <a:lnTo>
                  <a:pt x="515" y="101"/>
                </a:lnTo>
                <a:lnTo>
                  <a:pt x="520" y="98"/>
                </a:lnTo>
                <a:lnTo>
                  <a:pt x="532" y="102"/>
                </a:lnTo>
                <a:lnTo>
                  <a:pt x="522" y="108"/>
                </a:lnTo>
                <a:lnTo>
                  <a:pt x="517" y="109"/>
                </a:lnTo>
                <a:lnTo>
                  <a:pt x="509" y="107"/>
                </a:lnTo>
                <a:lnTo>
                  <a:pt x="497" y="107"/>
                </a:lnTo>
                <a:lnTo>
                  <a:pt x="492" y="112"/>
                </a:lnTo>
                <a:lnTo>
                  <a:pt x="492" y="118"/>
                </a:lnTo>
                <a:lnTo>
                  <a:pt x="497" y="119"/>
                </a:lnTo>
                <a:lnTo>
                  <a:pt x="499" y="115"/>
                </a:lnTo>
                <a:lnTo>
                  <a:pt x="500" y="114"/>
                </a:lnTo>
                <a:lnTo>
                  <a:pt x="497" y="112"/>
                </a:lnTo>
                <a:lnTo>
                  <a:pt x="501" y="109"/>
                </a:lnTo>
                <a:lnTo>
                  <a:pt x="506" y="110"/>
                </a:lnTo>
                <a:lnTo>
                  <a:pt x="507" y="113"/>
                </a:lnTo>
                <a:lnTo>
                  <a:pt x="513" y="110"/>
                </a:lnTo>
                <a:lnTo>
                  <a:pt x="517" y="113"/>
                </a:lnTo>
                <a:lnTo>
                  <a:pt x="513" y="120"/>
                </a:lnTo>
                <a:lnTo>
                  <a:pt x="500" y="120"/>
                </a:lnTo>
                <a:lnTo>
                  <a:pt x="495" y="132"/>
                </a:lnTo>
                <a:lnTo>
                  <a:pt x="501" y="132"/>
                </a:lnTo>
                <a:lnTo>
                  <a:pt x="501" y="134"/>
                </a:lnTo>
                <a:lnTo>
                  <a:pt x="495" y="141"/>
                </a:lnTo>
                <a:lnTo>
                  <a:pt x="488" y="141"/>
                </a:lnTo>
                <a:lnTo>
                  <a:pt x="482" y="148"/>
                </a:lnTo>
                <a:lnTo>
                  <a:pt x="485" y="148"/>
                </a:lnTo>
                <a:lnTo>
                  <a:pt x="476" y="163"/>
                </a:lnTo>
                <a:lnTo>
                  <a:pt x="478" y="167"/>
                </a:lnTo>
                <a:lnTo>
                  <a:pt x="483" y="167"/>
                </a:lnTo>
                <a:lnTo>
                  <a:pt x="485" y="162"/>
                </a:lnTo>
                <a:lnTo>
                  <a:pt x="489" y="161"/>
                </a:lnTo>
                <a:lnTo>
                  <a:pt x="501" y="166"/>
                </a:lnTo>
                <a:lnTo>
                  <a:pt x="502" y="169"/>
                </a:lnTo>
                <a:lnTo>
                  <a:pt x="495" y="168"/>
                </a:lnTo>
                <a:lnTo>
                  <a:pt x="491" y="166"/>
                </a:lnTo>
                <a:lnTo>
                  <a:pt x="490" y="168"/>
                </a:lnTo>
                <a:lnTo>
                  <a:pt x="493" y="172"/>
                </a:lnTo>
                <a:lnTo>
                  <a:pt x="503" y="176"/>
                </a:lnTo>
                <a:lnTo>
                  <a:pt x="505" y="174"/>
                </a:lnTo>
                <a:lnTo>
                  <a:pt x="512" y="175"/>
                </a:lnTo>
                <a:lnTo>
                  <a:pt x="513" y="178"/>
                </a:lnTo>
                <a:lnTo>
                  <a:pt x="510" y="184"/>
                </a:lnTo>
                <a:lnTo>
                  <a:pt x="502" y="184"/>
                </a:lnTo>
                <a:lnTo>
                  <a:pt x="488" y="181"/>
                </a:lnTo>
                <a:lnTo>
                  <a:pt x="484" y="182"/>
                </a:lnTo>
                <a:lnTo>
                  <a:pt x="487" y="185"/>
                </a:lnTo>
                <a:lnTo>
                  <a:pt x="479" y="185"/>
                </a:lnTo>
                <a:lnTo>
                  <a:pt x="476" y="185"/>
                </a:lnTo>
                <a:lnTo>
                  <a:pt x="475" y="187"/>
                </a:lnTo>
                <a:lnTo>
                  <a:pt x="478" y="192"/>
                </a:lnTo>
                <a:lnTo>
                  <a:pt x="478" y="195"/>
                </a:lnTo>
                <a:lnTo>
                  <a:pt x="482" y="197"/>
                </a:lnTo>
                <a:lnTo>
                  <a:pt x="488" y="195"/>
                </a:lnTo>
                <a:lnTo>
                  <a:pt x="496" y="196"/>
                </a:lnTo>
                <a:lnTo>
                  <a:pt x="496" y="200"/>
                </a:lnTo>
                <a:lnTo>
                  <a:pt x="489" y="200"/>
                </a:lnTo>
                <a:lnTo>
                  <a:pt x="476" y="200"/>
                </a:lnTo>
                <a:lnTo>
                  <a:pt x="481" y="202"/>
                </a:lnTo>
                <a:lnTo>
                  <a:pt x="494" y="203"/>
                </a:lnTo>
                <a:lnTo>
                  <a:pt x="503" y="207"/>
                </a:lnTo>
                <a:lnTo>
                  <a:pt x="504" y="211"/>
                </a:lnTo>
                <a:lnTo>
                  <a:pt x="497" y="216"/>
                </a:lnTo>
                <a:lnTo>
                  <a:pt x="492" y="212"/>
                </a:lnTo>
                <a:lnTo>
                  <a:pt x="486" y="211"/>
                </a:lnTo>
                <a:lnTo>
                  <a:pt x="482" y="208"/>
                </a:lnTo>
                <a:lnTo>
                  <a:pt x="478" y="209"/>
                </a:lnTo>
                <a:lnTo>
                  <a:pt x="489" y="214"/>
                </a:lnTo>
                <a:lnTo>
                  <a:pt x="488" y="216"/>
                </a:lnTo>
                <a:lnTo>
                  <a:pt x="479" y="217"/>
                </a:lnTo>
                <a:lnTo>
                  <a:pt x="475" y="219"/>
                </a:lnTo>
                <a:lnTo>
                  <a:pt x="478" y="221"/>
                </a:lnTo>
                <a:lnTo>
                  <a:pt x="486" y="220"/>
                </a:lnTo>
                <a:lnTo>
                  <a:pt x="489" y="222"/>
                </a:lnTo>
                <a:lnTo>
                  <a:pt x="486" y="226"/>
                </a:lnTo>
                <a:lnTo>
                  <a:pt x="486" y="229"/>
                </a:lnTo>
                <a:lnTo>
                  <a:pt x="496" y="230"/>
                </a:lnTo>
                <a:lnTo>
                  <a:pt x="499" y="229"/>
                </a:lnTo>
                <a:lnTo>
                  <a:pt x="502" y="231"/>
                </a:lnTo>
                <a:lnTo>
                  <a:pt x="499" y="236"/>
                </a:lnTo>
                <a:lnTo>
                  <a:pt x="495" y="237"/>
                </a:lnTo>
                <a:lnTo>
                  <a:pt x="490" y="231"/>
                </a:lnTo>
                <a:lnTo>
                  <a:pt x="479" y="230"/>
                </a:lnTo>
                <a:lnTo>
                  <a:pt x="477" y="231"/>
                </a:lnTo>
                <a:lnTo>
                  <a:pt x="475" y="235"/>
                </a:lnTo>
                <a:lnTo>
                  <a:pt x="478" y="241"/>
                </a:lnTo>
                <a:lnTo>
                  <a:pt x="480" y="250"/>
                </a:lnTo>
                <a:lnTo>
                  <a:pt x="482" y="249"/>
                </a:lnTo>
                <a:lnTo>
                  <a:pt x="481" y="245"/>
                </a:lnTo>
                <a:lnTo>
                  <a:pt x="492" y="245"/>
                </a:lnTo>
                <a:lnTo>
                  <a:pt x="492" y="253"/>
                </a:lnTo>
                <a:lnTo>
                  <a:pt x="483" y="254"/>
                </a:lnTo>
                <a:lnTo>
                  <a:pt x="473" y="257"/>
                </a:lnTo>
                <a:lnTo>
                  <a:pt x="461" y="252"/>
                </a:lnTo>
                <a:lnTo>
                  <a:pt x="458" y="251"/>
                </a:lnTo>
                <a:lnTo>
                  <a:pt x="469" y="251"/>
                </a:lnTo>
                <a:lnTo>
                  <a:pt x="460" y="247"/>
                </a:lnTo>
                <a:lnTo>
                  <a:pt x="452" y="248"/>
                </a:lnTo>
                <a:lnTo>
                  <a:pt x="445" y="243"/>
                </a:lnTo>
                <a:lnTo>
                  <a:pt x="441" y="244"/>
                </a:lnTo>
                <a:lnTo>
                  <a:pt x="450" y="251"/>
                </a:lnTo>
                <a:lnTo>
                  <a:pt x="445" y="256"/>
                </a:lnTo>
                <a:lnTo>
                  <a:pt x="440" y="257"/>
                </a:lnTo>
                <a:lnTo>
                  <a:pt x="430" y="254"/>
                </a:lnTo>
                <a:lnTo>
                  <a:pt x="428" y="256"/>
                </a:lnTo>
                <a:lnTo>
                  <a:pt x="432" y="259"/>
                </a:lnTo>
                <a:lnTo>
                  <a:pt x="424" y="260"/>
                </a:lnTo>
                <a:lnTo>
                  <a:pt x="427" y="264"/>
                </a:lnTo>
                <a:lnTo>
                  <a:pt x="432" y="262"/>
                </a:lnTo>
                <a:lnTo>
                  <a:pt x="435" y="263"/>
                </a:lnTo>
                <a:lnTo>
                  <a:pt x="439" y="260"/>
                </a:lnTo>
                <a:lnTo>
                  <a:pt x="445" y="263"/>
                </a:lnTo>
                <a:lnTo>
                  <a:pt x="443" y="266"/>
                </a:lnTo>
                <a:lnTo>
                  <a:pt x="432" y="267"/>
                </a:lnTo>
                <a:lnTo>
                  <a:pt x="435" y="271"/>
                </a:lnTo>
                <a:lnTo>
                  <a:pt x="445" y="268"/>
                </a:lnTo>
                <a:lnTo>
                  <a:pt x="449" y="273"/>
                </a:lnTo>
                <a:lnTo>
                  <a:pt x="441" y="275"/>
                </a:lnTo>
                <a:lnTo>
                  <a:pt x="445" y="278"/>
                </a:lnTo>
                <a:lnTo>
                  <a:pt x="454" y="276"/>
                </a:lnTo>
                <a:lnTo>
                  <a:pt x="462" y="281"/>
                </a:lnTo>
                <a:lnTo>
                  <a:pt x="469" y="284"/>
                </a:lnTo>
                <a:lnTo>
                  <a:pt x="474" y="288"/>
                </a:lnTo>
                <a:lnTo>
                  <a:pt x="477" y="294"/>
                </a:lnTo>
                <a:lnTo>
                  <a:pt x="479" y="293"/>
                </a:lnTo>
                <a:lnTo>
                  <a:pt x="483" y="296"/>
                </a:lnTo>
                <a:lnTo>
                  <a:pt x="482" y="311"/>
                </a:lnTo>
                <a:lnTo>
                  <a:pt x="478" y="311"/>
                </a:lnTo>
                <a:lnTo>
                  <a:pt x="474" y="307"/>
                </a:lnTo>
                <a:lnTo>
                  <a:pt x="472" y="309"/>
                </a:lnTo>
                <a:lnTo>
                  <a:pt x="471" y="312"/>
                </a:lnTo>
                <a:lnTo>
                  <a:pt x="460" y="309"/>
                </a:lnTo>
                <a:lnTo>
                  <a:pt x="452" y="299"/>
                </a:lnTo>
                <a:lnTo>
                  <a:pt x="452" y="295"/>
                </a:lnTo>
                <a:lnTo>
                  <a:pt x="439" y="290"/>
                </a:lnTo>
                <a:lnTo>
                  <a:pt x="429" y="290"/>
                </a:lnTo>
                <a:lnTo>
                  <a:pt x="424" y="283"/>
                </a:lnTo>
                <a:lnTo>
                  <a:pt x="416" y="281"/>
                </a:lnTo>
                <a:lnTo>
                  <a:pt x="412" y="283"/>
                </a:lnTo>
                <a:lnTo>
                  <a:pt x="420" y="287"/>
                </a:lnTo>
                <a:lnTo>
                  <a:pt x="420" y="291"/>
                </a:lnTo>
                <a:lnTo>
                  <a:pt x="428" y="293"/>
                </a:lnTo>
                <a:lnTo>
                  <a:pt x="441" y="294"/>
                </a:lnTo>
                <a:lnTo>
                  <a:pt x="441" y="299"/>
                </a:lnTo>
                <a:lnTo>
                  <a:pt x="430" y="302"/>
                </a:lnTo>
                <a:lnTo>
                  <a:pt x="416" y="302"/>
                </a:lnTo>
                <a:lnTo>
                  <a:pt x="418" y="305"/>
                </a:lnTo>
                <a:lnTo>
                  <a:pt x="414" y="310"/>
                </a:lnTo>
                <a:lnTo>
                  <a:pt x="409" y="310"/>
                </a:lnTo>
                <a:lnTo>
                  <a:pt x="410" y="312"/>
                </a:lnTo>
                <a:lnTo>
                  <a:pt x="418" y="315"/>
                </a:lnTo>
                <a:lnTo>
                  <a:pt x="425" y="314"/>
                </a:lnTo>
                <a:lnTo>
                  <a:pt x="428" y="312"/>
                </a:lnTo>
                <a:lnTo>
                  <a:pt x="433" y="312"/>
                </a:lnTo>
                <a:lnTo>
                  <a:pt x="433" y="317"/>
                </a:lnTo>
                <a:lnTo>
                  <a:pt x="424" y="317"/>
                </a:lnTo>
                <a:lnTo>
                  <a:pt x="416" y="318"/>
                </a:lnTo>
                <a:lnTo>
                  <a:pt x="418" y="321"/>
                </a:lnTo>
                <a:lnTo>
                  <a:pt x="427" y="321"/>
                </a:lnTo>
                <a:lnTo>
                  <a:pt x="433" y="319"/>
                </a:lnTo>
                <a:lnTo>
                  <a:pt x="438" y="319"/>
                </a:lnTo>
                <a:lnTo>
                  <a:pt x="441" y="314"/>
                </a:lnTo>
                <a:lnTo>
                  <a:pt x="447" y="314"/>
                </a:lnTo>
                <a:lnTo>
                  <a:pt x="449" y="318"/>
                </a:lnTo>
                <a:lnTo>
                  <a:pt x="465" y="318"/>
                </a:lnTo>
                <a:lnTo>
                  <a:pt x="468" y="319"/>
                </a:lnTo>
                <a:lnTo>
                  <a:pt x="472" y="317"/>
                </a:lnTo>
                <a:lnTo>
                  <a:pt x="474" y="319"/>
                </a:lnTo>
                <a:lnTo>
                  <a:pt x="473" y="321"/>
                </a:lnTo>
                <a:lnTo>
                  <a:pt x="459" y="32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7" name="Freeform 15">
            <a:extLst>
              <a:ext uri="{C183D7F6-B498-43B3-948B-1728B52AA6E4}">
                <adec:decorative xmlns:adec="http://schemas.microsoft.com/office/drawing/2017/decorative" val="1"/>
              </a:ext>
            </a:extLst>
          </p:cNvPr>
          <p:cNvSpPr>
            <a:spLocks noEditPoints="1"/>
          </p:cNvSpPr>
          <p:nvPr/>
        </p:nvSpPr>
        <p:spPr bwMode="gray">
          <a:xfrm>
            <a:off x="6673682" y="2364593"/>
            <a:ext cx="139925" cy="104464"/>
          </a:xfrm>
          <a:custGeom>
            <a:avLst/>
            <a:gdLst>
              <a:gd name="T0" fmla="*/ 2147483647 w 58"/>
              <a:gd name="T1" fmla="*/ 2147483647 h 43"/>
              <a:gd name="T2" fmla="*/ 2147483647 w 58"/>
              <a:gd name="T3" fmla="*/ 2147483647 h 43"/>
              <a:gd name="T4" fmla="*/ 2147483647 w 58"/>
              <a:gd name="T5" fmla="*/ 2147483647 h 43"/>
              <a:gd name="T6" fmla="*/ 2147483647 w 58"/>
              <a:gd name="T7" fmla="*/ 2147483647 h 43"/>
              <a:gd name="T8" fmla="*/ 2147483647 w 58"/>
              <a:gd name="T9" fmla="*/ 2147483647 h 43"/>
              <a:gd name="T10" fmla="*/ 2147483647 w 58"/>
              <a:gd name="T11" fmla="*/ 2147483647 h 43"/>
              <a:gd name="T12" fmla="*/ 2147483647 w 58"/>
              <a:gd name="T13" fmla="*/ 2147483647 h 43"/>
              <a:gd name="T14" fmla="*/ 2147483647 w 58"/>
              <a:gd name="T15" fmla="*/ 0 h 43"/>
              <a:gd name="T16" fmla="*/ 2147483647 w 58"/>
              <a:gd name="T17" fmla="*/ 0 h 43"/>
              <a:gd name="T18" fmla="*/ 2147483647 w 58"/>
              <a:gd name="T19" fmla="*/ 2147483647 h 43"/>
              <a:gd name="T20" fmla="*/ 2147483647 w 58"/>
              <a:gd name="T21" fmla="*/ 2147483647 h 43"/>
              <a:gd name="T22" fmla="*/ 0 w 58"/>
              <a:gd name="T23" fmla="*/ 2147483647 h 43"/>
              <a:gd name="T24" fmla="*/ 2147483647 w 58"/>
              <a:gd name="T25" fmla="*/ 2147483647 h 43"/>
              <a:gd name="T26" fmla="*/ 2147483647 w 58"/>
              <a:gd name="T27" fmla="*/ 2147483647 h 43"/>
              <a:gd name="T28" fmla="*/ 2147483647 w 58"/>
              <a:gd name="T29" fmla="*/ 2147483647 h 43"/>
              <a:gd name="T30" fmla="*/ 2147483647 w 58"/>
              <a:gd name="T31" fmla="*/ 2147483647 h 43"/>
              <a:gd name="T32" fmla="*/ 2147483647 w 58"/>
              <a:gd name="T33" fmla="*/ 2147483647 h 43"/>
              <a:gd name="T34" fmla="*/ 2147483647 w 58"/>
              <a:gd name="T35" fmla="*/ 2147483647 h 43"/>
              <a:gd name="T36" fmla="*/ 0 w 58"/>
              <a:gd name="T37" fmla="*/ 2147483647 h 43"/>
              <a:gd name="T38" fmla="*/ 0 w 58"/>
              <a:gd name="T39" fmla="*/ 214748364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8"/>
              <a:gd name="T61" fmla="*/ 0 h 43"/>
              <a:gd name="T62" fmla="*/ 58 w 58"/>
              <a:gd name="T63" fmla="*/ 43 h 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8" h="43">
                <a:moveTo>
                  <a:pt x="58" y="5"/>
                </a:moveTo>
                <a:lnTo>
                  <a:pt x="58" y="7"/>
                </a:lnTo>
                <a:lnTo>
                  <a:pt x="55" y="9"/>
                </a:lnTo>
                <a:lnTo>
                  <a:pt x="55" y="11"/>
                </a:lnTo>
                <a:lnTo>
                  <a:pt x="54" y="13"/>
                </a:lnTo>
                <a:lnTo>
                  <a:pt x="42" y="9"/>
                </a:lnTo>
                <a:lnTo>
                  <a:pt x="34" y="2"/>
                </a:lnTo>
                <a:lnTo>
                  <a:pt x="36" y="0"/>
                </a:lnTo>
                <a:lnTo>
                  <a:pt x="46" y="0"/>
                </a:lnTo>
                <a:lnTo>
                  <a:pt x="52" y="4"/>
                </a:lnTo>
                <a:lnTo>
                  <a:pt x="58" y="5"/>
                </a:lnTo>
                <a:close/>
                <a:moveTo>
                  <a:pt x="0" y="41"/>
                </a:moveTo>
                <a:lnTo>
                  <a:pt x="7" y="37"/>
                </a:lnTo>
                <a:lnTo>
                  <a:pt x="23" y="34"/>
                </a:lnTo>
                <a:lnTo>
                  <a:pt x="26" y="37"/>
                </a:lnTo>
                <a:lnTo>
                  <a:pt x="25" y="41"/>
                </a:lnTo>
                <a:lnTo>
                  <a:pt x="21" y="41"/>
                </a:lnTo>
                <a:lnTo>
                  <a:pt x="16" y="41"/>
                </a:lnTo>
                <a:lnTo>
                  <a:pt x="0" y="43"/>
                </a:lnTo>
                <a:lnTo>
                  <a:pt x="0" y="4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8" name="Freeform 16">
            <a:extLst>
              <a:ext uri="{C183D7F6-B498-43B3-948B-1728B52AA6E4}">
                <adec:decorative xmlns:adec="http://schemas.microsoft.com/office/drawing/2017/decorative" val="1"/>
              </a:ext>
            </a:extLst>
          </p:cNvPr>
          <p:cNvSpPr>
            <a:spLocks/>
          </p:cNvSpPr>
          <p:nvPr/>
        </p:nvSpPr>
        <p:spPr bwMode="gray">
          <a:xfrm>
            <a:off x="3526308" y="2985781"/>
            <a:ext cx="37313" cy="31712"/>
          </a:xfrm>
          <a:custGeom>
            <a:avLst/>
            <a:gdLst>
              <a:gd name="T0" fmla="*/ 2147483647 w 16"/>
              <a:gd name="T1" fmla="*/ 0 h 13"/>
              <a:gd name="T2" fmla="*/ 2147483647 w 16"/>
              <a:gd name="T3" fmla="*/ 2147483647 h 13"/>
              <a:gd name="T4" fmla="*/ 2147483647 w 16"/>
              <a:gd name="T5" fmla="*/ 2147483647 h 13"/>
              <a:gd name="T6" fmla="*/ 2147483647 w 16"/>
              <a:gd name="T7" fmla="*/ 2147483647 h 13"/>
              <a:gd name="T8" fmla="*/ 2147483647 w 16"/>
              <a:gd name="T9" fmla="*/ 2147483647 h 13"/>
              <a:gd name="T10" fmla="*/ 2147483647 w 16"/>
              <a:gd name="T11" fmla="*/ 2147483647 h 13"/>
              <a:gd name="T12" fmla="*/ 2147483647 w 16"/>
              <a:gd name="T13" fmla="*/ 2147483647 h 13"/>
              <a:gd name="T14" fmla="*/ 0 w 16"/>
              <a:gd name="T15" fmla="*/ 2147483647 h 13"/>
              <a:gd name="T16" fmla="*/ 2147483647 w 16"/>
              <a:gd name="T17" fmla="*/ 2147483647 h 13"/>
              <a:gd name="T18" fmla="*/ 2147483647 w 16"/>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3"/>
              <a:gd name="T32" fmla="*/ 16 w 16"/>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3">
                <a:moveTo>
                  <a:pt x="10" y="0"/>
                </a:moveTo>
                <a:lnTo>
                  <a:pt x="16" y="3"/>
                </a:lnTo>
                <a:lnTo>
                  <a:pt x="16" y="10"/>
                </a:lnTo>
                <a:lnTo>
                  <a:pt x="13" y="11"/>
                </a:lnTo>
                <a:lnTo>
                  <a:pt x="9" y="13"/>
                </a:lnTo>
                <a:lnTo>
                  <a:pt x="4" y="8"/>
                </a:lnTo>
                <a:lnTo>
                  <a:pt x="1" y="7"/>
                </a:lnTo>
                <a:lnTo>
                  <a:pt x="0" y="3"/>
                </a:lnTo>
                <a:lnTo>
                  <a:pt x="6" y="2"/>
                </a:lnTo>
                <a:lnTo>
                  <a:pt x="1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9" name="Freeform 17">
            <a:extLst>
              <a:ext uri="{C183D7F6-B498-43B3-948B-1728B52AA6E4}">
                <adec:decorative xmlns:adec="http://schemas.microsoft.com/office/drawing/2017/decorative" val="1"/>
              </a:ext>
            </a:extLst>
          </p:cNvPr>
          <p:cNvSpPr>
            <a:spLocks/>
          </p:cNvSpPr>
          <p:nvPr/>
        </p:nvSpPr>
        <p:spPr bwMode="gray">
          <a:xfrm>
            <a:off x="3421830" y="2816029"/>
            <a:ext cx="76492" cy="33577"/>
          </a:xfrm>
          <a:custGeom>
            <a:avLst/>
            <a:gdLst>
              <a:gd name="T0" fmla="*/ 2147483647 w 32"/>
              <a:gd name="T1" fmla="*/ 0 h 14"/>
              <a:gd name="T2" fmla="*/ 2147483647 w 32"/>
              <a:gd name="T3" fmla="*/ 2147483647 h 14"/>
              <a:gd name="T4" fmla="*/ 2147483647 w 32"/>
              <a:gd name="T5" fmla="*/ 2147483647 h 14"/>
              <a:gd name="T6" fmla="*/ 2147483647 w 32"/>
              <a:gd name="T7" fmla="*/ 2147483647 h 14"/>
              <a:gd name="T8" fmla="*/ 2147483647 w 32"/>
              <a:gd name="T9" fmla="*/ 2147483647 h 14"/>
              <a:gd name="T10" fmla="*/ 2147483647 w 32"/>
              <a:gd name="T11" fmla="*/ 2147483647 h 14"/>
              <a:gd name="T12" fmla="*/ 2147483647 w 32"/>
              <a:gd name="T13" fmla="*/ 2147483647 h 14"/>
              <a:gd name="T14" fmla="*/ 2147483647 w 32"/>
              <a:gd name="T15" fmla="*/ 2147483647 h 14"/>
              <a:gd name="T16" fmla="*/ 2147483647 w 32"/>
              <a:gd name="T17" fmla="*/ 2147483647 h 14"/>
              <a:gd name="T18" fmla="*/ 2147483647 w 32"/>
              <a:gd name="T19" fmla="*/ 2147483647 h 14"/>
              <a:gd name="T20" fmla="*/ 0 w 32"/>
              <a:gd name="T21" fmla="*/ 2147483647 h 14"/>
              <a:gd name="T22" fmla="*/ 2147483647 w 32"/>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4"/>
              <a:gd name="T38" fmla="*/ 32 w 32"/>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4">
                <a:moveTo>
                  <a:pt x="1" y="0"/>
                </a:moveTo>
                <a:lnTo>
                  <a:pt x="8" y="1"/>
                </a:lnTo>
                <a:lnTo>
                  <a:pt x="18" y="1"/>
                </a:lnTo>
                <a:lnTo>
                  <a:pt x="26" y="7"/>
                </a:lnTo>
                <a:lnTo>
                  <a:pt x="32" y="8"/>
                </a:lnTo>
                <a:lnTo>
                  <a:pt x="31" y="10"/>
                </a:lnTo>
                <a:lnTo>
                  <a:pt x="25" y="12"/>
                </a:lnTo>
                <a:lnTo>
                  <a:pt x="21" y="14"/>
                </a:lnTo>
                <a:lnTo>
                  <a:pt x="11" y="8"/>
                </a:lnTo>
                <a:lnTo>
                  <a:pt x="3" y="10"/>
                </a:lnTo>
                <a:lnTo>
                  <a:pt x="0" y="5"/>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0" name="Freeform 18">
            <a:extLst>
              <a:ext uri="{C183D7F6-B498-43B3-948B-1728B52AA6E4}">
                <adec:decorative xmlns:adec="http://schemas.microsoft.com/office/drawing/2017/decorative" val="1"/>
              </a:ext>
            </a:extLst>
          </p:cNvPr>
          <p:cNvSpPr>
            <a:spLocks/>
          </p:cNvSpPr>
          <p:nvPr/>
        </p:nvSpPr>
        <p:spPr bwMode="gray">
          <a:xfrm>
            <a:off x="3703546" y="4291583"/>
            <a:ext cx="7463" cy="9327"/>
          </a:xfrm>
          <a:custGeom>
            <a:avLst/>
            <a:gdLst>
              <a:gd name="T0" fmla="*/ 0 w 3"/>
              <a:gd name="T1" fmla="*/ 2147483647 h 4"/>
              <a:gd name="T2" fmla="*/ 2147483647 w 3"/>
              <a:gd name="T3" fmla="*/ 0 h 4"/>
              <a:gd name="T4" fmla="*/ 2147483647 w 3"/>
              <a:gd name="T5" fmla="*/ 2147483647 h 4"/>
              <a:gd name="T6" fmla="*/ 0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2"/>
                </a:moveTo>
                <a:lnTo>
                  <a:pt x="2" y="0"/>
                </a:lnTo>
                <a:lnTo>
                  <a:pt x="3" y="2"/>
                </a:lnTo>
                <a:lnTo>
                  <a:pt x="0"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1" name="Freeform 19">
            <a:extLst>
              <a:ext uri="{C183D7F6-B498-43B3-948B-1728B52AA6E4}">
                <adec:decorative xmlns:adec="http://schemas.microsoft.com/office/drawing/2017/decorative" val="1"/>
              </a:ext>
            </a:extLst>
          </p:cNvPr>
          <p:cNvSpPr>
            <a:spLocks/>
          </p:cNvSpPr>
          <p:nvPr/>
        </p:nvSpPr>
        <p:spPr bwMode="gray">
          <a:xfrm>
            <a:off x="3505784" y="4215100"/>
            <a:ext cx="9328" cy="746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1"/>
                </a:lnTo>
                <a:lnTo>
                  <a:pt x="2"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2" name="Freeform 20">
            <a:extLst>
              <a:ext uri="{C183D7F6-B498-43B3-948B-1728B52AA6E4}">
                <adec:decorative xmlns:adec="http://schemas.microsoft.com/office/drawing/2017/decorative" val="1"/>
              </a:ext>
            </a:extLst>
          </p:cNvPr>
          <p:cNvSpPr>
            <a:spLocks/>
          </p:cNvSpPr>
          <p:nvPr/>
        </p:nvSpPr>
        <p:spPr bwMode="gray">
          <a:xfrm>
            <a:off x="3634515" y="2633217"/>
            <a:ext cx="14925" cy="14924"/>
          </a:xfrm>
          <a:custGeom>
            <a:avLst/>
            <a:gdLst>
              <a:gd name="T0" fmla="*/ 2147483647 w 6"/>
              <a:gd name="T1" fmla="*/ 0 h 6"/>
              <a:gd name="T2" fmla="*/ 2147483647 w 6"/>
              <a:gd name="T3" fmla="*/ 2147483647 h 6"/>
              <a:gd name="T4" fmla="*/ 2147483647 w 6"/>
              <a:gd name="T5" fmla="*/ 2147483647 h 6"/>
              <a:gd name="T6" fmla="*/ 2147483647 w 6"/>
              <a:gd name="T7" fmla="*/ 2147483647 h 6"/>
              <a:gd name="T8" fmla="*/ 0 w 6"/>
              <a:gd name="T9" fmla="*/ 2147483647 h 6"/>
              <a:gd name="T10" fmla="*/ 2147483647 w 6"/>
              <a:gd name="T11" fmla="*/ 0 h 6"/>
              <a:gd name="T12" fmla="*/ 0 60000 65536"/>
              <a:gd name="T13" fmla="*/ 0 60000 65536"/>
              <a:gd name="T14" fmla="*/ 0 60000 65536"/>
              <a:gd name="T15" fmla="*/ 0 60000 65536"/>
              <a:gd name="T16" fmla="*/ 0 60000 65536"/>
              <a:gd name="T17" fmla="*/ 0 60000 65536"/>
              <a:gd name="T18" fmla="*/ 0 w 6"/>
              <a:gd name="T19" fmla="*/ 0 h 6"/>
              <a:gd name="T20" fmla="*/ 6 w 6"/>
              <a:gd name="T21" fmla="*/ 6 h 6"/>
            </a:gdLst>
            <a:ahLst/>
            <a:cxnLst>
              <a:cxn ang="T12">
                <a:pos x="T0" y="T1"/>
              </a:cxn>
              <a:cxn ang="T13">
                <a:pos x="T2" y="T3"/>
              </a:cxn>
              <a:cxn ang="T14">
                <a:pos x="T4" y="T5"/>
              </a:cxn>
              <a:cxn ang="T15">
                <a:pos x="T6" y="T7"/>
              </a:cxn>
              <a:cxn ang="T16">
                <a:pos x="T8" y="T9"/>
              </a:cxn>
              <a:cxn ang="T17">
                <a:pos x="T10" y="T11"/>
              </a:cxn>
            </a:cxnLst>
            <a:rect l="T18" t="T19" r="T20" b="T21"/>
            <a:pathLst>
              <a:path w="6" h="6">
                <a:moveTo>
                  <a:pt x="4" y="0"/>
                </a:moveTo>
                <a:lnTo>
                  <a:pt x="4" y="2"/>
                </a:lnTo>
                <a:lnTo>
                  <a:pt x="6" y="4"/>
                </a:lnTo>
                <a:lnTo>
                  <a:pt x="5" y="6"/>
                </a:lnTo>
                <a:lnTo>
                  <a:pt x="0" y="1"/>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3" name="Freeform 21">
            <a:extLst>
              <a:ext uri="{C183D7F6-B498-43B3-948B-1728B52AA6E4}">
                <adec:decorative xmlns:adec="http://schemas.microsoft.com/office/drawing/2017/decorative" val="1"/>
              </a:ext>
            </a:extLst>
          </p:cNvPr>
          <p:cNvSpPr>
            <a:spLocks/>
          </p:cNvSpPr>
          <p:nvPr/>
        </p:nvSpPr>
        <p:spPr bwMode="gray">
          <a:xfrm>
            <a:off x="3530039" y="3280521"/>
            <a:ext cx="22388" cy="18655"/>
          </a:xfrm>
          <a:custGeom>
            <a:avLst/>
            <a:gdLst>
              <a:gd name="T0" fmla="*/ 2147483647 w 9"/>
              <a:gd name="T1" fmla="*/ 2147483647 h 8"/>
              <a:gd name="T2" fmla="*/ 2147483647 w 9"/>
              <a:gd name="T3" fmla="*/ 2147483647 h 8"/>
              <a:gd name="T4" fmla="*/ 0 w 9"/>
              <a:gd name="T5" fmla="*/ 2147483647 h 8"/>
              <a:gd name="T6" fmla="*/ 0 w 9"/>
              <a:gd name="T7" fmla="*/ 2147483647 h 8"/>
              <a:gd name="T8" fmla="*/ 2147483647 w 9"/>
              <a:gd name="T9" fmla="*/ 0 h 8"/>
              <a:gd name="T10" fmla="*/ 2147483647 w 9"/>
              <a:gd name="T11" fmla="*/ 2147483647 h 8"/>
              <a:gd name="T12" fmla="*/ 2147483647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9" y="3"/>
                </a:moveTo>
                <a:lnTo>
                  <a:pt x="3" y="8"/>
                </a:lnTo>
                <a:lnTo>
                  <a:pt x="0" y="8"/>
                </a:lnTo>
                <a:lnTo>
                  <a:pt x="0" y="6"/>
                </a:lnTo>
                <a:lnTo>
                  <a:pt x="7" y="0"/>
                </a:lnTo>
                <a:lnTo>
                  <a:pt x="9" y="1"/>
                </a:lnTo>
                <a:lnTo>
                  <a:pt x="9"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4" name="Freeform 22">
            <a:extLst>
              <a:ext uri="{C183D7F6-B498-43B3-948B-1728B52AA6E4}">
                <adec:decorative xmlns:adec="http://schemas.microsoft.com/office/drawing/2017/decorative" val="1"/>
              </a:ext>
            </a:extLst>
          </p:cNvPr>
          <p:cNvSpPr>
            <a:spLocks/>
          </p:cNvSpPr>
          <p:nvPr/>
        </p:nvSpPr>
        <p:spPr bwMode="gray">
          <a:xfrm>
            <a:off x="3496456" y="3293577"/>
            <a:ext cx="24253" cy="24251"/>
          </a:xfrm>
          <a:custGeom>
            <a:avLst/>
            <a:gdLst>
              <a:gd name="T0" fmla="*/ 2147483647 w 10"/>
              <a:gd name="T1" fmla="*/ 2147483647 h 10"/>
              <a:gd name="T2" fmla="*/ 2147483647 w 10"/>
              <a:gd name="T3" fmla="*/ 2147483647 h 10"/>
              <a:gd name="T4" fmla="*/ 0 w 10"/>
              <a:gd name="T5" fmla="*/ 2147483647 h 10"/>
              <a:gd name="T6" fmla="*/ 2147483647 w 10"/>
              <a:gd name="T7" fmla="*/ 2147483647 h 10"/>
              <a:gd name="T8" fmla="*/ 2147483647 w 10"/>
              <a:gd name="T9" fmla="*/ 2147483647 h 10"/>
              <a:gd name="T10" fmla="*/ 2147483647 w 10"/>
              <a:gd name="T11" fmla="*/ 0 h 10"/>
              <a:gd name="T12" fmla="*/ 2147483647 w 10"/>
              <a:gd name="T13" fmla="*/ 2147483647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10" y="1"/>
                </a:moveTo>
                <a:lnTo>
                  <a:pt x="1" y="10"/>
                </a:lnTo>
                <a:lnTo>
                  <a:pt x="0" y="9"/>
                </a:lnTo>
                <a:lnTo>
                  <a:pt x="2" y="5"/>
                </a:lnTo>
                <a:lnTo>
                  <a:pt x="3" y="1"/>
                </a:lnTo>
                <a:lnTo>
                  <a:pt x="7" y="0"/>
                </a:lnTo>
                <a:lnTo>
                  <a:pt x="1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5" name="Freeform 23">
            <a:extLst>
              <a:ext uri="{C183D7F6-B498-43B3-948B-1728B52AA6E4}">
                <adec:decorative xmlns:adec="http://schemas.microsoft.com/office/drawing/2017/decorative" val="1"/>
              </a:ext>
            </a:extLst>
          </p:cNvPr>
          <p:cNvSpPr>
            <a:spLocks/>
          </p:cNvSpPr>
          <p:nvPr/>
        </p:nvSpPr>
        <p:spPr bwMode="gray">
          <a:xfrm>
            <a:off x="3352800" y="3340213"/>
            <a:ext cx="24253" cy="20520"/>
          </a:xfrm>
          <a:custGeom>
            <a:avLst/>
            <a:gdLst>
              <a:gd name="T0" fmla="*/ 2147483647 w 10"/>
              <a:gd name="T1" fmla="*/ 2147483647 h 8"/>
              <a:gd name="T2" fmla="*/ 2147483647 w 10"/>
              <a:gd name="T3" fmla="*/ 2147483647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0 h 8"/>
              <a:gd name="T14" fmla="*/ 2147483647 w 10"/>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8"/>
              <a:gd name="T26" fmla="*/ 10 w 10"/>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8">
                <a:moveTo>
                  <a:pt x="10" y="1"/>
                </a:moveTo>
                <a:lnTo>
                  <a:pt x="10" y="3"/>
                </a:lnTo>
                <a:lnTo>
                  <a:pt x="3" y="8"/>
                </a:lnTo>
                <a:lnTo>
                  <a:pt x="0" y="7"/>
                </a:lnTo>
                <a:lnTo>
                  <a:pt x="1" y="5"/>
                </a:lnTo>
                <a:lnTo>
                  <a:pt x="7" y="1"/>
                </a:lnTo>
                <a:lnTo>
                  <a:pt x="8" y="0"/>
                </a:lnTo>
                <a:lnTo>
                  <a:pt x="1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6" name="Freeform 24">
            <a:extLst>
              <a:ext uri="{C183D7F6-B498-43B3-948B-1728B52AA6E4}">
                <adec:decorative xmlns:adec="http://schemas.microsoft.com/office/drawing/2017/decorative" val="1"/>
              </a:ext>
            </a:extLst>
          </p:cNvPr>
          <p:cNvSpPr>
            <a:spLocks/>
          </p:cNvSpPr>
          <p:nvPr/>
        </p:nvSpPr>
        <p:spPr bwMode="gray">
          <a:xfrm>
            <a:off x="3377053" y="3353272"/>
            <a:ext cx="18656" cy="3731"/>
          </a:xfrm>
          <a:custGeom>
            <a:avLst/>
            <a:gdLst>
              <a:gd name="T0" fmla="*/ 0 w 8"/>
              <a:gd name="T1" fmla="*/ 2147483646 h 2"/>
              <a:gd name="T2" fmla="*/ 2147483647 w 8"/>
              <a:gd name="T3" fmla="*/ 0 h 2"/>
              <a:gd name="T4" fmla="*/ 2147483647 w 8"/>
              <a:gd name="T5" fmla="*/ 0 h 2"/>
              <a:gd name="T6" fmla="*/ 2147483647 w 8"/>
              <a:gd name="T7" fmla="*/ 2147483646 h 2"/>
              <a:gd name="T8" fmla="*/ 0 w 8"/>
              <a:gd name="T9" fmla="*/ 2147483646 h 2"/>
              <a:gd name="T10" fmla="*/ 0 60000 65536"/>
              <a:gd name="T11" fmla="*/ 0 60000 65536"/>
              <a:gd name="T12" fmla="*/ 0 60000 65536"/>
              <a:gd name="T13" fmla="*/ 0 60000 65536"/>
              <a:gd name="T14" fmla="*/ 0 60000 65536"/>
              <a:gd name="T15" fmla="*/ 0 w 8"/>
              <a:gd name="T16" fmla="*/ 0 h 2"/>
              <a:gd name="T17" fmla="*/ 8 w 8"/>
              <a:gd name="T18" fmla="*/ 2 h 2"/>
            </a:gdLst>
            <a:ahLst/>
            <a:cxnLst>
              <a:cxn ang="T10">
                <a:pos x="T0" y="T1"/>
              </a:cxn>
              <a:cxn ang="T11">
                <a:pos x="T2" y="T3"/>
              </a:cxn>
              <a:cxn ang="T12">
                <a:pos x="T4" y="T5"/>
              </a:cxn>
              <a:cxn ang="T13">
                <a:pos x="T6" y="T7"/>
              </a:cxn>
              <a:cxn ang="T14">
                <a:pos x="T8" y="T9"/>
              </a:cxn>
            </a:cxnLst>
            <a:rect l="T15" t="T16" r="T17" b="T18"/>
            <a:pathLst>
              <a:path w="8" h="2">
                <a:moveTo>
                  <a:pt x="0" y="2"/>
                </a:moveTo>
                <a:lnTo>
                  <a:pt x="1" y="0"/>
                </a:lnTo>
                <a:lnTo>
                  <a:pt x="8" y="0"/>
                </a:lnTo>
                <a:lnTo>
                  <a:pt x="8"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7" name="Freeform 25">
            <a:extLst>
              <a:ext uri="{C183D7F6-B498-43B3-948B-1728B52AA6E4}">
                <adec:decorative xmlns:adec="http://schemas.microsoft.com/office/drawing/2017/decorative" val="1"/>
              </a:ext>
            </a:extLst>
          </p:cNvPr>
          <p:cNvSpPr>
            <a:spLocks/>
          </p:cNvSpPr>
          <p:nvPr/>
        </p:nvSpPr>
        <p:spPr bwMode="gray">
          <a:xfrm>
            <a:off x="3675561" y="3217095"/>
            <a:ext cx="11193" cy="11192"/>
          </a:xfrm>
          <a:custGeom>
            <a:avLst/>
            <a:gdLst>
              <a:gd name="T0" fmla="*/ 2147483647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1" y="5"/>
                </a:moveTo>
                <a:lnTo>
                  <a:pt x="0" y="1"/>
                </a:lnTo>
                <a:lnTo>
                  <a:pt x="2" y="0"/>
                </a:lnTo>
                <a:lnTo>
                  <a:pt x="4" y="2"/>
                </a:lnTo>
                <a:lnTo>
                  <a:pt x="1"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8" name="Freeform 26">
            <a:extLst>
              <a:ext uri="{C183D7F6-B498-43B3-948B-1728B52AA6E4}">
                <adec:decorative xmlns:adec="http://schemas.microsoft.com/office/drawing/2017/decorative" val="1"/>
              </a:ext>
            </a:extLst>
          </p:cNvPr>
          <p:cNvSpPr>
            <a:spLocks/>
          </p:cNvSpPr>
          <p:nvPr/>
        </p:nvSpPr>
        <p:spPr bwMode="gray">
          <a:xfrm>
            <a:off x="3690485" y="3224557"/>
            <a:ext cx="9328" cy="11192"/>
          </a:xfrm>
          <a:custGeom>
            <a:avLst/>
            <a:gdLst>
              <a:gd name="T0" fmla="*/ 0 w 4"/>
              <a:gd name="T1" fmla="*/ 2147483647 h 5"/>
              <a:gd name="T2" fmla="*/ 2147483647 w 4"/>
              <a:gd name="T3" fmla="*/ 0 h 5"/>
              <a:gd name="T4" fmla="*/ 2147483647 w 4"/>
              <a:gd name="T5" fmla="*/ 2147483647 h 5"/>
              <a:gd name="T6" fmla="*/ 2147483647 w 4"/>
              <a:gd name="T7" fmla="*/ 2147483647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2"/>
                </a:moveTo>
                <a:lnTo>
                  <a:pt x="2" y="0"/>
                </a:lnTo>
                <a:lnTo>
                  <a:pt x="4" y="1"/>
                </a:lnTo>
                <a:lnTo>
                  <a:pt x="1" y="5"/>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9" name="Freeform 27">
            <a:extLst>
              <a:ext uri="{C183D7F6-B498-43B3-948B-1728B52AA6E4}">
                <adec:decorative xmlns:adec="http://schemas.microsoft.com/office/drawing/2017/decorative" val="1"/>
              </a:ext>
            </a:extLst>
          </p:cNvPr>
          <p:cNvSpPr>
            <a:spLocks/>
          </p:cNvSpPr>
          <p:nvPr/>
        </p:nvSpPr>
        <p:spPr bwMode="gray">
          <a:xfrm>
            <a:off x="3785634" y="4347545"/>
            <a:ext cx="24253" cy="31712"/>
          </a:xfrm>
          <a:custGeom>
            <a:avLst/>
            <a:gdLst>
              <a:gd name="T0" fmla="*/ 2147483647 w 10"/>
              <a:gd name="T1" fmla="*/ 2147483647 h 13"/>
              <a:gd name="T2" fmla="*/ 2147483647 w 10"/>
              <a:gd name="T3" fmla="*/ 2147483647 h 13"/>
              <a:gd name="T4" fmla="*/ 0 w 10"/>
              <a:gd name="T5" fmla="*/ 2147483647 h 13"/>
              <a:gd name="T6" fmla="*/ 2147483647 w 10"/>
              <a:gd name="T7" fmla="*/ 0 h 13"/>
              <a:gd name="T8" fmla="*/ 2147483647 w 10"/>
              <a:gd name="T9" fmla="*/ 0 h 13"/>
              <a:gd name="T10" fmla="*/ 2147483647 w 10"/>
              <a:gd name="T11" fmla="*/ 2147483647 h 13"/>
              <a:gd name="T12" fmla="*/ 2147483647 w 10"/>
              <a:gd name="T13" fmla="*/ 2147483647 h 13"/>
              <a:gd name="T14" fmla="*/ 2147483647 w 10"/>
              <a:gd name="T15" fmla="*/ 2147483647 h 13"/>
              <a:gd name="T16" fmla="*/ 2147483647 w 10"/>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3" y="13"/>
                </a:moveTo>
                <a:lnTo>
                  <a:pt x="1" y="9"/>
                </a:lnTo>
                <a:lnTo>
                  <a:pt x="0" y="3"/>
                </a:lnTo>
                <a:lnTo>
                  <a:pt x="2" y="0"/>
                </a:lnTo>
                <a:lnTo>
                  <a:pt x="4" y="0"/>
                </a:lnTo>
                <a:lnTo>
                  <a:pt x="7" y="4"/>
                </a:lnTo>
                <a:lnTo>
                  <a:pt x="9" y="5"/>
                </a:lnTo>
                <a:lnTo>
                  <a:pt x="10" y="8"/>
                </a:lnTo>
                <a:lnTo>
                  <a:pt x="3" y="1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0" name="Freeform 28">
            <a:extLst>
              <a:ext uri="{C183D7F6-B498-43B3-948B-1728B52AA6E4}">
                <adec:decorative xmlns:adec="http://schemas.microsoft.com/office/drawing/2017/decorative" val="1"/>
              </a:ext>
            </a:extLst>
          </p:cNvPr>
          <p:cNvSpPr>
            <a:spLocks/>
          </p:cNvSpPr>
          <p:nvPr/>
        </p:nvSpPr>
        <p:spPr bwMode="gray">
          <a:xfrm>
            <a:off x="3774441" y="4327026"/>
            <a:ext cx="11193" cy="7461"/>
          </a:xfrm>
          <a:custGeom>
            <a:avLst/>
            <a:gdLst>
              <a:gd name="T0" fmla="*/ 2147483647 w 5"/>
              <a:gd name="T1" fmla="*/ 2147483647 h 3"/>
              <a:gd name="T2" fmla="*/ 0 w 5"/>
              <a:gd name="T3" fmla="*/ 2147483647 h 3"/>
              <a:gd name="T4" fmla="*/ 2147483647 w 5"/>
              <a:gd name="T5" fmla="*/ 0 h 3"/>
              <a:gd name="T6" fmla="*/ 2147483647 w 5"/>
              <a:gd name="T7" fmla="*/ 2147483647 h 3"/>
              <a:gd name="T8" fmla="*/ 2147483647 w 5"/>
              <a:gd name="T9" fmla="*/ 2147483647 h 3"/>
              <a:gd name="T10" fmla="*/ 2147483647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3" y="3"/>
                </a:moveTo>
                <a:lnTo>
                  <a:pt x="0" y="1"/>
                </a:lnTo>
                <a:lnTo>
                  <a:pt x="3" y="0"/>
                </a:lnTo>
                <a:lnTo>
                  <a:pt x="4" y="1"/>
                </a:lnTo>
                <a:lnTo>
                  <a:pt x="5" y="3"/>
                </a:lnTo>
                <a:lnTo>
                  <a:pt x="3"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1" name="Freeform 29">
            <a:extLst>
              <a:ext uri="{C183D7F6-B498-43B3-948B-1728B52AA6E4}">
                <adec:decorative xmlns:adec="http://schemas.microsoft.com/office/drawing/2017/decorative" val="1"/>
              </a:ext>
            </a:extLst>
          </p:cNvPr>
          <p:cNvSpPr>
            <a:spLocks/>
          </p:cNvSpPr>
          <p:nvPr/>
        </p:nvSpPr>
        <p:spPr bwMode="gray">
          <a:xfrm>
            <a:off x="3761380" y="4321430"/>
            <a:ext cx="5597" cy="1865"/>
          </a:xfrm>
          <a:custGeom>
            <a:avLst/>
            <a:gdLst>
              <a:gd name="T0" fmla="*/ 0 w 2"/>
              <a:gd name="T1" fmla="*/ 0 h 1"/>
              <a:gd name="T2" fmla="*/ 2147483647 w 2"/>
              <a:gd name="T3" fmla="*/ 0 h 1"/>
              <a:gd name="T4" fmla="*/ 2147483647 w 2"/>
              <a:gd name="T5" fmla="*/ 0 h 1"/>
              <a:gd name="T6" fmla="*/ 2147483647 w 2"/>
              <a:gd name="T7" fmla="*/ 2147483646 h 1"/>
              <a:gd name="T8" fmla="*/ 0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0"/>
                </a:moveTo>
                <a:lnTo>
                  <a:pt x="1" y="0"/>
                </a:lnTo>
                <a:lnTo>
                  <a:pt x="2" y="0"/>
                </a:lnTo>
                <a:lnTo>
                  <a:pt x="1"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2" name="Freeform 30">
            <a:extLst>
              <a:ext uri="{C183D7F6-B498-43B3-948B-1728B52AA6E4}">
                <adec:decorative xmlns:adec="http://schemas.microsoft.com/office/drawing/2017/decorative" val="1"/>
              </a:ext>
            </a:extLst>
          </p:cNvPr>
          <p:cNvSpPr>
            <a:spLocks/>
          </p:cNvSpPr>
          <p:nvPr/>
        </p:nvSpPr>
        <p:spPr bwMode="gray">
          <a:xfrm>
            <a:off x="3737127" y="4313968"/>
            <a:ext cx="7463" cy="3731"/>
          </a:xfrm>
          <a:custGeom>
            <a:avLst/>
            <a:gdLst>
              <a:gd name="T0" fmla="*/ 0 w 3"/>
              <a:gd name="T1" fmla="*/ 2147483646 h 2"/>
              <a:gd name="T2" fmla="*/ 2147483647 w 3"/>
              <a:gd name="T3" fmla="*/ 0 h 2"/>
              <a:gd name="T4" fmla="*/ 2147483647 w 3"/>
              <a:gd name="T5" fmla="*/ 2147483646 h 2"/>
              <a:gd name="T6" fmla="*/ 2147483647 w 3"/>
              <a:gd name="T7" fmla="*/ 2147483646 h 2"/>
              <a:gd name="T8" fmla="*/ 0 w 3"/>
              <a:gd name="T9" fmla="*/ 214748364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lnTo>
                  <a:pt x="1" y="0"/>
                </a:lnTo>
                <a:lnTo>
                  <a:pt x="3" y="2"/>
                </a:lnTo>
                <a:lnTo>
                  <a:pt x="1"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3" name="Freeform 31">
            <a:extLst>
              <a:ext uri="{C183D7F6-B498-43B3-948B-1728B52AA6E4}">
                <adec:decorative xmlns:adec="http://schemas.microsoft.com/office/drawing/2017/decorative" val="1"/>
              </a:ext>
            </a:extLst>
          </p:cNvPr>
          <p:cNvSpPr>
            <a:spLocks/>
          </p:cNvSpPr>
          <p:nvPr/>
        </p:nvSpPr>
        <p:spPr bwMode="gray">
          <a:xfrm>
            <a:off x="3968470" y="2985781"/>
            <a:ext cx="22388" cy="24251"/>
          </a:xfrm>
          <a:custGeom>
            <a:avLst/>
            <a:gdLst>
              <a:gd name="T0" fmla="*/ 2147483647 w 9"/>
              <a:gd name="T1" fmla="*/ 0 h 10"/>
              <a:gd name="T2" fmla="*/ 2147483647 w 9"/>
              <a:gd name="T3" fmla="*/ 2147483647 h 10"/>
              <a:gd name="T4" fmla="*/ 2147483647 w 9"/>
              <a:gd name="T5" fmla="*/ 2147483647 h 10"/>
              <a:gd name="T6" fmla="*/ 0 w 9"/>
              <a:gd name="T7" fmla="*/ 2147483647 h 10"/>
              <a:gd name="T8" fmla="*/ 0 w 9"/>
              <a:gd name="T9" fmla="*/ 2147483647 h 10"/>
              <a:gd name="T10" fmla="*/ 2147483647 w 9"/>
              <a:gd name="T11" fmla="*/ 0 h 10"/>
              <a:gd name="T12" fmla="*/ 2147483647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9" y="0"/>
                </a:moveTo>
                <a:lnTo>
                  <a:pt x="9" y="3"/>
                </a:lnTo>
                <a:lnTo>
                  <a:pt x="4" y="10"/>
                </a:lnTo>
                <a:lnTo>
                  <a:pt x="0" y="10"/>
                </a:lnTo>
                <a:lnTo>
                  <a:pt x="0" y="8"/>
                </a:lnTo>
                <a:lnTo>
                  <a:pt x="6" y="0"/>
                </a:lnTo>
                <a:lnTo>
                  <a:pt x="9"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4" name="Freeform 32">
            <a:extLst>
              <a:ext uri="{C183D7F6-B498-43B3-948B-1728B52AA6E4}">
                <adec:decorative xmlns:adec="http://schemas.microsoft.com/office/drawing/2017/decorative" val="1"/>
              </a:ext>
            </a:extLst>
          </p:cNvPr>
          <p:cNvSpPr>
            <a:spLocks/>
          </p:cNvSpPr>
          <p:nvPr/>
        </p:nvSpPr>
        <p:spPr bwMode="gray">
          <a:xfrm>
            <a:off x="3994589" y="2972725"/>
            <a:ext cx="13060" cy="14924"/>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0 w 5"/>
              <a:gd name="T11" fmla="*/ 2147483647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3"/>
                </a:moveTo>
                <a:lnTo>
                  <a:pt x="0" y="1"/>
                </a:lnTo>
                <a:lnTo>
                  <a:pt x="5" y="0"/>
                </a:lnTo>
                <a:lnTo>
                  <a:pt x="5" y="4"/>
                </a:lnTo>
                <a:lnTo>
                  <a:pt x="2" y="6"/>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5" name="Freeform 33">
            <a:extLst>
              <a:ext uri="{C183D7F6-B498-43B3-948B-1728B52AA6E4}">
                <adec:decorative xmlns:adec="http://schemas.microsoft.com/office/drawing/2017/decorative" val="1"/>
              </a:ext>
            </a:extLst>
          </p:cNvPr>
          <p:cNvSpPr>
            <a:spLocks/>
          </p:cNvSpPr>
          <p:nvPr/>
        </p:nvSpPr>
        <p:spPr bwMode="gray">
          <a:xfrm>
            <a:off x="3847202" y="3077188"/>
            <a:ext cx="31716" cy="16789"/>
          </a:xfrm>
          <a:custGeom>
            <a:avLst/>
            <a:gdLst>
              <a:gd name="T0" fmla="*/ 0 w 13"/>
              <a:gd name="T1" fmla="*/ 2147483647 h 7"/>
              <a:gd name="T2" fmla="*/ 0 w 13"/>
              <a:gd name="T3" fmla="*/ 2147483647 h 7"/>
              <a:gd name="T4" fmla="*/ 2147483647 w 13"/>
              <a:gd name="T5" fmla="*/ 0 h 7"/>
              <a:gd name="T6" fmla="*/ 2147483647 w 13"/>
              <a:gd name="T7" fmla="*/ 0 h 7"/>
              <a:gd name="T8" fmla="*/ 2147483647 w 13"/>
              <a:gd name="T9" fmla="*/ 2147483647 h 7"/>
              <a:gd name="T10" fmla="*/ 2147483647 w 13"/>
              <a:gd name="T11" fmla="*/ 2147483647 h 7"/>
              <a:gd name="T12" fmla="*/ 0 w 13"/>
              <a:gd name="T13" fmla="*/ 2147483647 h 7"/>
              <a:gd name="T14" fmla="*/ 0 60000 65536"/>
              <a:gd name="T15" fmla="*/ 0 60000 65536"/>
              <a:gd name="T16" fmla="*/ 0 60000 65536"/>
              <a:gd name="T17" fmla="*/ 0 60000 65536"/>
              <a:gd name="T18" fmla="*/ 0 60000 65536"/>
              <a:gd name="T19" fmla="*/ 0 60000 65536"/>
              <a:gd name="T20" fmla="*/ 0 60000 65536"/>
              <a:gd name="T21" fmla="*/ 0 w 13"/>
              <a:gd name="T22" fmla="*/ 0 h 7"/>
              <a:gd name="T23" fmla="*/ 13 w 13"/>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7">
                <a:moveTo>
                  <a:pt x="0" y="7"/>
                </a:moveTo>
                <a:lnTo>
                  <a:pt x="0" y="3"/>
                </a:lnTo>
                <a:lnTo>
                  <a:pt x="1" y="0"/>
                </a:lnTo>
                <a:lnTo>
                  <a:pt x="9" y="0"/>
                </a:lnTo>
                <a:lnTo>
                  <a:pt x="13" y="4"/>
                </a:lnTo>
                <a:lnTo>
                  <a:pt x="12" y="6"/>
                </a:lnTo>
                <a:lnTo>
                  <a:pt x="0" y="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6" name="Freeform 34">
            <a:extLst>
              <a:ext uri="{C183D7F6-B498-43B3-948B-1728B52AA6E4}">
                <adec:decorative xmlns:adec="http://schemas.microsoft.com/office/drawing/2017/decorative" val="1"/>
              </a:ext>
            </a:extLst>
          </p:cNvPr>
          <p:cNvSpPr>
            <a:spLocks/>
          </p:cNvSpPr>
          <p:nvPr/>
        </p:nvSpPr>
        <p:spPr bwMode="gray">
          <a:xfrm>
            <a:off x="3811754" y="3105169"/>
            <a:ext cx="61567" cy="41040"/>
          </a:xfrm>
          <a:custGeom>
            <a:avLst/>
            <a:gdLst>
              <a:gd name="T0" fmla="*/ 2147483647 w 25"/>
              <a:gd name="T1" fmla="*/ 2147483647 h 17"/>
              <a:gd name="T2" fmla="*/ 2147483647 w 25"/>
              <a:gd name="T3" fmla="*/ 2147483647 h 17"/>
              <a:gd name="T4" fmla="*/ 2147483647 w 25"/>
              <a:gd name="T5" fmla="*/ 2147483647 h 17"/>
              <a:gd name="T6" fmla="*/ 2147483647 w 25"/>
              <a:gd name="T7" fmla="*/ 0 h 17"/>
              <a:gd name="T8" fmla="*/ 2147483647 w 25"/>
              <a:gd name="T9" fmla="*/ 2147483647 h 17"/>
              <a:gd name="T10" fmla="*/ 2147483647 w 25"/>
              <a:gd name="T11" fmla="*/ 2147483647 h 17"/>
              <a:gd name="T12" fmla="*/ 2147483647 w 25"/>
              <a:gd name="T13" fmla="*/ 2147483647 h 17"/>
              <a:gd name="T14" fmla="*/ 2147483647 w 25"/>
              <a:gd name="T15" fmla="*/ 2147483647 h 17"/>
              <a:gd name="T16" fmla="*/ 2147483647 w 25"/>
              <a:gd name="T17" fmla="*/ 2147483647 h 17"/>
              <a:gd name="T18" fmla="*/ 2147483647 w 25"/>
              <a:gd name="T19" fmla="*/ 2147483647 h 17"/>
              <a:gd name="T20" fmla="*/ 2147483647 w 25"/>
              <a:gd name="T21" fmla="*/ 2147483647 h 17"/>
              <a:gd name="T22" fmla="*/ 2147483647 w 25"/>
              <a:gd name="T23" fmla="*/ 2147483647 h 17"/>
              <a:gd name="T24" fmla="*/ 2147483647 w 25"/>
              <a:gd name="T25" fmla="*/ 2147483647 h 17"/>
              <a:gd name="T26" fmla="*/ 0 w 25"/>
              <a:gd name="T27" fmla="*/ 2147483647 h 17"/>
              <a:gd name="T28" fmla="*/ 2147483647 w 25"/>
              <a:gd name="T29" fmla="*/ 214748364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7"/>
              <a:gd name="T47" fmla="*/ 25 w 25"/>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7">
                <a:moveTo>
                  <a:pt x="3" y="4"/>
                </a:moveTo>
                <a:lnTo>
                  <a:pt x="8" y="4"/>
                </a:lnTo>
                <a:lnTo>
                  <a:pt x="13" y="1"/>
                </a:lnTo>
                <a:lnTo>
                  <a:pt x="23" y="0"/>
                </a:lnTo>
                <a:lnTo>
                  <a:pt x="25" y="3"/>
                </a:lnTo>
                <a:lnTo>
                  <a:pt x="23" y="7"/>
                </a:lnTo>
                <a:lnTo>
                  <a:pt x="16" y="11"/>
                </a:lnTo>
                <a:lnTo>
                  <a:pt x="16" y="14"/>
                </a:lnTo>
                <a:lnTo>
                  <a:pt x="10" y="14"/>
                </a:lnTo>
                <a:lnTo>
                  <a:pt x="8" y="17"/>
                </a:lnTo>
                <a:lnTo>
                  <a:pt x="4" y="15"/>
                </a:lnTo>
                <a:lnTo>
                  <a:pt x="4" y="13"/>
                </a:lnTo>
                <a:lnTo>
                  <a:pt x="1" y="10"/>
                </a:lnTo>
                <a:lnTo>
                  <a:pt x="0" y="5"/>
                </a:lnTo>
                <a:lnTo>
                  <a:pt x="3"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7" name="Freeform 35">
            <a:extLst>
              <a:ext uri="{C183D7F6-B498-43B3-948B-1728B52AA6E4}">
                <adec:decorative xmlns:adec="http://schemas.microsoft.com/office/drawing/2017/decorative" val="1"/>
              </a:ext>
            </a:extLst>
          </p:cNvPr>
          <p:cNvSpPr>
            <a:spLocks/>
          </p:cNvSpPr>
          <p:nvPr/>
        </p:nvSpPr>
        <p:spPr bwMode="gray">
          <a:xfrm>
            <a:off x="3966604" y="2976455"/>
            <a:ext cx="5597" cy="9327"/>
          </a:xfrm>
          <a:custGeom>
            <a:avLst/>
            <a:gdLst>
              <a:gd name="T0" fmla="*/ 2147483646 w 3"/>
              <a:gd name="T1" fmla="*/ 2147483647 h 4"/>
              <a:gd name="T2" fmla="*/ 2147483646 w 3"/>
              <a:gd name="T3" fmla="*/ 2147483647 h 4"/>
              <a:gd name="T4" fmla="*/ 0 w 3"/>
              <a:gd name="T5" fmla="*/ 2147483647 h 4"/>
              <a:gd name="T6" fmla="*/ 2147483646 w 3"/>
              <a:gd name="T7" fmla="*/ 0 h 4"/>
              <a:gd name="T8" fmla="*/ 2147483646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3"/>
                </a:moveTo>
                <a:lnTo>
                  <a:pt x="2" y="4"/>
                </a:lnTo>
                <a:lnTo>
                  <a:pt x="0" y="2"/>
                </a:lnTo>
                <a:lnTo>
                  <a:pt x="2" y="0"/>
                </a:lnTo>
                <a:lnTo>
                  <a:pt x="3"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8" name="Freeform 36">
            <a:extLst>
              <a:ext uri="{C183D7F6-B498-43B3-948B-1728B52AA6E4}">
                <adec:decorative xmlns:adec="http://schemas.microsoft.com/office/drawing/2017/decorative" val="1"/>
              </a:ext>
            </a:extLst>
          </p:cNvPr>
          <p:cNvSpPr>
            <a:spLocks/>
          </p:cNvSpPr>
          <p:nvPr/>
        </p:nvSpPr>
        <p:spPr bwMode="gray">
          <a:xfrm>
            <a:off x="3961007" y="2989512"/>
            <a:ext cx="7463" cy="7461"/>
          </a:xfrm>
          <a:custGeom>
            <a:avLst/>
            <a:gdLst>
              <a:gd name="T0" fmla="*/ 2147483647 w 3"/>
              <a:gd name="T1" fmla="*/ 2147483647 h 3"/>
              <a:gd name="T2" fmla="*/ 2147483647 w 3"/>
              <a:gd name="T3" fmla="*/ 2147483647 h 3"/>
              <a:gd name="T4" fmla="*/ 0 w 3"/>
              <a:gd name="T5" fmla="*/ 2147483647 h 3"/>
              <a:gd name="T6" fmla="*/ 2147483647 w 3"/>
              <a:gd name="T7" fmla="*/ 0 h 3"/>
              <a:gd name="T8" fmla="*/ 2147483647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3" y="1"/>
                </a:moveTo>
                <a:lnTo>
                  <a:pt x="2" y="3"/>
                </a:lnTo>
                <a:lnTo>
                  <a:pt x="0" y="2"/>
                </a:lnTo>
                <a:lnTo>
                  <a:pt x="1" y="0"/>
                </a:lnTo>
                <a:lnTo>
                  <a:pt x="3"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9" name="Freeform 37">
            <a:extLst>
              <a:ext uri="{C183D7F6-B498-43B3-948B-1728B52AA6E4}">
                <adec:decorative xmlns:adec="http://schemas.microsoft.com/office/drawing/2017/decorative" val="1"/>
              </a:ext>
            </a:extLst>
          </p:cNvPr>
          <p:cNvSpPr>
            <a:spLocks/>
          </p:cNvSpPr>
          <p:nvPr/>
        </p:nvSpPr>
        <p:spPr bwMode="gray">
          <a:xfrm>
            <a:off x="4306155" y="3261866"/>
            <a:ext cx="26119" cy="37308"/>
          </a:xfrm>
          <a:custGeom>
            <a:avLst/>
            <a:gdLst>
              <a:gd name="T0" fmla="*/ 2147483647 w 11"/>
              <a:gd name="T1" fmla="*/ 2147483647 h 15"/>
              <a:gd name="T2" fmla="*/ 2147483647 w 11"/>
              <a:gd name="T3" fmla="*/ 0 h 15"/>
              <a:gd name="T4" fmla="*/ 2147483647 w 11"/>
              <a:gd name="T5" fmla="*/ 2147483647 h 15"/>
              <a:gd name="T6" fmla="*/ 2147483647 w 11"/>
              <a:gd name="T7" fmla="*/ 2147483647 h 15"/>
              <a:gd name="T8" fmla="*/ 2147483647 w 11"/>
              <a:gd name="T9" fmla="*/ 2147483647 h 15"/>
              <a:gd name="T10" fmla="*/ 2147483647 w 11"/>
              <a:gd name="T11" fmla="*/ 2147483647 h 15"/>
              <a:gd name="T12" fmla="*/ 2147483647 w 11"/>
              <a:gd name="T13" fmla="*/ 2147483647 h 15"/>
              <a:gd name="T14" fmla="*/ 2147483647 w 11"/>
              <a:gd name="T15" fmla="*/ 2147483647 h 15"/>
              <a:gd name="T16" fmla="*/ 0 w 11"/>
              <a:gd name="T17" fmla="*/ 2147483647 h 15"/>
              <a:gd name="T18" fmla="*/ 2147483647 w 11"/>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5"/>
              <a:gd name="T32" fmla="*/ 11 w 11"/>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5">
                <a:moveTo>
                  <a:pt x="1" y="1"/>
                </a:moveTo>
                <a:lnTo>
                  <a:pt x="5" y="0"/>
                </a:lnTo>
                <a:lnTo>
                  <a:pt x="7" y="2"/>
                </a:lnTo>
                <a:lnTo>
                  <a:pt x="8" y="4"/>
                </a:lnTo>
                <a:lnTo>
                  <a:pt x="11" y="2"/>
                </a:lnTo>
                <a:lnTo>
                  <a:pt x="10" y="8"/>
                </a:lnTo>
                <a:lnTo>
                  <a:pt x="9" y="15"/>
                </a:lnTo>
                <a:lnTo>
                  <a:pt x="4" y="15"/>
                </a:lnTo>
                <a:lnTo>
                  <a:pt x="0" y="8"/>
                </a:lnTo>
                <a:lnTo>
                  <a:pt x="1"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0" name="Freeform 38">
            <a:extLst>
              <a:ext uri="{C183D7F6-B498-43B3-948B-1728B52AA6E4}">
                <adec:decorative xmlns:adec="http://schemas.microsoft.com/office/drawing/2017/decorative" val="1"/>
              </a:ext>
            </a:extLst>
          </p:cNvPr>
          <p:cNvSpPr>
            <a:spLocks/>
          </p:cNvSpPr>
          <p:nvPr/>
        </p:nvSpPr>
        <p:spPr bwMode="gray">
          <a:xfrm>
            <a:off x="4298692" y="3177921"/>
            <a:ext cx="29851" cy="55963"/>
          </a:xfrm>
          <a:custGeom>
            <a:avLst/>
            <a:gdLst>
              <a:gd name="T0" fmla="*/ 0 w 12"/>
              <a:gd name="T1" fmla="*/ 0 h 23"/>
              <a:gd name="T2" fmla="*/ 2147483647 w 12"/>
              <a:gd name="T3" fmla="*/ 0 h 23"/>
              <a:gd name="T4" fmla="*/ 2147483647 w 12"/>
              <a:gd name="T5" fmla="*/ 2147483647 h 23"/>
              <a:gd name="T6" fmla="*/ 2147483647 w 12"/>
              <a:gd name="T7" fmla="*/ 2147483647 h 23"/>
              <a:gd name="T8" fmla="*/ 2147483647 w 12"/>
              <a:gd name="T9" fmla="*/ 2147483647 h 23"/>
              <a:gd name="T10" fmla="*/ 2147483647 w 12"/>
              <a:gd name="T11" fmla="*/ 2147483647 h 23"/>
              <a:gd name="T12" fmla="*/ 0 w 12"/>
              <a:gd name="T13" fmla="*/ 0 h 23"/>
              <a:gd name="T14" fmla="*/ 0 60000 65536"/>
              <a:gd name="T15" fmla="*/ 0 60000 65536"/>
              <a:gd name="T16" fmla="*/ 0 60000 65536"/>
              <a:gd name="T17" fmla="*/ 0 60000 65536"/>
              <a:gd name="T18" fmla="*/ 0 60000 65536"/>
              <a:gd name="T19" fmla="*/ 0 60000 65536"/>
              <a:gd name="T20" fmla="*/ 0 60000 65536"/>
              <a:gd name="T21" fmla="*/ 0 w 12"/>
              <a:gd name="T22" fmla="*/ 0 h 23"/>
              <a:gd name="T23" fmla="*/ 12 w 12"/>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23">
                <a:moveTo>
                  <a:pt x="0" y="0"/>
                </a:moveTo>
                <a:lnTo>
                  <a:pt x="2" y="0"/>
                </a:lnTo>
                <a:lnTo>
                  <a:pt x="8" y="8"/>
                </a:lnTo>
                <a:lnTo>
                  <a:pt x="12" y="21"/>
                </a:lnTo>
                <a:lnTo>
                  <a:pt x="11" y="23"/>
                </a:lnTo>
                <a:lnTo>
                  <a:pt x="1" y="1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1" name="Freeform 39">
            <a:extLst>
              <a:ext uri="{C183D7F6-B498-43B3-948B-1728B52AA6E4}">
                <adec:decorative xmlns:adec="http://schemas.microsoft.com/office/drawing/2017/decorative" val="1"/>
              </a:ext>
            </a:extLst>
          </p:cNvPr>
          <p:cNvSpPr>
            <a:spLocks/>
          </p:cNvSpPr>
          <p:nvPr/>
        </p:nvSpPr>
        <p:spPr bwMode="gray">
          <a:xfrm>
            <a:off x="4300558" y="3217095"/>
            <a:ext cx="13060" cy="18655"/>
          </a:xfrm>
          <a:custGeom>
            <a:avLst/>
            <a:gdLst>
              <a:gd name="T0" fmla="*/ 2147483647 w 5"/>
              <a:gd name="T1" fmla="*/ 0 h 8"/>
              <a:gd name="T2" fmla="*/ 2147483647 w 5"/>
              <a:gd name="T3" fmla="*/ 2147483647 h 8"/>
              <a:gd name="T4" fmla="*/ 2147483647 w 5"/>
              <a:gd name="T5" fmla="*/ 2147483647 h 8"/>
              <a:gd name="T6" fmla="*/ 0 w 5"/>
              <a:gd name="T7" fmla="*/ 2147483647 h 8"/>
              <a:gd name="T8" fmla="*/ 2147483647 w 5"/>
              <a:gd name="T9" fmla="*/ 0 h 8"/>
              <a:gd name="T10" fmla="*/ 0 60000 65536"/>
              <a:gd name="T11" fmla="*/ 0 60000 65536"/>
              <a:gd name="T12" fmla="*/ 0 60000 65536"/>
              <a:gd name="T13" fmla="*/ 0 60000 65536"/>
              <a:gd name="T14" fmla="*/ 0 60000 65536"/>
              <a:gd name="T15" fmla="*/ 0 w 5"/>
              <a:gd name="T16" fmla="*/ 0 h 8"/>
              <a:gd name="T17" fmla="*/ 5 w 5"/>
              <a:gd name="T18" fmla="*/ 8 h 8"/>
            </a:gdLst>
            <a:ahLst/>
            <a:cxnLst>
              <a:cxn ang="T10">
                <a:pos x="T0" y="T1"/>
              </a:cxn>
              <a:cxn ang="T11">
                <a:pos x="T2" y="T3"/>
              </a:cxn>
              <a:cxn ang="T12">
                <a:pos x="T4" y="T5"/>
              </a:cxn>
              <a:cxn ang="T13">
                <a:pos x="T6" y="T7"/>
              </a:cxn>
              <a:cxn ang="T14">
                <a:pos x="T8" y="T9"/>
              </a:cxn>
            </a:cxnLst>
            <a:rect l="T15" t="T16" r="T17" b="T18"/>
            <a:pathLst>
              <a:path w="5" h="8">
                <a:moveTo>
                  <a:pt x="2" y="0"/>
                </a:moveTo>
                <a:lnTo>
                  <a:pt x="5" y="7"/>
                </a:lnTo>
                <a:lnTo>
                  <a:pt x="3" y="8"/>
                </a:lnTo>
                <a:lnTo>
                  <a:pt x="0" y="1"/>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2" name="Freeform 40">
            <a:extLst>
              <a:ext uri="{C183D7F6-B498-43B3-948B-1728B52AA6E4}">
                <adec:decorative xmlns:adec="http://schemas.microsoft.com/office/drawing/2017/decorative" val="1"/>
              </a:ext>
            </a:extLst>
          </p:cNvPr>
          <p:cNvSpPr>
            <a:spLocks/>
          </p:cNvSpPr>
          <p:nvPr/>
        </p:nvSpPr>
        <p:spPr bwMode="gray">
          <a:xfrm>
            <a:off x="4276305" y="3144343"/>
            <a:ext cx="7463" cy="35443"/>
          </a:xfrm>
          <a:custGeom>
            <a:avLst/>
            <a:gdLst>
              <a:gd name="T0" fmla="*/ 0 w 3"/>
              <a:gd name="T1" fmla="*/ 2147483647 h 15"/>
              <a:gd name="T2" fmla="*/ 2147483647 w 3"/>
              <a:gd name="T3" fmla="*/ 0 h 15"/>
              <a:gd name="T4" fmla="*/ 2147483647 w 3"/>
              <a:gd name="T5" fmla="*/ 2147483647 h 15"/>
              <a:gd name="T6" fmla="*/ 2147483647 w 3"/>
              <a:gd name="T7" fmla="*/ 2147483647 h 15"/>
              <a:gd name="T8" fmla="*/ 2147483647 w 3"/>
              <a:gd name="T9" fmla="*/ 2147483647 h 15"/>
              <a:gd name="T10" fmla="*/ 0 w 3"/>
              <a:gd name="T11" fmla="*/ 2147483647 h 15"/>
              <a:gd name="T12" fmla="*/ 0 60000 65536"/>
              <a:gd name="T13" fmla="*/ 0 60000 65536"/>
              <a:gd name="T14" fmla="*/ 0 60000 65536"/>
              <a:gd name="T15" fmla="*/ 0 60000 65536"/>
              <a:gd name="T16" fmla="*/ 0 60000 65536"/>
              <a:gd name="T17" fmla="*/ 0 60000 65536"/>
              <a:gd name="T18" fmla="*/ 0 w 3"/>
              <a:gd name="T19" fmla="*/ 0 h 15"/>
              <a:gd name="T20" fmla="*/ 3 w 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 h="15">
                <a:moveTo>
                  <a:pt x="0" y="2"/>
                </a:moveTo>
                <a:lnTo>
                  <a:pt x="2" y="0"/>
                </a:lnTo>
                <a:lnTo>
                  <a:pt x="3" y="2"/>
                </a:lnTo>
                <a:lnTo>
                  <a:pt x="3" y="15"/>
                </a:lnTo>
                <a:lnTo>
                  <a:pt x="2" y="1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3" name="Freeform 41">
            <a:extLst>
              <a:ext uri="{C183D7F6-B498-43B3-948B-1728B52AA6E4}">
                <adec:decorative xmlns:adec="http://schemas.microsoft.com/office/drawing/2017/decorative" val="1"/>
              </a:ext>
            </a:extLst>
          </p:cNvPr>
          <p:cNvSpPr>
            <a:spLocks/>
          </p:cNvSpPr>
          <p:nvPr/>
        </p:nvSpPr>
        <p:spPr bwMode="gray">
          <a:xfrm>
            <a:off x="4257647" y="3138747"/>
            <a:ext cx="13060" cy="31712"/>
          </a:xfrm>
          <a:custGeom>
            <a:avLst/>
            <a:gdLst>
              <a:gd name="T0" fmla="*/ 2147483647 w 5"/>
              <a:gd name="T1" fmla="*/ 0 h 13"/>
              <a:gd name="T2" fmla="*/ 2147483647 w 5"/>
              <a:gd name="T3" fmla="*/ 2147483647 h 13"/>
              <a:gd name="T4" fmla="*/ 2147483647 w 5"/>
              <a:gd name="T5" fmla="*/ 2147483647 h 13"/>
              <a:gd name="T6" fmla="*/ 2147483647 w 5"/>
              <a:gd name="T7" fmla="*/ 2147483647 h 13"/>
              <a:gd name="T8" fmla="*/ 0 w 5"/>
              <a:gd name="T9" fmla="*/ 2147483647 h 13"/>
              <a:gd name="T10" fmla="*/ 2147483647 w 5"/>
              <a:gd name="T11" fmla="*/ 0 h 13"/>
              <a:gd name="T12" fmla="*/ 0 60000 65536"/>
              <a:gd name="T13" fmla="*/ 0 60000 65536"/>
              <a:gd name="T14" fmla="*/ 0 60000 65536"/>
              <a:gd name="T15" fmla="*/ 0 60000 65536"/>
              <a:gd name="T16" fmla="*/ 0 60000 65536"/>
              <a:gd name="T17" fmla="*/ 0 60000 65536"/>
              <a:gd name="T18" fmla="*/ 0 w 5"/>
              <a:gd name="T19" fmla="*/ 0 h 13"/>
              <a:gd name="T20" fmla="*/ 5 w 5"/>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5" h="13">
                <a:moveTo>
                  <a:pt x="3" y="0"/>
                </a:moveTo>
                <a:lnTo>
                  <a:pt x="5" y="5"/>
                </a:lnTo>
                <a:lnTo>
                  <a:pt x="5" y="12"/>
                </a:lnTo>
                <a:lnTo>
                  <a:pt x="3" y="13"/>
                </a:lnTo>
                <a:lnTo>
                  <a:pt x="0" y="6"/>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4" name="Freeform 42">
            <a:extLst>
              <a:ext uri="{C183D7F6-B498-43B3-948B-1728B52AA6E4}">
                <adec:decorative xmlns:adec="http://schemas.microsoft.com/office/drawing/2017/decorative" val="1"/>
              </a:ext>
            </a:extLst>
          </p:cNvPr>
          <p:cNvSpPr>
            <a:spLocks/>
          </p:cNvSpPr>
          <p:nvPr/>
        </p:nvSpPr>
        <p:spPr bwMode="gray">
          <a:xfrm>
            <a:off x="4272573" y="3090246"/>
            <a:ext cx="11193" cy="42905"/>
          </a:xfrm>
          <a:custGeom>
            <a:avLst/>
            <a:gdLst>
              <a:gd name="T0" fmla="*/ 2147483647 w 5"/>
              <a:gd name="T1" fmla="*/ 0 h 18"/>
              <a:gd name="T2" fmla="*/ 2147483647 w 5"/>
              <a:gd name="T3" fmla="*/ 2147483647 h 18"/>
              <a:gd name="T4" fmla="*/ 2147483647 w 5"/>
              <a:gd name="T5" fmla="*/ 2147483647 h 18"/>
              <a:gd name="T6" fmla="*/ 2147483647 w 5"/>
              <a:gd name="T7" fmla="*/ 2147483647 h 18"/>
              <a:gd name="T8" fmla="*/ 0 w 5"/>
              <a:gd name="T9" fmla="*/ 2147483647 h 18"/>
              <a:gd name="T10" fmla="*/ 0 w 5"/>
              <a:gd name="T11" fmla="*/ 2147483647 h 18"/>
              <a:gd name="T12" fmla="*/ 2147483647 w 5"/>
              <a:gd name="T13" fmla="*/ 0 h 18"/>
              <a:gd name="T14" fmla="*/ 0 60000 65536"/>
              <a:gd name="T15" fmla="*/ 0 60000 65536"/>
              <a:gd name="T16" fmla="*/ 0 60000 65536"/>
              <a:gd name="T17" fmla="*/ 0 60000 65536"/>
              <a:gd name="T18" fmla="*/ 0 60000 65536"/>
              <a:gd name="T19" fmla="*/ 0 60000 65536"/>
              <a:gd name="T20" fmla="*/ 0 60000 65536"/>
              <a:gd name="T21" fmla="*/ 0 w 5"/>
              <a:gd name="T22" fmla="*/ 0 h 18"/>
              <a:gd name="T23" fmla="*/ 5 w 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8">
                <a:moveTo>
                  <a:pt x="1" y="0"/>
                </a:moveTo>
                <a:lnTo>
                  <a:pt x="5" y="5"/>
                </a:lnTo>
                <a:lnTo>
                  <a:pt x="5" y="16"/>
                </a:lnTo>
                <a:lnTo>
                  <a:pt x="3" y="18"/>
                </a:lnTo>
                <a:lnTo>
                  <a:pt x="0" y="18"/>
                </a:lnTo>
                <a:lnTo>
                  <a:pt x="0" y="2"/>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5" name="Freeform 43">
            <a:extLst>
              <a:ext uri="{C183D7F6-B498-43B3-948B-1728B52AA6E4}">
                <adec:decorative xmlns:adec="http://schemas.microsoft.com/office/drawing/2017/decorative" val="1"/>
              </a:ext>
            </a:extLst>
          </p:cNvPr>
          <p:cNvSpPr>
            <a:spLocks/>
          </p:cNvSpPr>
          <p:nvPr/>
        </p:nvSpPr>
        <p:spPr bwMode="gray">
          <a:xfrm>
            <a:off x="4227797" y="3080919"/>
            <a:ext cx="37313" cy="41040"/>
          </a:xfrm>
          <a:custGeom>
            <a:avLst/>
            <a:gdLst>
              <a:gd name="T0" fmla="*/ 2147483647 w 15"/>
              <a:gd name="T1" fmla="*/ 2147483647 h 17"/>
              <a:gd name="T2" fmla="*/ 2147483647 w 15"/>
              <a:gd name="T3" fmla="*/ 2147483647 h 17"/>
              <a:gd name="T4" fmla="*/ 0 w 15"/>
              <a:gd name="T5" fmla="*/ 2147483647 h 17"/>
              <a:gd name="T6" fmla="*/ 0 w 15"/>
              <a:gd name="T7" fmla="*/ 2147483647 h 17"/>
              <a:gd name="T8" fmla="*/ 2147483647 w 15"/>
              <a:gd name="T9" fmla="*/ 0 h 17"/>
              <a:gd name="T10" fmla="*/ 2147483647 w 15"/>
              <a:gd name="T11" fmla="*/ 2147483647 h 17"/>
              <a:gd name="T12" fmla="*/ 2147483647 w 15"/>
              <a:gd name="T13" fmla="*/ 2147483647 h 17"/>
              <a:gd name="T14" fmla="*/ 2147483647 w 15"/>
              <a:gd name="T15" fmla="*/ 2147483647 h 17"/>
              <a:gd name="T16" fmla="*/ 2147483647 w 15"/>
              <a:gd name="T17" fmla="*/ 2147483647 h 17"/>
              <a:gd name="T18" fmla="*/ 2147483647 w 15"/>
              <a:gd name="T19" fmla="*/ 2147483647 h 17"/>
              <a:gd name="T20" fmla="*/ 2147483647 w 15"/>
              <a:gd name="T21" fmla="*/ 2147483647 h 17"/>
              <a:gd name="T22" fmla="*/ 2147483647 w 15"/>
              <a:gd name="T23" fmla="*/ 2147483647 h 17"/>
              <a:gd name="T24" fmla="*/ 2147483647 w 15"/>
              <a:gd name="T25" fmla="*/ 2147483647 h 17"/>
              <a:gd name="T26" fmla="*/ 2147483647 w 15"/>
              <a:gd name="T27" fmla="*/ 2147483647 h 17"/>
              <a:gd name="T28" fmla="*/ 2147483647 w 15"/>
              <a:gd name="T29" fmla="*/ 2147483647 h 17"/>
              <a:gd name="T30" fmla="*/ 2147483647 w 15"/>
              <a:gd name="T31" fmla="*/ 2147483647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17"/>
              <a:gd name="T50" fmla="*/ 15 w 15"/>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17">
                <a:moveTo>
                  <a:pt x="6" y="16"/>
                </a:moveTo>
                <a:lnTo>
                  <a:pt x="3" y="12"/>
                </a:lnTo>
                <a:lnTo>
                  <a:pt x="0" y="6"/>
                </a:lnTo>
                <a:lnTo>
                  <a:pt x="0" y="4"/>
                </a:lnTo>
                <a:lnTo>
                  <a:pt x="7" y="0"/>
                </a:lnTo>
                <a:lnTo>
                  <a:pt x="11" y="3"/>
                </a:lnTo>
                <a:lnTo>
                  <a:pt x="15" y="4"/>
                </a:lnTo>
                <a:lnTo>
                  <a:pt x="15" y="6"/>
                </a:lnTo>
                <a:lnTo>
                  <a:pt x="11" y="5"/>
                </a:lnTo>
                <a:lnTo>
                  <a:pt x="11" y="8"/>
                </a:lnTo>
                <a:lnTo>
                  <a:pt x="14" y="12"/>
                </a:lnTo>
                <a:lnTo>
                  <a:pt x="12" y="14"/>
                </a:lnTo>
                <a:lnTo>
                  <a:pt x="8" y="9"/>
                </a:lnTo>
                <a:lnTo>
                  <a:pt x="7" y="10"/>
                </a:lnTo>
                <a:lnTo>
                  <a:pt x="8" y="17"/>
                </a:lnTo>
                <a:lnTo>
                  <a:pt x="6" y="1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6" name="Freeform 44">
            <a:extLst>
              <a:ext uri="{C183D7F6-B498-43B3-948B-1728B52AA6E4}">
                <adec:decorative xmlns:adec="http://schemas.microsoft.com/office/drawing/2017/decorative" val="1"/>
              </a:ext>
            </a:extLst>
          </p:cNvPr>
          <p:cNvSpPr>
            <a:spLocks/>
          </p:cNvSpPr>
          <p:nvPr/>
        </p:nvSpPr>
        <p:spPr bwMode="gray">
          <a:xfrm>
            <a:off x="4287497" y="3138748"/>
            <a:ext cx="20523" cy="22385"/>
          </a:xfrm>
          <a:custGeom>
            <a:avLst/>
            <a:gdLst>
              <a:gd name="T0" fmla="*/ 2147483647 w 9"/>
              <a:gd name="T1" fmla="*/ 2147483647 h 9"/>
              <a:gd name="T2" fmla="*/ 0 w 9"/>
              <a:gd name="T3" fmla="*/ 2147483647 h 9"/>
              <a:gd name="T4" fmla="*/ 2147483647 w 9"/>
              <a:gd name="T5" fmla="*/ 0 h 9"/>
              <a:gd name="T6" fmla="*/ 2147483647 w 9"/>
              <a:gd name="T7" fmla="*/ 2147483647 h 9"/>
              <a:gd name="T8" fmla="*/ 2147483647 w 9"/>
              <a:gd name="T9" fmla="*/ 2147483647 h 9"/>
              <a:gd name="T10" fmla="*/ 2147483647 w 9"/>
              <a:gd name="T11" fmla="*/ 2147483647 h 9"/>
              <a:gd name="T12" fmla="*/ 2147483647 w 9"/>
              <a:gd name="T13" fmla="*/ 2147483647 h 9"/>
              <a:gd name="T14" fmla="*/ 2147483647 w 9"/>
              <a:gd name="T15" fmla="*/ 2147483647 h 9"/>
              <a:gd name="T16" fmla="*/ 2147483647 w 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9"/>
              <a:gd name="T29" fmla="*/ 9 w 9"/>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9">
                <a:moveTo>
                  <a:pt x="3" y="9"/>
                </a:moveTo>
                <a:lnTo>
                  <a:pt x="0" y="2"/>
                </a:lnTo>
                <a:lnTo>
                  <a:pt x="2" y="0"/>
                </a:lnTo>
                <a:lnTo>
                  <a:pt x="6" y="2"/>
                </a:lnTo>
                <a:lnTo>
                  <a:pt x="9" y="5"/>
                </a:lnTo>
                <a:lnTo>
                  <a:pt x="9" y="7"/>
                </a:lnTo>
                <a:lnTo>
                  <a:pt x="5" y="5"/>
                </a:lnTo>
                <a:lnTo>
                  <a:pt x="6" y="8"/>
                </a:lnTo>
                <a:lnTo>
                  <a:pt x="3" y="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7" name="Freeform 45">
            <a:extLst>
              <a:ext uri="{C183D7F6-B498-43B3-948B-1728B52AA6E4}">
                <adec:decorative xmlns:adec="http://schemas.microsoft.com/office/drawing/2017/decorative" val="1"/>
              </a:ext>
            </a:extLst>
          </p:cNvPr>
          <p:cNvSpPr>
            <a:spLocks/>
          </p:cNvSpPr>
          <p:nvPr/>
        </p:nvSpPr>
        <p:spPr bwMode="gray">
          <a:xfrm>
            <a:off x="4322946" y="3304771"/>
            <a:ext cx="13060" cy="3731"/>
          </a:xfrm>
          <a:custGeom>
            <a:avLst/>
            <a:gdLst>
              <a:gd name="T0" fmla="*/ 0 w 5"/>
              <a:gd name="T1" fmla="*/ 2147483646 h 2"/>
              <a:gd name="T2" fmla="*/ 2147483647 w 5"/>
              <a:gd name="T3" fmla="*/ 0 h 2"/>
              <a:gd name="T4" fmla="*/ 2147483647 w 5"/>
              <a:gd name="T5" fmla="*/ 0 h 2"/>
              <a:gd name="T6" fmla="*/ 2147483647 w 5"/>
              <a:gd name="T7" fmla="*/ 2147483646 h 2"/>
              <a:gd name="T8" fmla="*/ 2147483647 w 5"/>
              <a:gd name="T9" fmla="*/ 2147483646 h 2"/>
              <a:gd name="T10" fmla="*/ 0 w 5"/>
              <a:gd name="T11" fmla="*/ 2147483646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0"/>
                </a:lnTo>
                <a:lnTo>
                  <a:pt x="5" y="2"/>
                </a:lnTo>
                <a:lnTo>
                  <a:pt x="2"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8" name="Freeform 46">
            <a:extLst>
              <a:ext uri="{C183D7F6-B498-43B3-948B-1728B52AA6E4}">
                <adec:decorative xmlns:adec="http://schemas.microsoft.com/office/drawing/2017/decorative" val="1"/>
              </a:ext>
            </a:extLst>
          </p:cNvPr>
          <p:cNvSpPr>
            <a:spLocks/>
          </p:cNvSpPr>
          <p:nvPr/>
        </p:nvSpPr>
        <p:spPr bwMode="gray">
          <a:xfrm>
            <a:off x="4328543" y="3317829"/>
            <a:ext cx="14925" cy="5596"/>
          </a:xfrm>
          <a:custGeom>
            <a:avLst/>
            <a:gdLst>
              <a:gd name="T0" fmla="*/ 0 w 6"/>
              <a:gd name="T1" fmla="*/ 2147483647 h 2"/>
              <a:gd name="T2" fmla="*/ 2147483647 w 6"/>
              <a:gd name="T3" fmla="*/ 0 h 2"/>
              <a:gd name="T4" fmla="*/ 2147483647 w 6"/>
              <a:gd name="T5" fmla="*/ 0 h 2"/>
              <a:gd name="T6" fmla="*/ 2147483647 w 6"/>
              <a:gd name="T7" fmla="*/ 2147483647 h 2"/>
              <a:gd name="T8" fmla="*/ 2147483647 w 6"/>
              <a:gd name="T9" fmla="*/ 2147483647 h 2"/>
              <a:gd name="T10" fmla="*/ 0 w 6"/>
              <a:gd name="T11" fmla="*/ 2147483647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1"/>
                </a:moveTo>
                <a:lnTo>
                  <a:pt x="1" y="0"/>
                </a:lnTo>
                <a:lnTo>
                  <a:pt x="6" y="0"/>
                </a:lnTo>
                <a:lnTo>
                  <a:pt x="6" y="2"/>
                </a:lnTo>
                <a:lnTo>
                  <a:pt x="1"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9" name="Freeform 47">
            <a:extLst>
              <a:ext uri="{C183D7F6-B498-43B3-948B-1728B52AA6E4}">
                <adec:decorative xmlns:adec="http://schemas.microsoft.com/office/drawing/2017/decorative" val="1"/>
              </a:ext>
            </a:extLst>
          </p:cNvPr>
          <p:cNvSpPr>
            <a:spLocks/>
          </p:cNvSpPr>
          <p:nvPr/>
        </p:nvSpPr>
        <p:spPr bwMode="gray">
          <a:xfrm>
            <a:off x="4343469" y="3330887"/>
            <a:ext cx="7463" cy="9327"/>
          </a:xfrm>
          <a:custGeom>
            <a:avLst/>
            <a:gdLst>
              <a:gd name="T0" fmla="*/ 0 w 3"/>
              <a:gd name="T1" fmla="*/ 2147483647 h 4"/>
              <a:gd name="T2" fmla="*/ 0 w 3"/>
              <a:gd name="T3" fmla="*/ 0 h 4"/>
              <a:gd name="T4" fmla="*/ 2147483647 w 3"/>
              <a:gd name="T5" fmla="*/ 2147483647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3"/>
                </a:moveTo>
                <a:lnTo>
                  <a:pt x="0" y="0"/>
                </a:lnTo>
                <a:lnTo>
                  <a:pt x="1" y="1"/>
                </a:lnTo>
                <a:lnTo>
                  <a:pt x="3" y="3"/>
                </a:lnTo>
                <a:lnTo>
                  <a:pt x="3" y="4"/>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0" name="Freeform 48">
            <a:extLst>
              <a:ext uri="{C183D7F6-B498-43B3-948B-1728B52AA6E4}">
                <adec:decorative xmlns:adec="http://schemas.microsoft.com/office/drawing/2017/decorative" val="1"/>
              </a:ext>
            </a:extLst>
          </p:cNvPr>
          <p:cNvSpPr>
            <a:spLocks/>
          </p:cNvSpPr>
          <p:nvPr/>
        </p:nvSpPr>
        <p:spPr bwMode="gray">
          <a:xfrm>
            <a:off x="4354661" y="3267462"/>
            <a:ext cx="9328" cy="7461"/>
          </a:xfrm>
          <a:custGeom>
            <a:avLst/>
            <a:gdLst>
              <a:gd name="T0" fmla="*/ 2147483647 w 4"/>
              <a:gd name="T1" fmla="*/ 2147483647 h 3"/>
              <a:gd name="T2" fmla="*/ 0 w 4"/>
              <a:gd name="T3" fmla="*/ 2147483647 h 3"/>
              <a:gd name="T4" fmla="*/ 2147483647 w 4"/>
              <a:gd name="T5" fmla="*/ 0 h 3"/>
              <a:gd name="T6" fmla="*/ 2147483647 w 4"/>
              <a:gd name="T7" fmla="*/ 2147483647 h 3"/>
              <a:gd name="T8" fmla="*/ 2147483647 w 4"/>
              <a:gd name="T9" fmla="*/ 2147483647 h 3"/>
              <a:gd name="T10" fmla="*/ 2147483647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2"/>
                </a:moveTo>
                <a:lnTo>
                  <a:pt x="0" y="1"/>
                </a:lnTo>
                <a:lnTo>
                  <a:pt x="1" y="0"/>
                </a:lnTo>
                <a:lnTo>
                  <a:pt x="4" y="1"/>
                </a:lnTo>
                <a:lnTo>
                  <a:pt x="4" y="3"/>
                </a:lnTo>
                <a:lnTo>
                  <a:pt x="2"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1" name="Freeform 49">
            <a:extLst>
              <a:ext uri="{C183D7F6-B498-43B3-948B-1728B52AA6E4}">
                <adec:decorative xmlns:adec="http://schemas.microsoft.com/office/drawing/2017/decorative" val="1"/>
              </a:ext>
            </a:extLst>
          </p:cNvPr>
          <p:cNvSpPr>
            <a:spLocks/>
          </p:cNvSpPr>
          <p:nvPr/>
        </p:nvSpPr>
        <p:spPr bwMode="gray">
          <a:xfrm>
            <a:off x="4363990" y="3286116"/>
            <a:ext cx="16791" cy="13059"/>
          </a:xfrm>
          <a:custGeom>
            <a:avLst/>
            <a:gdLst>
              <a:gd name="T0" fmla="*/ 0 w 7"/>
              <a:gd name="T1" fmla="*/ 2147483647 h 5"/>
              <a:gd name="T2" fmla="*/ 2147483647 w 7"/>
              <a:gd name="T3" fmla="*/ 0 h 5"/>
              <a:gd name="T4" fmla="*/ 2147483647 w 7"/>
              <a:gd name="T5" fmla="*/ 2147483647 h 5"/>
              <a:gd name="T6" fmla="*/ 2147483647 w 7"/>
              <a:gd name="T7" fmla="*/ 2147483647 h 5"/>
              <a:gd name="T8" fmla="*/ 2147483647 w 7"/>
              <a:gd name="T9" fmla="*/ 2147483647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2"/>
                </a:moveTo>
                <a:lnTo>
                  <a:pt x="1" y="0"/>
                </a:lnTo>
                <a:lnTo>
                  <a:pt x="3" y="2"/>
                </a:lnTo>
                <a:lnTo>
                  <a:pt x="7" y="4"/>
                </a:lnTo>
                <a:lnTo>
                  <a:pt x="4" y="5"/>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2" name="Freeform 50">
            <a:extLst>
              <a:ext uri="{C183D7F6-B498-43B3-948B-1728B52AA6E4}">
                <adec:decorative xmlns:adec="http://schemas.microsoft.com/office/drawing/2017/decorative" val="1"/>
              </a:ext>
            </a:extLst>
          </p:cNvPr>
          <p:cNvSpPr>
            <a:spLocks/>
          </p:cNvSpPr>
          <p:nvPr/>
        </p:nvSpPr>
        <p:spPr bwMode="gray">
          <a:xfrm>
            <a:off x="3515113" y="2442941"/>
            <a:ext cx="861936" cy="817059"/>
          </a:xfrm>
          <a:custGeom>
            <a:avLst/>
            <a:gdLst>
              <a:gd name="T0" fmla="*/ 2147483647 w 354"/>
              <a:gd name="T1" fmla="*/ 2147483647 h 336"/>
              <a:gd name="T2" fmla="*/ 2147483647 w 354"/>
              <a:gd name="T3" fmla="*/ 2147483647 h 336"/>
              <a:gd name="T4" fmla="*/ 2147483647 w 354"/>
              <a:gd name="T5" fmla="*/ 2147483647 h 336"/>
              <a:gd name="T6" fmla="*/ 2147483647 w 354"/>
              <a:gd name="T7" fmla="*/ 2147483647 h 336"/>
              <a:gd name="T8" fmla="*/ 2147483647 w 354"/>
              <a:gd name="T9" fmla="*/ 2147483647 h 336"/>
              <a:gd name="T10" fmla="*/ 2147483647 w 354"/>
              <a:gd name="T11" fmla="*/ 2147483647 h 336"/>
              <a:gd name="T12" fmla="*/ 2147483647 w 354"/>
              <a:gd name="T13" fmla="*/ 2147483647 h 336"/>
              <a:gd name="T14" fmla="*/ 2147483647 w 354"/>
              <a:gd name="T15" fmla="*/ 2147483647 h 336"/>
              <a:gd name="T16" fmla="*/ 2147483647 w 354"/>
              <a:gd name="T17" fmla="*/ 2147483647 h 336"/>
              <a:gd name="T18" fmla="*/ 2147483647 w 354"/>
              <a:gd name="T19" fmla="*/ 2147483647 h 336"/>
              <a:gd name="T20" fmla="*/ 2147483647 w 354"/>
              <a:gd name="T21" fmla="*/ 2147483647 h 336"/>
              <a:gd name="T22" fmla="*/ 2147483647 w 354"/>
              <a:gd name="T23" fmla="*/ 2147483647 h 336"/>
              <a:gd name="T24" fmla="*/ 2147483647 w 354"/>
              <a:gd name="T25" fmla="*/ 2147483647 h 336"/>
              <a:gd name="T26" fmla="*/ 2147483647 w 354"/>
              <a:gd name="T27" fmla="*/ 2147483647 h 336"/>
              <a:gd name="T28" fmla="*/ 2147483647 w 354"/>
              <a:gd name="T29" fmla="*/ 2147483647 h 336"/>
              <a:gd name="T30" fmla="*/ 2147483647 w 354"/>
              <a:gd name="T31" fmla="*/ 2147483647 h 336"/>
              <a:gd name="T32" fmla="*/ 2147483647 w 354"/>
              <a:gd name="T33" fmla="*/ 2147483647 h 336"/>
              <a:gd name="T34" fmla="*/ 2147483647 w 354"/>
              <a:gd name="T35" fmla="*/ 2147483647 h 336"/>
              <a:gd name="T36" fmla="*/ 2147483647 w 354"/>
              <a:gd name="T37" fmla="*/ 2147483647 h 336"/>
              <a:gd name="T38" fmla="*/ 2147483647 w 354"/>
              <a:gd name="T39" fmla="*/ 2147483647 h 336"/>
              <a:gd name="T40" fmla="*/ 2147483647 w 354"/>
              <a:gd name="T41" fmla="*/ 2147483647 h 336"/>
              <a:gd name="T42" fmla="*/ 2147483647 w 354"/>
              <a:gd name="T43" fmla="*/ 2147483647 h 336"/>
              <a:gd name="T44" fmla="*/ 2147483647 w 354"/>
              <a:gd name="T45" fmla="*/ 2147483647 h 336"/>
              <a:gd name="T46" fmla="*/ 2147483647 w 354"/>
              <a:gd name="T47" fmla="*/ 2147483647 h 336"/>
              <a:gd name="T48" fmla="*/ 2147483647 w 354"/>
              <a:gd name="T49" fmla="*/ 2147483647 h 336"/>
              <a:gd name="T50" fmla="*/ 2147483647 w 354"/>
              <a:gd name="T51" fmla="*/ 2147483647 h 336"/>
              <a:gd name="T52" fmla="*/ 2147483647 w 354"/>
              <a:gd name="T53" fmla="*/ 2147483647 h 336"/>
              <a:gd name="T54" fmla="*/ 2147483647 w 354"/>
              <a:gd name="T55" fmla="*/ 2147483647 h 336"/>
              <a:gd name="T56" fmla="*/ 2147483647 w 354"/>
              <a:gd name="T57" fmla="*/ 2147483647 h 336"/>
              <a:gd name="T58" fmla="*/ 2147483647 w 354"/>
              <a:gd name="T59" fmla="*/ 2147483647 h 336"/>
              <a:gd name="T60" fmla="*/ 2147483647 w 354"/>
              <a:gd name="T61" fmla="*/ 2147483647 h 336"/>
              <a:gd name="T62" fmla="*/ 2147483647 w 354"/>
              <a:gd name="T63" fmla="*/ 2147483647 h 336"/>
              <a:gd name="T64" fmla="*/ 2147483647 w 354"/>
              <a:gd name="T65" fmla="*/ 2147483647 h 336"/>
              <a:gd name="T66" fmla="*/ 2147483647 w 354"/>
              <a:gd name="T67" fmla="*/ 2147483647 h 336"/>
              <a:gd name="T68" fmla="*/ 2147483647 w 354"/>
              <a:gd name="T69" fmla="*/ 2147483647 h 336"/>
              <a:gd name="T70" fmla="*/ 2147483647 w 354"/>
              <a:gd name="T71" fmla="*/ 2147483647 h 336"/>
              <a:gd name="T72" fmla="*/ 2147483647 w 354"/>
              <a:gd name="T73" fmla="*/ 2147483647 h 336"/>
              <a:gd name="T74" fmla="*/ 2147483647 w 354"/>
              <a:gd name="T75" fmla="*/ 2147483647 h 336"/>
              <a:gd name="T76" fmla="*/ 2147483647 w 354"/>
              <a:gd name="T77" fmla="*/ 2147483647 h 336"/>
              <a:gd name="T78" fmla="*/ 2147483647 w 354"/>
              <a:gd name="T79" fmla="*/ 2147483647 h 336"/>
              <a:gd name="T80" fmla="*/ 2147483647 w 354"/>
              <a:gd name="T81" fmla="*/ 2147483647 h 336"/>
              <a:gd name="T82" fmla="*/ 2147483647 w 354"/>
              <a:gd name="T83" fmla="*/ 2147483647 h 336"/>
              <a:gd name="T84" fmla="*/ 2147483647 w 354"/>
              <a:gd name="T85" fmla="*/ 2147483647 h 336"/>
              <a:gd name="T86" fmla="*/ 2147483647 w 354"/>
              <a:gd name="T87" fmla="*/ 2147483647 h 336"/>
              <a:gd name="T88" fmla="*/ 2147483647 w 354"/>
              <a:gd name="T89" fmla="*/ 2147483647 h 336"/>
              <a:gd name="T90" fmla="*/ 2147483647 w 354"/>
              <a:gd name="T91" fmla="*/ 2147483647 h 336"/>
              <a:gd name="T92" fmla="*/ 2147483647 w 354"/>
              <a:gd name="T93" fmla="*/ 2147483647 h 336"/>
              <a:gd name="T94" fmla="*/ 2147483647 w 354"/>
              <a:gd name="T95" fmla="*/ 2147483647 h 336"/>
              <a:gd name="T96" fmla="*/ 2147483647 w 354"/>
              <a:gd name="T97" fmla="*/ 2147483647 h 336"/>
              <a:gd name="T98" fmla="*/ 2147483647 w 354"/>
              <a:gd name="T99" fmla="*/ 2147483647 h 336"/>
              <a:gd name="T100" fmla="*/ 2147483647 w 354"/>
              <a:gd name="T101" fmla="*/ 2147483647 h 3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54"/>
              <a:gd name="T154" fmla="*/ 0 h 336"/>
              <a:gd name="T155" fmla="*/ 354 w 354"/>
              <a:gd name="T156" fmla="*/ 336 h 3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54" h="336">
                <a:moveTo>
                  <a:pt x="250" y="31"/>
                </a:moveTo>
                <a:lnTo>
                  <a:pt x="250" y="219"/>
                </a:lnTo>
                <a:lnTo>
                  <a:pt x="261" y="226"/>
                </a:lnTo>
                <a:lnTo>
                  <a:pt x="263" y="220"/>
                </a:lnTo>
                <a:lnTo>
                  <a:pt x="266" y="217"/>
                </a:lnTo>
                <a:lnTo>
                  <a:pt x="271" y="223"/>
                </a:lnTo>
                <a:lnTo>
                  <a:pt x="285" y="245"/>
                </a:lnTo>
                <a:lnTo>
                  <a:pt x="289" y="245"/>
                </a:lnTo>
                <a:lnTo>
                  <a:pt x="296" y="237"/>
                </a:lnTo>
                <a:lnTo>
                  <a:pt x="303" y="235"/>
                </a:lnTo>
                <a:lnTo>
                  <a:pt x="310" y="241"/>
                </a:lnTo>
                <a:lnTo>
                  <a:pt x="317" y="254"/>
                </a:lnTo>
                <a:lnTo>
                  <a:pt x="323" y="259"/>
                </a:lnTo>
                <a:lnTo>
                  <a:pt x="335" y="288"/>
                </a:lnTo>
                <a:lnTo>
                  <a:pt x="342" y="296"/>
                </a:lnTo>
                <a:lnTo>
                  <a:pt x="354" y="305"/>
                </a:lnTo>
                <a:lnTo>
                  <a:pt x="352" y="314"/>
                </a:lnTo>
                <a:lnTo>
                  <a:pt x="353" y="322"/>
                </a:lnTo>
                <a:lnTo>
                  <a:pt x="351" y="325"/>
                </a:lnTo>
                <a:lnTo>
                  <a:pt x="347" y="325"/>
                </a:lnTo>
                <a:lnTo>
                  <a:pt x="345" y="325"/>
                </a:lnTo>
                <a:lnTo>
                  <a:pt x="343" y="317"/>
                </a:lnTo>
                <a:lnTo>
                  <a:pt x="338" y="315"/>
                </a:lnTo>
                <a:lnTo>
                  <a:pt x="336" y="312"/>
                </a:lnTo>
                <a:lnTo>
                  <a:pt x="334" y="311"/>
                </a:lnTo>
                <a:lnTo>
                  <a:pt x="334" y="306"/>
                </a:lnTo>
                <a:lnTo>
                  <a:pt x="330" y="300"/>
                </a:lnTo>
                <a:lnTo>
                  <a:pt x="330" y="292"/>
                </a:lnTo>
                <a:lnTo>
                  <a:pt x="326" y="290"/>
                </a:lnTo>
                <a:lnTo>
                  <a:pt x="322" y="285"/>
                </a:lnTo>
                <a:lnTo>
                  <a:pt x="321" y="275"/>
                </a:lnTo>
                <a:lnTo>
                  <a:pt x="315" y="261"/>
                </a:lnTo>
                <a:lnTo>
                  <a:pt x="311" y="258"/>
                </a:lnTo>
                <a:lnTo>
                  <a:pt x="307" y="256"/>
                </a:lnTo>
                <a:lnTo>
                  <a:pt x="305" y="249"/>
                </a:lnTo>
                <a:lnTo>
                  <a:pt x="303" y="258"/>
                </a:lnTo>
                <a:lnTo>
                  <a:pt x="301" y="258"/>
                </a:lnTo>
                <a:lnTo>
                  <a:pt x="297" y="253"/>
                </a:lnTo>
                <a:lnTo>
                  <a:pt x="294" y="253"/>
                </a:lnTo>
                <a:lnTo>
                  <a:pt x="293" y="255"/>
                </a:lnTo>
                <a:lnTo>
                  <a:pt x="296" y="259"/>
                </a:lnTo>
                <a:lnTo>
                  <a:pt x="285" y="260"/>
                </a:lnTo>
                <a:lnTo>
                  <a:pt x="279" y="253"/>
                </a:lnTo>
                <a:lnTo>
                  <a:pt x="277" y="245"/>
                </a:lnTo>
                <a:lnTo>
                  <a:pt x="265" y="240"/>
                </a:lnTo>
                <a:lnTo>
                  <a:pt x="264" y="231"/>
                </a:lnTo>
                <a:lnTo>
                  <a:pt x="259" y="234"/>
                </a:lnTo>
                <a:lnTo>
                  <a:pt x="249" y="232"/>
                </a:lnTo>
                <a:lnTo>
                  <a:pt x="247" y="230"/>
                </a:lnTo>
                <a:lnTo>
                  <a:pt x="238" y="230"/>
                </a:lnTo>
                <a:lnTo>
                  <a:pt x="234" y="228"/>
                </a:lnTo>
                <a:lnTo>
                  <a:pt x="229" y="228"/>
                </a:lnTo>
                <a:lnTo>
                  <a:pt x="217" y="228"/>
                </a:lnTo>
                <a:lnTo>
                  <a:pt x="216" y="220"/>
                </a:lnTo>
                <a:lnTo>
                  <a:pt x="214" y="218"/>
                </a:lnTo>
                <a:lnTo>
                  <a:pt x="209" y="219"/>
                </a:lnTo>
                <a:lnTo>
                  <a:pt x="199" y="213"/>
                </a:lnTo>
                <a:lnTo>
                  <a:pt x="197" y="208"/>
                </a:lnTo>
                <a:lnTo>
                  <a:pt x="192" y="210"/>
                </a:lnTo>
                <a:lnTo>
                  <a:pt x="188" y="210"/>
                </a:lnTo>
                <a:lnTo>
                  <a:pt x="189" y="206"/>
                </a:lnTo>
                <a:lnTo>
                  <a:pt x="186" y="205"/>
                </a:lnTo>
                <a:lnTo>
                  <a:pt x="180" y="213"/>
                </a:lnTo>
                <a:lnTo>
                  <a:pt x="183" y="214"/>
                </a:lnTo>
                <a:lnTo>
                  <a:pt x="182" y="216"/>
                </a:lnTo>
                <a:lnTo>
                  <a:pt x="183" y="221"/>
                </a:lnTo>
                <a:lnTo>
                  <a:pt x="180" y="229"/>
                </a:lnTo>
                <a:lnTo>
                  <a:pt x="171" y="229"/>
                </a:lnTo>
                <a:lnTo>
                  <a:pt x="166" y="236"/>
                </a:lnTo>
                <a:lnTo>
                  <a:pt x="156" y="243"/>
                </a:lnTo>
                <a:lnTo>
                  <a:pt x="148" y="243"/>
                </a:lnTo>
                <a:lnTo>
                  <a:pt x="150" y="240"/>
                </a:lnTo>
                <a:lnTo>
                  <a:pt x="152" y="239"/>
                </a:lnTo>
                <a:lnTo>
                  <a:pt x="154" y="236"/>
                </a:lnTo>
                <a:lnTo>
                  <a:pt x="152" y="235"/>
                </a:lnTo>
                <a:lnTo>
                  <a:pt x="150" y="236"/>
                </a:lnTo>
                <a:lnTo>
                  <a:pt x="150" y="233"/>
                </a:lnTo>
                <a:lnTo>
                  <a:pt x="155" y="218"/>
                </a:lnTo>
                <a:lnTo>
                  <a:pt x="154" y="214"/>
                </a:lnTo>
                <a:lnTo>
                  <a:pt x="163" y="207"/>
                </a:lnTo>
                <a:lnTo>
                  <a:pt x="169" y="208"/>
                </a:lnTo>
                <a:lnTo>
                  <a:pt x="171" y="197"/>
                </a:lnTo>
                <a:lnTo>
                  <a:pt x="168" y="197"/>
                </a:lnTo>
                <a:lnTo>
                  <a:pt x="165" y="201"/>
                </a:lnTo>
                <a:lnTo>
                  <a:pt x="158" y="201"/>
                </a:lnTo>
                <a:lnTo>
                  <a:pt x="141" y="224"/>
                </a:lnTo>
                <a:lnTo>
                  <a:pt x="142" y="231"/>
                </a:lnTo>
                <a:lnTo>
                  <a:pt x="138" y="236"/>
                </a:lnTo>
                <a:lnTo>
                  <a:pt x="132" y="236"/>
                </a:lnTo>
                <a:lnTo>
                  <a:pt x="127" y="244"/>
                </a:lnTo>
                <a:lnTo>
                  <a:pt x="128" y="247"/>
                </a:lnTo>
                <a:lnTo>
                  <a:pt x="133" y="247"/>
                </a:lnTo>
                <a:lnTo>
                  <a:pt x="133" y="256"/>
                </a:lnTo>
                <a:lnTo>
                  <a:pt x="129" y="257"/>
                </a:lnTo>
                <a:lnTo>
                  <a:pt x="127" y="266"/>
                </a:lnTo>
                <a:lnTo>
                  <a:pt x="120" y="270"/>
                </a:lnTo>
                <a:lnTo>
                  <a:pt x="114" y="275"/>
                </a:lnTo>
                <a:lnTo>
                  <a:pt x="106" y="282"/>
                </a:lnTo>
                <a:lnTo>
                  <a:pt x="106" y="287"/>
                </a:lnTo>
                <a:lnTo>
                  <a:pt x="102" y="290"/>
                </a:lnTo>
                <a:lnTo>
                  <a:pt x="87" y="302"/>
                </a:lnTo>
                <a:lnTo>
                  <a:pt x="87" y="305"/>
                </a:lnTo>
                <a:lnTo>
                  <a:pt x="81" y="307"/>
                </a:lnTo>
                <a:lnTo>
                  <a:pt x="75" y="311"/>
                </a:lnTo>
                <a:lnTo>
                  <a:pt x="66" y="317"/>
                </a:lnTo>
                <a:lnTo>
                  <a:pt x="62" y="317"/>
                </a:lnTo>
                <a:lnTo>
                  <a:pt x="60" y="315"/>
                </a:lnTo>
                <a:lnTo>
                  <a:pt x="57" y="314"/>
                </a:lnTo>
                <a:lnTo>
                  <a:pt x="55" y="320"/>
                </a:lnTo>
                <a:lnTo>
                  <a:pt x="47" y="325"/>
                </a:lnTo>
                <a:lnTo>
                  <a:pt x="44" y="325"/>
                </a:lnTo>
                <a:lnTo>
                  <a:pt x="42" y="329"/>
                </a:lnTo>
                <a:lnTo>
                  <a:pt x="36" y="334"/>
                </a:lnTo>
                <a:lnTo>
                  <a:pt x="29" y="336"/>
                </a:lnTo>
                <a:lnTo>
                  <a:pt x="29" y="333"/>
                </a:lnTo>
                <a:lnTo>
                  <a:pt x="31" y="328"/>
                </a:lnTo>
                <a:lnTo>
                  <a:pt x="36" y="324"/>
                </a:lnTo>
                <a:lnTo>
                  <a:pt x="40" y="325"/>
                </a:lnTo>
                <a:lnTo>
                  <a:pt x="46" y="321"/>
                </a:lnTo>
                <a:lnTo>
                  <a:pt x="50" y="315"/>
                </a:lnTo>
                <a:lnTo>
                  <a:pt x="57" y="308"/>
                </a:lnTo>
                <a:lnTo>
                  <a:pt x="63" y="307"/>
                </a:lnTo>
                <a:lnTo>
                  <a:pt x="67" y="309"/>
                </a:lnTo>
                <a:lnTo>
                  <a:pt x="70" y="307"/>
                </a:lnTo>
                <a:lnTo>
                  <a:pt x="71" y="302"/>
                </a:lnTo>
                <a:lnTo>
                  <a:pt x="75" y="297"/>
                </a:lnTo>
                <a:lnTo>
                  <a:pt x="84" y="290"/>
                </a:lnTo>
                <a:lnTo>
                  <a:pt x="90" y="282"/>
                </a:lnTo>
                <a:lnTo>
                  <a:pt x="97" y="279"/>
                </a:lnTo>
                <a:lnTo>
                  <a:pt x="97" y="269"/>
                </a:lnTo>
                <a:lnTo>
                  <a:pt x="102" y="254"/>
                </a:lnTo>
                <a:lnTo>
                  <a:pt x="101" y="250"/>
                </a:lnTo>
                <a:lnTo>
                  <a:pt x="97" y="254"/>
                </a:lnTo>
                <a:lnTo>
                  <a:pt x="92" y="255"/>
                </a:lnTo>
                <a:lnTo>
                  <a:pt x="90" y="254"/>
                </a:lnTo>
                <a:lnTo>
                  <a:pt x="85" y="251"/>
                </a:lnTo>
                <a:lnTo>
                  <a:pt x="83" y="260"/>
                </a:lnTo>
                <a:lnTo>
                  <a:pt x="80" y="259"/>
                </a:lnTo>
                <a:lnTo>
                  <a:pt x="77" y="253"/>
                </a:lnTo>
                <a:lnTo>
                  <a:pt x="73" y="252"/>
                </a:lnTo>
                <a:lnTo>
                  <a:pt x="70" y="249"/>
                </a:lnTo>
                <a:lnTo>
                  <a:pt x="60" y="255"/>
                </a:lnTo>
                <a:lnTo>
                  <a:pt x="55" y="257"/>
                </a:lnTo>
                <a:lnTo>
                  <a:pt x="56" y="249"/>
                </a:lnTo>
                <a:lnTo>
                  <a:pt x="55" y="239"/>
                </a:lnTo>
                <a:lnTo>
                  <a:pt x="53" y="232"/>
                </a:lnTo>
                <a:lnTo>
                  <a:pt x="53" y="225"/>
                </a:lnTo>
                <a:lnTo>
                  <a:pt x="50" y="226"/>
                </a:lnTo>
                <a:lnTo>
                  <a:pt x="50" y="231"/>
                </a:lnTo>
                <a:lnTo>
                  <a:pt x="43" y="233"/>
                </a:lnTo>
                <a:lnTo>
                  <a:pt x="35" y="234"/>
                </a:lnTo>
                <a:lnTo>
                  <a:pt x="21" y="219"/>
                </a:lnTo>
                <a:lnTo>
                  <a:pt x="25" y="218"/>
                </a:lnTo>
                <a:lnTo>
                  <a:pt x="27" y="211"/>
                </a:lnTo>
                <a:lnTo>
                  <a:pt x="25" y="208"/>
                </a:lnTo>
                <a:lnTo>
                  <a:pt x="22" y="208"/>
                </a:lnTo>
                <a:lnTo>
                  <a:pt x="18" y="202"/>
                </a:lnTo>
                <a:lnTo>
                  <a:pt x="17" y="196"/>
                </a:lnTo>
                <a:lnTo>
                  <a:pt x="19" y="193"/>
                </a:lnTo>
                <a:lnTo>
                  <a:pt x="23" y="181"/>
                </a:lnTo>
                <a:lnTo>
                  <a:pt x="27" y="179"/>
                </a:lnTo>
                <a:lnTo>
                  <a:pt x="28" y="171"/>
                </a:lnTo>
                <a:lnTo>
                  <a:pt x="34" y="162"/>
                </a:lnTo>
                <a:lnTo>
                  <a:pt x="38" y="166"/>
                </a:lnTo>
                <a:lnTo>
                  <a:pt x="48" y="162"/>
                </a:lnTo>
                <a:lnTo>
                  <a:pt x="54" y="159"/>
                </a:lnTo>
                <a:lnTo>
                  <a:pt x="59" y="161"/>
                </a:lnTo>
                <a:lnTo>
                  <a:pt x="68" y="150"/>
                </a:lnTo>
                <a:lnTo>
                  <a:pt x="67" y="142"/>
                </a:lnTo>
                <a:lnTo>
                  <a:pt x="61" y="134"/>
                </a:lnTo>
                <a:lnTo>
                  <a:pt x="62" y="132"/>
                </a:lnTo>
                <a:lnTo>
                  <a:pt x="67" y="132"/>
                </a:lnTo>
                <a:lnTo>
                  <a:pt x="67" y="126"/>
                </a:lnTo>
                <a:lnTo>
                  <a:pt x="59" y="123"/>
                </a:lnTo>
                <a:lnTo>
                  <a:pt x="56" y="127"/>
                </a:lnTo>
                <a:lnTo>
                  <a:pt x="51" y="128"/>
                </a:lnTo>
                <a:lnTo>
                  <a:pt x="47" y="133"/>
                </a:lnTo>
                <a:lnTo>
                  <a:pt x="38" y="132"/>
                </a:lnTo>
                <a:lnTo>
                  <a:pt x="32" y="129"/>
                </a:lnTo>
                <a:lnTo>
                  <a:pt x="26" y="132"/>
                </a:lnTo>
                <a:lnTo>
                  <a:pt x="17" y="132"/>
                </a:lnTo>
                <a:lnTo>
                  <a:pt x="8" y="118"/>
                </a:lnTo>
                <a:lnTo>
                  <a:pt x="14" y="118"/>
                </a:lnTo>
                <a:lnTo>
                  <a:pt x="17" y="117"/>
                </a:lnTo>
                <a:lnTo>
                  <a:pt x="14" y="114"/>
                </a:lnTo>
                <a:lnTo>
                  <a:pt x="8" y="113"/>
                </a:lnTo>
                <a:lnTo>
                  <a:pt x="5" y="113"/>
                </a:lnTo>
                <a:lnTo>
                  <a:pt x="0" y="108"/>
                </a:lnTo>
                <a:lnTo>
                  <a:pt x="6" y="102"/>
                </a:lnTo>
                <a:lnTo>
                  <a:pt x="9" y="100"/>
                </a:lnTo>
                <a:lnTo>
                  <a:pt x="11" y="94"/>
                </a:lnTo>
                <a:lnTo>
                  <a:pt x="17" y="94"/>
                </a:lnTo>
                <a:lnTo>
                  <a:pt x="20" y="89"/>
                </a:lnTo>
                <a:lnTo>
                  <a:pt x="28" y="87"/>
                </a:lnTo>
                <a:lnTo>
                  <a:pt x="36" y="87"/>
                </a:lnTo>
                <a:lnTo>
                  <a:pt x="36" y="92"/>
                </a:lnTo>
                <a:lnTo>
                  <a:pt x="35" y="96"/>
                </a:lnTo>
                <a:lnTo>
                  <a:pt x="45" y="94"/>
                </a:lnTo>
                <a:lnTo>
                  <a:pt x="56" y="98"/>
                </a:lnTo>
                <a:lnTo>
                  <a:pt x="60" y="94"/>
                </a:lnTo>
                <a:lnTo>
                  <a:pt x="64" y="94"/>
                </a:lnTo>
                <a:lnTo>
                  <a:pt x="66" y="88"/>
                </a:lnTo>
                <a:lnTo>
                  <a:pt x="75" y="87"/>
                </a:lnTo>
                <a:lnTo>
                  <a:pt x="77" y="84"/>
                </a:lnTo>
                <a:lnTo>
                  <a:pt x="75" y="81"/>
                </a:lnTo>
                <a:lnTo>
                  <a:pt x="67" y="82"/>
                </a:lnTo>
                <a:lnTo>
                  <a:pt x="62" y="84"/>
                </a:lnTo>
                <a:lnTo>
                  <a:pt x="56" y="80"/>
                </a:lnTo>
                <a:lnTo>
                  <a:pt x="58" y="77"/>
                </a:lnTo>
                <a:lnTo>
                  <a:pt x="60" y="75"/>
                </a:lnTo>
                <a:lnTo>
                  <a:pt x="56" y="73"/>
                </a:lnTo>
                <a:lnTo>
                  <a:pt x="54" y="74"/>
                </a:lnTo>
                <a:lnTo>
                  <a:pt x="45" y="74"/>
                </a:lnTo>
                <a:lnTo>
                  <a:pt x="40" y="73"/>
                </a:lnTo>
                <a:lnTo>
                  <a:pt x="36" y="73"/>
                </a:lnTo>
                <a:lnTo>
                  <a:pt x="36" y="67"/>
                </a:lnTo>
                <a:lnTo>
                  <a:pt x="27" y="60"/>
                </a:lnTo>
                <a:lnTo>
                  <a:pt x="19" y="56"/>
                </a:lnTo>
                <a:lnTo>
                  <a:pt x="14" y="55"/>
                </a:lnTo>
                <a:lnTo>
                  <a:pt x="10" y="52"/>
                </a:lnTo>
                <a:lnTo>
                  <a:pt x="13" y="51"/>
                </a:lnTo>
                <a:lnTo>
                  <a:pt x="14" y="45"/>
                </a:lnTo>
                <a:lnTo>
                  <a:pt x="33" y="44"/>
                </a:lnTo>
                <a:lnTo>
                  <a:pt x="43" y="39"/>
                </a:lnTo>
                <a:lnTo>
                  <a:pt x="46" y="28"/>
                </a:lnTo>
                <a:lnTo>
                  <a:pt x="51" y="22"/>
                </a:lnTo>
                <a:lnTo>
                  <a:pt x="60" y="19"/>
                </a:lnTo>
                <a:lnTo>
                  <a:pt x="63" y="19"/>
                </a:lnTo>
                <a:lnTo>
                  <a:pt x="81" y="8"/>
                </a:lnTo>
                <a:lnTo>
                  <a:pt x="83" y="8"/>
                </a:lnTo>
                <a:lnTo>
                  <a:pt x="93" y="8"/>
                </a:lnTo>
                <a:lnTo>
                  <a:pt x="105" y="0"/>
                </a:lnTo>
                <a:lnTo>
                  <a:pt x="110" y="2"/>
                </a:lnTo>
                <a:lnTo>
                  <a:pt x="114" y="2"/>
                </a:lnTo>
                <a:lnTo>
                  <a:pt x="108" y="6"/>
                </a:lnTo>
                <a:lnTo>
                  <a:pt x="112" y="8"/>
                </a:lnTo>
                <a:lnTo>
                  <a:pt x="115" y="8"/>
                </a:lnTo>
                <a:lnTo>
                  <a:pt x="117" y="5"/>
                </a:lnTo>
                <a:lnTo>
                  <a:pt x="121" y="5"/>
                </a:lnTo>
                <a:lnTo>
                  <a:pt x="129" y="9"/>
                </a:lnTo>
                <a:lnTo>
                  <a:pt x="135" y="7"/>
                </a:lnTo>
                <a:lnTo>
                  <a:pt x="144" y="7"/>
                </a:lnTo>
                <a:lnTo>
                  <a:pt x="141" y="11"/>
                </a:lnTo>
                <a:lnTo>
                  <a:pt x="150" y="14"/>
                </a:lnTo>
                <a:lnTo>
                  <a:pt x="146" y="16"/>
                </a:lnTo>
                <a:lnTo>
                  <a:pt x="151" y="18"/>
                </a:lnTo>
                <a:lnTo>
                  <a:pt x="157" y="16"/>
                </a:lnTo>
                <a:lnTo>
                  <a:pt x="167" y="15"/>
                </a:lnTo>
                <a:lnTo>
                  <a:pt x="176" y="16"/>
                </a:lnTo>
                <a:lnTo>
                  <a:pt x="182" y="19"/>
                </a:lnTo>
                <a:lnTo>
                  <a:pt x="194" y="22"/>
                </a:lnTo>
                <a:lnTo>
                  <a:pt x="196" y="21"/>
                </a:lnTo>
                <a:lnTo>
                  <a:pt x="203" y="21"/>
                </a:lnTo>
                <a:lnTo>
                  <a:pt x="213" y="25"/>
                </a:lnTo>
                <a:lnTo>
                  <a:pt x="225" y="23"/>
                </a:lnTo>
                <a:lnTo>
                  <a:pt x="234" y="23"/>
                </a:lnTo>
                <a:lnTo>
                  <a:pt x="236" y="25"/>
                </a:lnTo>
                <a:lnTo>
                  <a:pt x="239" y="26"/>
                </a:lnTo>
                <a:lnTo>
                  <a:pt x="250" y="3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3" name="Freeform 51">
            <a:extLst>
              <a:ext uri="{C183D7F6-B498-43B3-948B-1728B52AA6E4}">
                <adec:decorative xmlns:adec="http://schemas.microsoft.com/office/drawing/2017/decorative" val="1"/>
              </a:ext>
            </a:extLst>
          </p:cNvPr>
          <p:cNvSpPr>
            <a:spLocks/>
          </p:cNvSpPr>
          <p:nvPr/>
        </p:nvSpPr>
        <p:spPr bwMode="gray">
          <a:xfrm>
            <a:off x="4528168" y="2131416"/>
            <a:ext cx="169776" cy="85809"/>
          </a:xfrm>
          <a:custGeom>
            <a:avLst/>
            <a:gdLst>
              <a:gd name="T0" fmla="*/ 2147483647 w 70"/>
              <a:gd name="T1" fmla="*/ 2147483647 h 35"/>
              <a:gd name="T2" fmla="*/ 2147483647 w 70"/>
              <a:gd name="T3" fmla="*/ 2147483647 h 35"/>
              <a:gd name="T4" fmla="*/ 2147483647 w 70"/>
              <a:gd name="T5" fmla="*/ 2147483647 h 35"/>
              <a:gd name="T6" fmla="*/ 2147483647 w 70"/>
              <a:gd name="T7" fmla="*/ 2147483647 h 35"/>
              <a:gd name="T8" fmla="*/ 2147483647 w 70"/>
              <a:gd name="T9" fmla="*/ 2147483647 h 35"/>
              <a:gd name="T10" fmla="*/ 0 w 70"/>
              <a:gd name="T11" fmla="*/ 2147483647 h 35"/>
              <a:gd name="T12" fmla="*/ 2147483647 w 70"/>
              <a:gd name="T13" fmla="*/ 2147483647 h 35"/>
              <a:gd name="T14" fmla="*/ 2147483647 w 70"/>
              <a:gd name="T15" fmla="*/ 2147483647 h 35"/>
              <a:gd name="T16" fmla="*/ 2147483647 w 70"/>
              <a:gd name="T17" fmla="*/ 2147483647 h 35"/>
              <a:gd name="T18" fmla="*/ 2147483647 w 70"/>
              <a:gd name="T19" fmla="*/ 2147483647 h 35"/>
              <a:gd name="T20" fmla="*/ 2147483647 w 70"/>
              <a:gd name="T21" fmla="*/ 2147483647 h 35"/>
              <a:gd name="T22" fmla="*/ 2147483647 w 70"/>
              <a:gd name="T23" fmla="*/ 2147483647 h 35"/>
              <a:gd name="T24" fmla="*/ 2147483647 w 70"/>
              <a:gd name="T25" fmla="*/ 2147483647 h 35"/>
              <a:gd name="T26" fmla="*/ 2147483647 w 70"/>
              <a:gd name="T27" fmla="*/ 2147483647 h 35"/>
              <a:gd name="T28" fmla="*/ 2147483647 w 70"/>
              <a:gd name="T29" fmla="*/ 2147483647 h 35"/>
              <a:gd name="T30" fmla="*/ 2147483647 w 70"/>
              <a:gd name="T31" fmla="*/ 2147483647 h 35"/>
              <a:gd name="T32" fmla="*/ 2147483647 w 70"/>
              <a:gd name="T33" fmla="*/ 2147483647 h 35"/>
              <a:gd name="T34" fmla="*/ 2147483647 w 70"/>
              <a:gd name="T35" fmla="*/ 2147483647 h 35"/>
              <a:gd name="T36" fmla="*/ 2147483647 w 70"/>
              <a:gd name="T37" fmla="*/ 2147483647 h 35"/>
              <a:gd name="T38" fmla="*/ 2147483647 w 70"/>
              <a:gd name="T39" fmla="*/ 2147483647 h 35"/>
              <a:gd name="T40" fmla="*/ 2147483647 w 70"/>
              <a:gd name="T41" fmla="*/ 2147483647 h 35"/>
              <a:gd name="T42" fmla="*/ 2147483647 w 70"/>
              <a:gd name="T43" fmla="*/ 0 h 35"/>
              <a:gd name="T44" fmla="*/ 2147483647 w 70"/>
              <a:gd name="T45" fmla="*/ 2147483647 h 35"/>
              <a:gd name="T46" fmla="*/ 2147483647 w 70"/>
              <a:gd name="T47" fmla="*/ 2147483647 h 35"/>
              <a:gd name="T48" fmla="*/ 2147483647 w 70"/>
              <a:gd name="T49" fmla="*/ 2147483647 h 35"/>
              <a:gd name="T50" fmla="*/ 2147483647 w 70"/>
              <a:gd name="T51" fmla="*/ 2147483647 h 35"/>
              <a:gd name="T52" fmla="*/ 2147483647 w 70"/>
              <a:gd name="T53" fmla="*/ 2147483647 h 35"/>
              <a:gd name="T54" fmla="*/ 2147483647 w 70"/>
              <a:gd name="T55" fmla="*/ 2147483647 h 35"/>
              <a:gd name="T56" fmla="*/ 2147483647 w 70"/>
              <a:gd name="T57" fmla="*/ 2147483647 h 35"/>
              <a:gd name="T58" fmla="*/ 2147483647 w 70"/>
              <a:gd name="T59" fmla="*/ 2147483647 h 35"/>
              <a:gd name="T60" fmla="*/ 2147483647 w 70"/>
              <a:gd name="T61" fmla="*/ 2147483647 h 35"/>
              <a:gd name="T62" fmla="*/ 2147483647 w 70"/>
              <a:gd name="T63" fmla="*/ 2147483647 h 35"/>
              <a:gd name="T64" fmla="*/ 2147483647 w 70"/>
              <a:gd name="T65" fmla="*/ 2147483647 h 35"/>
              <a:gd name="T66" fmla="*/ 2147483647 w 70"/>
              <a:gd name="T67" fmla="*/ 2147483647 h 35"/>
              <a:gd name="T68" fmla="*/ 2147483647 w 70"/>
              <a:gd name="T69" fmla="*/ 2147483647 h 35"/>
              <a:gd name="T70" fmla="*/ 2147483647 w 70"/>
              <a:gd name="T71" fmla="*/ 2147483647 h 35"/>
              <a:gd name="T72" fmla="*/ 2147483647 w 70"/>
              <a:gd name="T73" fmla="*/ 2147483647 h 35"/>
              <a:gd name="T74" fmla="*/ 2147483647 w 70"/>
              <a:gd name="T75" fmla="*/ 2147483647 h 35"/>
              <a:gd name="T76" fmla="*/ 2147483647 w 70"/>
              <a:gd name="T77" fmla="*/ 2147483647 h 35"/>
              <a:gd name="T78" fmla="*/ 2147483647 w 70"/>
              <a:gd name="T79" fmla="*/ 2147483647 h 35"/>
              <a:gd name="T80" fmla="*/ 2147483647 w 70"/>
              <a:gd name="T81" fmla="*/ 2147483647 h 35"/>
              <a:gd name="T82" fmla="*/ 2147483647 w 70"/>
              <a:gd name="T83" fmla="*/ 2147483647 h 35"/>
              <a:gd name="T84" fmla="*/ 2147483647 w 70"/>
              <a:gd name="T85" fmla="*/ 2147483647 h 35"/>
              <a:gd name="T86" fmla="*/ 2147483647 w 70"/>
              <a:gd name="T87" fmla="*/ 2147483647 h 35"/>
              <a:gd name="T88" fmla="*/ 2147483647 w 70"/>
              <a:gd name="T89" fmla="*/ 2147483647 h 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0"/>
              <a:gd name="T136" fmla="*/ 0 h 35"/>
              <a:gd name="T137" fmla="*/ 70 w 70"/>
              <a:gd name="T138" fmla="*/ 35 h 3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0" h="35">
                <a:moveTo>
                  <a:pt x="15" y="31"/>
                </a:moveTo>
                <a:lnTo>
                  <a:pt x="11" y="31"/>
                </a:lnTo>
                <a:lnTo>
                  <a:pt x="8" y="32"/>
                </a:lnTo>
                <a:lnTo>
                  <a:pt x="4" y="32"/>
                </a:lnTo>
                <a:lnTo>
                  <a:pt x="4" y="28"/>
                </a:lnTo>
                <a:lnTo>
                  <a:pt x="0" y="26"/>
                </a:lnTo>
                <a:lnTo>
                  <a:pt x="4" y="24"/>
                </a:lnTo>
                <a:lnTo>
                  <a:pt x="9" y="23"/>
                </a:lnTo>
                <a:lnTo>
                  <a:pt x="15" y="22"/>
                </a:lnTo>
                <a:lnTo>
                  <a:pt x="17" y="18"/>
                </a:lnTo>
                <a:lnTo>
                  <a:pt x="21" y="18"/>
                </a:lnTo>
                <a:lnTo>
                  <a:pt x="22" y="14"/>
                </a:lnTo>
                <a:lnTo>
                  <a:pt x="32" y="9"/>
                </a:lnTo>
                <a:lnTo>
                  <a:pt x="32" y="6"/>
                </a:lnTo>
                <a:lnTo>
                  <a:pt x="38" y="4"/>
                </a:lnTo>
                <a:lnTo>
                  <a:pt x="49" y="4"/>
                </a:lnTo>
                <a:lnTo>
                  <a:pt x="51" y="4"/>
                </a:lnTo>
                <a:lnTo>
                  <a:pt x="56" y="4"/>
                </a:lnTo>
                <a:lnTo>
                  <a:pt x="60" y="4"/>
                </a:lnTo>
                <a:lnTo>
                  <a:pt x="56" y="2"/>
                </a:lnTo>
                <a:lnTo>
                  <a:pt x="56" y="1"/>
                </a:lnTo>
                <a:lnTo>
                  <a:pt x="64" y="0"/>
                </a:lnTo>
                <a:lnTo>
                  <a:pt x="70" y="4"/>
                </a:lnTo>
                <a:lnTo>
                  <a:pt x="69" y="6"/>
                </a:lnTo>
                <a:lnTo>
                  <a:pt x="66" y="6"/>
                </a:lnTo>
                <a:lnTo>
                  <a:pt x="64" y="9"/>
                </a:lnTo>
                <a:lnTo>
                  <a:pt x="67" y="11"/>
                </a:lnTo>
                <a:lnTo>
                  <a:pt x="63" y="13"/>
                </a:lnTo>
                <a:lnTo>
                  <a:pt x="66" y="18"/>
                </a:lnTo>
                <a:lnTo>
                  <a:pt x="57" y="20"/>
                </a:lnTo>
                <a:lnTo>
                  <a:pt x="55" y="26"/>
                </a:lnTo>
                <a:lnTo>
                  <a:pt x="46" y="22"/>
                </a:lnTo>
                <a:lnTo>
                  <a:pt x="48" y="17"/>
                </a:lnTo>
                <a:lnTo>
                  <a:pt x="42" y="17"/>
                </a:lnTo>
                <a:lnTo>
                  <a:pt x="40" y="24"/>
                </a:lnTo>
                <a:lnTo>
                  <a:pt x="36" y="26"/>
                </a:lnTo>
                <a:lnTo>
                  <a:pt x="34" y="23"/>
                </a:lnTo>
                <a:lnTo>
                  <a:pt x="30" y="24"/>
                </a:lnTo>
                <a:lnTo>
                  <a:pt x="32" y="32"/>
                </a:lnTo>
                <a:lnTo>
                  <a:pt x="24" y="33"/>
                </a:lnTo>
                <a:lnTo>
                  <a:pt x="25" y="29"/>
                </a:lnTo>
                <a:lnTo>
                  <a:pt x="21" y="29"/>
                </a:lnTo>
                <a:lnTo>
                  <a:pt x="21" y="35"/>
                </a:lnTo>
                <a:lnTo>
                  <a:pt x="18" y="35"/>
                </a:lnTo>
                <a:lnTo>
                  <a:pt x="15" y="3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4" name="Freeform 52">
            <a:extLst>
              <a:ext uri="{C183D7F6-B498-43B3-948B-1728B52AA6E4}">
                <adec:decorative xmlns:adec="http://schemas.microsoft.com/office/drawing/2017/decorative" val="1"/>
              </a:ext>
            </a:extLst>
          </p:cNvPr>
          <p:cNvSpPr>
            <a:spLocks/>
          </p:cNvSpPr>
          <p:nvPr/>
        </p:nvSpPr>
        <p:spPr bwMode="gray">
          <a:xfrm>
            <a:off x="4748317" y="2067991"/>
            <a:ext cx="85820" cy="27981"/>
          </a:xfrm>
          <a:custGeom>
            <a:avLst/>
            <a:gdLst>
              <a:gd name="T0" fmla="*/ 2147483647 w 35"/>
              <a:gd name="T1" fmla="*/ 0 h 11"/>
              <a:gd name="T2" fmla="*/ 2147483647 w 35"/>
              <a:gd name="T3" fmla="*/ 2147483647 h 11"/>
              <a:gd name="T4" fmla="*/ 2147483647 w 35"/>
              <a:gd name="T5" fmla="*/ 2147483647 h 11"/>
              <a:gd name="T6" fmla="*/ 2147483647 w 35"/>
              <a:gd name="T7" fmla="*/ 2147483647 h 11"/>
              <a:gd name="T8" fmla="*/ 2147483647 w 35"/>
              <a:gd name="T9" fmla="*/ 2147483647 h 11"/>
              <a:gd name="T10" fmla="*/ 2147483647 w 35"/>
              <a:gd name="T11" fmla="*/ 2147483647 h 11"/>
              <a:gd name="T12" fmla="*/ 2147483647 w 35"/>
              <a:gd name="T13" fmla="*/ 2147483647 h 11"/>
              <a:gd name="T14" fmla="*/ 2147483647 w 35"/>
              <a:gd name="T15" fmla="*/ 2147483647 h 11"/>
              <a:gd name="T16" fmla="*/ 2147483647 w 35"/>
              <a:gd name="T17" fmla="*/ 2147483647 h 11"/>
              <a:gd name="T18" fmla="*/ 2147483647 w 35"/>
              <a:gd name="T19" fmla="*/ 2147483647 h 11"/>
              <a:gd name="T20" fmla="*/ 0 w 35"/>
              <a:gd name="T21" fmla="*/ 2147483647 h 11"/>
              <a:gd name="T22" fmla="*/ 2147483647 w 35"/>
              <a:gd name="T23" fmla="*/ 2147483647 h 11"/>
              <a:gd name="T24" fmla="*/ 2147483647 w 35"/>
              <a:gd name="T25" fmla="*/ 2147483647 h 11"/>
              <a:gd name="T26" fmla="*/ 2147483647 w 35"/>
              <a:gd name="T27" fmla="*/ 2147483647 h 11"/>
              <a:gd name="T28" fmla="*/ 2147483647 w 35"/>
              <a:gd name="T29" fmla="*/ 2147483647 h 11"/>
              <a:gd name="T30" fmla="*/ 2147483647 w 35"/>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
              <a:gd name="T49" fmla="*/ 0 h 11"/>
              <a:gd name="T50" fmla="*/ 35 w 35"/>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 h="11">
                <a:moveTo>
                  <a:pt x="25" y="0"/>
                </a:moveTo>
                <a:lnTo>
                  <a:pt x="30" y="4"/>
                </a:lnTo>
                <a:lnTo>
                  <a:pt x="35" y="5"/>
                </a:lnTo>
                <a:lnTo>
                  <a:pt x="35" y="9"/>
                </a:lnTo>
                <a:lnTo>
                  <a:pt x="24" y="11"/>
                </a:lnTo>
                <a:lnTo>
                  <a:pt x="19" y="8"/>
                </a:lnTo>
                <a:lnTo>
                  <a:pt x="17" y="10"/>
                </a:lnTo>
                <a:lnTo>
                  <a:pt x="13" y="10"/>
                </a:lnTo>
                <a:lnTo>
                  <a:pt x="8" y="9"/>
                </a:lnTo>
                <a:lnTo>
                  <a:pt x="1" y="10"/>
                </a:lnTo>
                <a:lnTo>
                  <a:pt x="0" y="8"/>
                </a:lnTo>
                <a:lnTo>
                  <a:pt x="4" y="7"/>
                </a:lnTo>
                <a:lnTo>
                  <a:pt x="5" y="4"/>
                </a:lnTo>
                <a:lnTo>
                  <a:pt x="15" y="4"/>
                </a:lnTo>
                <a:lnTo>
                  <a:pt x="20" y="1"/>
                </a:lnTo>
                <a:lnTo>
                  <a:pt x="25"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5" name="Freeform 53">
            <a:extLst>
              <a:ext uri="{C183D7F6-B498-43B3-948B-1728B52AA6E4}">
                <adec:decorative xmlns:adec="http://schemas.microsoft.com/office/drawing/2017/decorative" val="1"/>
              </a:ext>
            </a:extLst>
          </p:cNvPr>
          <p:cNvSpPr>
            <a:spLocks/>
          </p:cNvSpPr>
          <p:nvPr/>
        </p:nvSpPr>
        <p:spPr bwMode="gray">
          <a:xfrm>
            <a:off x="4748316" y="2105300"/>
            <a:ext cx="83955" cy="33577"/>
          </a:xfrm>
          <a:custGeom>
            <a:avLst/>
            <a:gdLst>
              <a:gd name="T0" fmla="*/ 2147483647 w 34"/>
              <a:gd name="T1" fmla="*/ 2147483647 h 14"/>
              <a:gd name="T2" fmla="*/ 2147483647 w 34"/>
              <a:gd name="T3" fmla="*/ 2147483647 h 14"/>
              <a:gd name="T4" fmla="*/ 2147483647 w 34"/>
              <a:gd name="T5" fmla="*/ 2147483647 h 14"/>
              <a:gd name="T6" fmla="*/ 2147483647 w 34"/>
              <a:gd name="T7" fmla="*/ 2147483647 h 14"/>
              <a:gd name="T8" fmla="*/ 2147483647 w 34"/>
              <a:gd name="T9" fmla="*/ 2147483647 h 14"/>
              <a:gd name="T10" fmla="*/ 2147483647 w 34"/>
              <a:gd name="T11" fmla="*/ 2147483647 h 14"/>
              <a:gd name="T12" fmla="*/ 2147483647 w 34"/>
              <a:gd name="T13" fmla="*/ 2147483647 h 14"/>
              <a:gd name="T14" fmla="*/ 2147483647 w 34"/>
              <a:gd name="T15" fmla="*/ 2147483647 h 14"/>
              <a:gd name="T16" fmla="*/ 2147483647 w 34"/>
              <a:gd name="T17" fmla="*/ 2147483647 h 14"/>
              <a:gd name="T18" fmla="*/ 0 w 34"/>
              <a:gd name="T19" fmla="*/ 2147483647 h 14"/>
              <a:gd name="T20" fmla="*/ 2147483647 w 34"/>
              <a:gd name="T21" fmla="*/ 0 h 14"/>
              <a:gd name="T22" fmla="*/ 2147483647 w 34"/>
              <a:gd name="T23" fmla="*/ 0 h 14"/>
              <a:gd name="T24" fmla="*/ 2147483647 w 34"/>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14"/>
              <a:gd name="T41" fmla="*/ 34 w 34"/>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14">
                <a:moveTo>
                  <a:pt x="34" y="1"/>
                </a:moveTo>
                <a:lnTo>
                  <a:pt x="34" y="3"/>
                </a:lnTo>
                <a:lnTo>
                  <a:pt x="22" y="4"/>
                </a:lnTo>
                <a:lnTo>
                  <a:pt x="22" y="7"/>
                </a:lnTo>
                <a:lnTo>
                  <a:pt x="29" y="8"/>
                </a:lnTo>
                <a:lnTo>
                  <a:pt x="30" y="11"/>
                </a:lnTo>
                <a:lnTo>
                  <a:pt x="26" y="12"/>
                </a:lnTo>
                <a:lnTo>
                  <a:pt x="10" y="14"/>
                </a:lnTo>
                <a:lnTo>
                  <a:pt x="1" y="11"/>
                </a:lnTo>
                <a:lnTo>
                  <a:pt x="0" y="4"/>
                </a:lnTo>
                <a:lnTo>
                  <a:pt x="16" y="0"/>
                </a:lnTo>
                <a:lnTo>
                  <a:pt x="24" y="0"/>
                </a:lnTo>
                <a:lnTo>
                  <a:pt x="34"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6" name="Freeform 54">
            <a:extLst>
              <a:ext uri="{C183D7F6-B498-43B3-948B-1728B52AA6E4}">
                <adec:decorative xmlns:adec="http://schemas.microsoft.com/office/drawing/2017/decorative" val="1"/>
              </a:ext>
            </a:extLst>
          </p:cNvPr>
          <p:cNvSpPr>
            <a:spLocks/>
          </p:cNvSpPr>
          <p:nvPr/>
        </p:nvSpPr>
        <p:spPr bwMode="gray">
          <a:xfrm>
            <a:off x="4705407" y="2107165"/>
            <a:ext cx="33581" cy="14924"/>
          </a:xfrm>
          <a:custGeom>
            <a:avLst/>
            <a:gdLst>
              <a:gd name="T0" fmla="*/ 2147483647 w 14"/>
              <a:gd name="T1" fmla="*/ 2147483647 h 6"/>
              <a:gd name="T2" fmla="*/ 2147483647 w 14"/>
              <a:gd name="T3" fmla="*/ 2147483647 h 6"/>
              <a:gd name="T4" fmla="*/ 2147483647 w 14"/>
              <a:gd name="T5" fmla="*/ 2147483647 h 6"/>
              <a:gd name="T6" fmla="*/ 2147483647 w 14"/>
              <a:gd name="T7" fmla="*/ 2147483647 h 6"/>
              <a:gd name="T8" fmla="*/ 0 w 14"/>
              <a:gd name="T9" fmla="*/ 2147483647 h 6"/>
              <a:gd name="T10" fmla="*/ 2147483647 w 14"/>
              <a:gd name="T11" fmla="*/ 0 h 6"/>
              <a:gd name="T12" fmla="*/ 2147483647 w 14"/>
              <a:gd name="T13" fmla="*/ 2147483647 h 6"/>
              <a:gd name="T14" fmla="*/ 0 60000 65536"/>
              <a:gd name="T15" fmla="*/ 0 60000 65536"/>
              <a:gd name="T16" fmla="*/ 0 60000 65536"/>
              <a:gd name="T17" fmla="*/ 0 60000 65536"/>
              <a:gd name="T18" fmla="*/ 0 60000 65536"/>
              <a:gd name="T19" fmla="*/ 0 60000 65536"/>
              <a:gd name="T20" fmla="*/ 0 60000 65536"/>
              <a:gd name="T21" fmla="*/ 0 w 14"/>
              <a:gd name="T22" fmla="*/ 0 h 6"/>
              <a:gd name="T23" fmla="*/ 14 w 1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6">
                <a:moveTo>
                  <a:pt x="8" y="1"/>
                </a:moveTo>
                <a:lnTo>
                  <a:pt x="14" y="3"/>
                </a:lnTo>
                <a:lnTo>
                  <a:pt x="12" y="5"/>
                </a:lnTo>
                <a:lnTo>
                  <a:pt x="6" y="6"/>
                </a:lnTo>
                <a:lnTo>
                  <a:pt x="0" y="1"/>
                </a:lnTo>
                <a:lnTo>
                  <a:pt x="4" y="0"/>
                </a:lnTo>
                <a:lnTo>
                  <a:pt x="8"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7" name="Freeform 55">
            <a:extLst>
              <a:ext uri="{C183D7F6-B498-43B3-948B-1728B52AA6E4}">
                <adec:decorative xmlns:adec="http://schemas.microsoft.com/office/drawing/2017/decorative" val="1"/>
              </a:ext>
            </a:extLst>
          </p:cNvPr>
          <p:cNvSpPr>
            <a:spLocks/>
          </p:cNvSpPr>
          <p:nvPr/>
        </p:nvSpPr>
        <p:spPr bwMode="gray">
          <a:xfrm>
            <a:off x="4712870" y="2163127"/>
            <a:ext cx="31716" cy="9327"/>
          </a:xfrm>
          <a:custGeom>
            <a:avLst/>
            <a:gdLst>
              <a:gd name="T0" fmla="*/ 0 w 13"/>
              <a:gd name="T1" fmla="*/ 0 h 4"/>
              <a:gd name="T2" fmla="*/ 2147483647 w 13"/>
              <a:gd name="T3" fmla="*/ 0 h 4"/>
              <a:gd name="T4" fmla="*/ 2147483647 w 13"/>
              <a:gd name="T5" fmla="*/ 0 h 4"/>
              <a:gd name="T6" fmla="*/ 2147483647 w 13"/>
              <a:gd name="T7" fmla="*/ 2147483647 h 4"/>
              <a:gd name="T8" fmla="*/ 2147483647 w 13"/>
              <a:gd name="T9" fmla="*/ 2147483647 h 4"/>
              <a:gd name="T10" fmla="*/ 2147483647 w 13"/>
              <a:gd name="T11" fmla="*/ 2147483647 h 4"/>
              <a:gd name="T12" fmla="*/ 0 w 13"/>
              <a:gd name="T13" fmla="*/ 0 h 4"/>
              <a:gd name="T14" fmla="*/ 0 60000 65536"/>
              <a:gd name="T15" fmla="*/ 0 60000 65536"/>
              <a:gd name="T16" fmla="*/ 0 60000 65536"/>
              <a:gd name="T17" fmla="*/ 0 60000 65536"/>
              <a:gd name="T18" fmla="*/ 0 60000 65536"/>
              <a:gd name="T19" fmla="*/ 0 60000 65536"/>
              <a:gd name="T20" fmla="*/ 0 60000 65536"/>
              <a:gd name="T21" fmla="*/ 0 w 13"/>
              <a:gd name="T22" fmla="*/ 0 h 4"/>
              <a:gd name="T23" fmla="*/ 13 w 13"/>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4">
                <a:moveTo>
                  <a:pt x="0" y="0"/>
                </a:moveTo>
                <a:lnTo>
                  <a:pt x="5" y="0"/>
                </a:lnTo>
                <a:lnTo>
                  <a:pt x="11" y="0"/>
                </a:lnTo>
                <a:lnTo>
                  <a:pt x="13" y="2"/>
                </a:lnTo>
                <a:lnTo>
                  <a:pt x="9" y="4"/>
                </a:lnTo>
                <a:lnTo>
                  <a:pt x="1"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8" name="Freeform 56">
            <a:extLst>
              <a:ext uri="{C183D7F6-B498-43B3-948B-1728B52AA6E4}">
                <adec:decorative xmlns:adec="http://schemas.microsoft.com/office/drawing/2017/decorative" val="1"/>
              </a:ext>
            </a:extLst>
          </p:cNvPr>
          <p:cNvSpPr>
            <a:spLocks/>
          </p:cNvSpPr>
          <p:nvPr/>
        </p:nvSpPr>
        <p:spPr bwMode="gray">
          <a:xfrm>
            <a:off x="4615856" y="2202302"/>
            <a:ext cx="27985" cy="22385"/>
          </a:xfrm>
          <a:custGeom>
            <a:avLst/>
            <a:gdLst>
              <a:gd name="T0" fmla="*/ 2147483647 w 12"/>
              <a:gd name="T1" fmla="*/ 0 h 9"/>
              <a:gd name="T2" fmla="*/ 2147483647 w 12"/>
              <a:gd name="T3" fmla="*/ 2147483647 h 9"/>
              <a:gd name="T4" fmla="*/ 2147483647 w 12"/>
              <a:gd name="T5" fmla="*/ 2147483647 h 9"/>
              <a:gd name="T6" fmla="*/ 0 w 12"/>
              <a:gd name="T7" fmla="*/ 2147483647 h 9"/>
              <a:gd name="T8" fmla="*/ 2147483647 w 12"/>
              <a:gd name="T9" fmla="*/ 2147483647 h 9"/>
              <a:gd name="T10" fmla="*/ 2147483647 w 12"/>
              <a:gd name="T11" fmla="*/ 2147483647 h 9"/>
              <a:gd name="T12" fmla="*/ 2147483647 w 12"/>
              <a:gd name="T13" fmla="*/ 0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12" y="0"/>
                </a:moveTo>
                <a:lnTo>
                  <a:pt x="11" y="4"/>
                </a:lnTo>
                <a:lnTo>
                  <a:pt x="6" y="9"/>
                </a:lnTo>
                <a:lnTo>
                  <a:pt x="0" y="8"/>
                </a:lnTo>
                <a:lnTo>
                  <a:pt x="1" y="6"/>
                </a:lnTo>
                <a:lnTo>
                  <a:pt x="7" y="2"/>
                </a:lnTo>
                <a:lnTo>
                  <a:pt x="1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9" name="Freeform 57">
            <a:extLst>
              <a:ext uri="{C183D7F6-B498-43B3-948B-1728B52AA6E4}">
                <adec:decorative xmlns:adec="http://schemas.microsoft.com/office/drawing/2017/decorative" val="1"/>
              </a:ext>
            </a:extLst>
          </p:cNvPr>
          <p:cNvSpPr>
            <a:spLocks/>
          </p:cNvSpPr>
          <p:nvPr/>
        </p:nvSpPr>
        <p:spPr bwMode="gray">
          <a:xfrm>
            <a:off x="4410631" y="3392446"/>
            <a:ext cx="111940" cy="91407"/>
          </a:xfrm>
          <a:custGeom>
            <a:avLst/>
            <a:gdLst>
              <a:gd name="T0" fmla="*/ 2147483647 w 46"/>
              <a:gd name="T1" fmla="*/ 2147483647 h 38"/>
              <a:gd name="T2" fmla="*/ 2147483647 w 46"/>
              <a:gd name="T3" fmla="*/ 2147483647 h 38"/>
              <a:gd name="T4" fmla="*/ 2147483647 w 46"/>
              <a:gd name="T5" fmla="*/ 2147483647 h 38"/>
              <a:gd name="T6" fmla="*/ 2147483647 w 46"/>
              <a:gd name="T7" fmla="*/ 2147483647 h 38"/>
              <a:gd name="T8" fmla="*/ 2147483647 w 46"/>
              <a:gd name="T9" fmla="*/ 2147483647 h 38"/>
              <a:gd name="T10" fmla="*/ 2147483647 w 46"/>
              <a:gd name="T11" fmla="*/ 2147483647 h 38"/>
              <a:gd name="T12" fmla="*/ 2147483647 w 46"/>
              <a:gd name="T13" fmla="*/ 2147483647 h 38"/>
              <a:gd name="T14" fmla="*/ 2147483647 w 46"/>
              <a:gd name="T15" fmla="*/ 2147483647 h 38"/>
              <a:gd name="T16" fmla="*/ 0 w 46"/>
              <a:gd name="T17" fmla="*/ 2147483647 h 38"/>
              <a:gd name="T18" fmla="*/ 0 w 46"/>
              <a:gd name="T19" fmla="*/ 2147483647 h 38"/>
              <a:gd name="T20" fmla="*/ 2147483647 w 46"/>
              <a:gd name="T21" fmla="*/ 0 h 38"/>
              <a:gd name="T22" fmla="*/ 2147483647 w 46"/>
              <a:gd name="T23" fmla="*/ 2147483647 h 38"/>
              <a:gd name="T24" fmla="*/ 2147483647 w 46"/>
              <a:gd name="T25" fmla="*/ 2147483647 h 38"/>
              <a:gd name="T26" fmla="*/ 2147483647 w 46"/>
              <a:gd name="T27" fmla="*/ 2147483647 h 38"/>
              <a:gd name="T28" fmla="*/ 2147483647 w 46"/>
              <a:gd name="T29" fmla="*/ 2147483647 h 38"/>
              <a:gd name="T30" fmla="*/ 2147483647 w 46"/>
              <a:gd name="T31" fmla="*/ 2147483647 h 38"/>
              <a:gd name="T32" fmla="*/ 2147483647 w 46"/>
              <a:gd name="T33" fmla="*/ 2147483647 h 38"/>
              <a:gd name="T34" fmla="*/ 2147483647 w 46"/>
              <a:gd name="T35" fmla="*/ 2147483647 h 38"/>
              <a:gd name="T36" fmla="*/ 2147483647 w 46"/>
              <a:gd name="T37" fmla="*/ 2147483647 h 38"/>
              <a:gd name="T38" fmla="*/ 2147483647 w 46"/>
              <a:gd name="T39" fmla="*/ 2147483647 h 38"/>
              <a:gd name="T40" fmla="*/ 2147483647 w 46"/>
              <a:gd name="T41" fmla="*/ 2147483647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38"/>
              <a:gd name="T65" fmla="*/ 46 w 46"/>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38">
                <a:moveTo>
                  <a:pt x="37" y="36"/>
                </a:moveTo>
                <a:lnTo>
                  <a:pt x="32" y="35"/>
                </a:lnTo>
                <a:lnTo>
                  <a:pt x="27" y="32"/>
                </a:lnTo>
                <a:lnTo>
                  <a:pt x="19" y="23"/>
                </a:lnTo>
                <a:lnTo>
                  <a:pt x="15" y="19"/>
                </a:lnTo>
                <a:lnTo>
                  <a:pt x="11" y="19"/>
                </a:lnTo>
                <a:lnTo>
                  <a:pt x="8" y="16"/>
                </a:lnTo>
                <a:lnTo>
                  <a:pt x="4" y="15"/>
                </a:lnTo>
                <a:lnTo>
                  <a:pt x="0" y="3"/>
                </a:lnTo>
                <a:lnTo>
                  <a:pt x="0" y="1"/>
                </a:lnTo>
                <a:lnTo>
                  <a:pt x="6" y="0"/>
                </a:lnTo>
                <a:lnTo>
                  <a:pt x="11" y="9"/>
                </a:lnTo>
                <a:lnTo>
                  <a:pt x="22" y="12"/>
                </a:lnTo>
                <a:lnTo>
                  <a:pt x="28" y="12"/>
                </a:lnTo>
                <a:lnTo>
                  <a:pt x="32" y="16"/>
                </a:lnTo>
                <a:lnTo>
                  <a:pt x="32" y="21"/>
                </a:lnTo>
                <a:lnTo>
                  <a:pt x="39" y="27"/>
                </a:lnTo>
                <a:lnTo>
                  <a:pt x="44" y="30"/>
                </a:lnTo>
                <a:lnTo>
                  <a:pt x="46" y="37"/>
                </a:lnTo>
                <a:lnTo>
                  <a:pt x="43" y="38"/>
                </a:lnTo>
                <a:lnTo>
                  <a:pt x="37" y="3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0" name="Freeform 58">
            <a:extLst>
              <a:ext uri="{C183D7F6-B498-43B3-948B-1728B52AA6E4}">
                <adec:decorative xmlns:adec="http://schemas.microsoft.com/office/drawing/2017/decorative" val="1"/>
              </a:ext>
            </a:extLst>
          </p:cNvPr>
          <p:cNvSpPr>
            <a:spLocks/>
          </p:cNvSpPr>
          <p:nvPr/>
        </p:nvSpPr>
        <p:spPr bwMode="gray">
          <a:xfrm>
            <a:off x="4468467" y="2271321"/>
            <a:ext cx="231343" cy="177216"/>
          </a:xfrm>
          <a:custGeom>
            <a:avLst/>
            <a:gdLst>
              <a:gd name="T0" fmla="*/ 2147483647 w 95"/>
              <a:gd name="T1" fmla="*/ 2147483647 h 73"/>
              <a:gd name="T2" fmla="*/ 2147483647 w 95"/>
              <a:gd name="T3" fmla="*/ 2147483647 h 73"/>
              <a:gd name="T4" fmla="*/ 2147483647 w 95"/>
              <a:gd name="T5" fmla="*/ 2147483647 h 73"/>
              <a:gd name="T6" fmla="*/ 2147483647 w 95"/>
              <a:gd name="T7" fmla="*/ 2147483647 h 73"/>
              <a:gd name="T8" fmla="*/ 2147483647 w 95"/>
              <a:gd name="T9" fmla="*/ 2147483647 h 73"/>
              <a:gd name="T10" fmla="*/ 2147483647 w 95"/>
              <a:gd name="T11" fmla="*/ 2147483647 h 73"/>
              <a:gd name="T12" fmla="*/ 2147483647 w 95"/>
              <a:gd name="T13" fmla="*/ 2147483647 h 73"/>
              <a:gd name="T14" fmla="*/ 2147483647 w 95"/>
              <a:gd name="T15" fmla="*/ 2147483647 h 73"/>
              <a:gd name="T16" fmla="*/ 2147483647 w 95"/>
              <a:gd name="T17" fmla="*/ 2147483647 h 73"/>
              <a:gd name="T18" fmla="*/ 2147483647 w 95"/>
              <a:gd name="T19" fmla="*/ 2147483647 h 73"/>
              <a:gd name="T20" fmla="*/ 2147483647 w 95"/>
              <a:gd name="T21" fmla="*/ 2147483647 h 73"/>
              <a:gd name="T22" fmla="*/ 2147483647 w 95"/>
              <a:gd name="T23" fmla="*/ 2147483647 h 73"/>
              <a:gd name="T24" fmla="*/ 2147483647 w 95"/>
              <a:gd name="T25" fmla="*/ 2147483647 h 73"/>
              <a:gd name="T26" fmla="*/ 2147483647 w 95"/>
              <a:gd name="T27" fmla="*/ 2147483647 h 73"/>
              <a:gd name="T28" fmla="*/ 2147483647 w 95"/>
              <a:gd name="T29" fmla="*/ 2147483647 h 73"/>
              <a:gd name="T30" fmla="*/ 2147483647 w 95"/>
              <a:gd name="T31" fmla="*/ 2147483647 h 73"/>
              <a:gd name="T32" fmla="*/ 2147483647 w 95"/>
              <a:gd name="T33" fmla="*/ 2147483647 h 73"/>
              <a:gd name="T34" fmla="*/ 2147483647 w 95"/>
              <a:gd name="T35" fmla="*/ 2147483647 h 73"/>
              <a:gd name="T36" fmla="*/ 0 w 95"/>
              <a:gd name="T37" fmla="*/ 2147483647 h 73"/>
              <a:gd name="T38" fmla="*/ 2147483647 w 95"/>
              <a:gd name="T39" fmla="*/ 2147483647 h 73"/>
              <a:gd name="T40" fmla="*/ 2147483647 w 95"/>
              <a:gd name="T41" fmla="*/ 2147483647 h 73"/>
              <a:gd name="T42" fmla="*/ 2147483647 w 95"/>
              <a:gd name="T43" fmla="*/ 2147483647 h 73"/>
              <a:gd name="T44" fmla="*/ 2147483647 w 95"/>
              <a:gd name="T45" fmla="*/ 2147483647 h 73"/>
              <a:gd name="T46" fmla="*/ 2147483647 w 95"/>
              <a:gd name="T47" fmla="*/ 2147483647 h 73"/>
              <a:gd name="T48" fmla="*/ 2147483647 w 95"/>
              <a:gd name="T49" fmla="*/ 2147483647 h 73"/>
              <a:gd name="T50" fmla="*/ 2147483647 w 95"/>
              <a:gd name="T51" fmla="*/ 2147483647 h 73"/>
              <a:gd name="T52" fmla="*/ 2147483647 w 95"/>
              <a:gd name="T53" fmla="*/ 2147483647 h 73"/>
              <a:gd name="T54" fmla="*/ 2147483647 w 95"/>
              <a:gd name="T55" fmla="*/ 2147483647 h 73"/>
              <a:gd name="T56" fmla="*/ 2147483647 w 95"/>
              <a:gd name="T57" fmla="*/ 2147483647 h 73"/>
              <a:gd name="T58" fmla="*/ 2147483647 w 95"/>
              <a:gd name="T59" fmla="*/ 2147483647 h 73"/>
              <a:gd name="T60" fmla="*/ 2147483647 w 95"/>
              <a:gd name="T61" fmla="*/ 2147483647 h 73"/>
              <a:gd name="T62" fmla="*/ 2147483647 w 95"/>
              <a:gd name="T63" fmla="*/ 0 h 73"/>
              <a:gd name="T64" fmla="*/ 2147483647 w 95"/>
              <a:gd name="T65" fmla="*/ 2147483647 h 73"/>
              <a:gd name="T66" fmla="*/ 2147483647 w 95"/>
              <a:gd name="T67" fmla="*/ 2147483647 h 73"/>
              <a:gd name="T68" fmla="*/ 2147483647 w 95"/>
              <a:gd name="T69" fmla="*/ 2147483647 h 73"/>
              <a:gd name="T70" fmla="*/ 2147483647 w 95"/>
              <a:gd name="T71" fmla="*/ 2147483647 h 73"/>
              <a:gd name="T72" fmla="*/ 2147483647 w 95"/>
              <a:gd name="T73" fmla="*/ 2147483647 h 73"/>
              <a:gd name="T74" fmla="*/ 2147483647 w 95"/>
              <a:gd name="T75" fmla="*/ 2147483647 h 73"/>
              <a:gd name="T76" fmla="*/ 2147483647 w 95"/>
              <a:gd name="T77" fmla="*/ 2147483647 h 73"/>
              <a:gd name="T78" fmla="*/ 2147483647 w 95"/>
              <a:gd name="T79" fmla="*/ 2147483647 h 73"/>
              <a:gd name="T80" fmla="*/ 2147483647 w 95"/>
              <a:gd name="T81" fmla="*/ 2147483647 h 73"/>
              <a:gd name="T82" fmla="*/ 2147483647 w 95"/>
              <a:gd name="T83" fmla="*/ 2147483647 h 73"/>
              <a:gd name="T84" fmla="*/ 2147483647 w 95"/>
              <a:gd name="T85" fmla="*/ 2147483647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5"/>
              <a:gd name="T130" fmla="*/ 0 h 73"/>
              <a:gd name="T131" fmla="*/ 95 w 95"/>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5" h="73">
                <a:moveTo>
                  <a:pt x="95" y="25"/>
                </a:moveTo>
                <a:lnTo>
                  <a:pt x="91" y="26"/>
                </a:lnTo>
                <a:lnTo>
                  <a:pt x="88" y="28"/>
                </a:lnTo>
                <a:lnTo>
                  <a:pt x="72" y="36"/>
                </a:lnTo>
                <a:lnTo>
                  <a:pt x="68" y="39"/>
                </a:lnTo>
                <a:lnTo>
                  <a:pt x="60" y="44"/>
                </a:lnTo>
                <a:lnTo>
                  <a:pt x="58" y="49"/>
                </a:lnTo>
                <a:lnTo>
                  <a:pt x="56" y="51"/>
                </a:lnTo>
                <a:lnTo>
                  <a:pt x="54" y="49"/>
                </a:lnTo>
                <a:lnTo>
                  <a:pt x="49" y="52"/>
                </a:lnTo>
                <a:lnTo>
                  <a:pt x="49" y="62"/>
                </a:lnTo>
                <a:lnTo>
                  <a:pt x="42" y="66"/>
                </a:lnTo>
                <a:lnTo>
                  <a:pt x="39" y="64"/>
                </a:lnTo>
                <a:lnTo>
                  <a:pt x="32" y="70"/>
                </a:lnTo>
                <a:lnTo>
                  <a:pt x="27" y="73"/>
                </a:lnTo>
                <a:lnTo>
                  <a:pt x="22" y="73"/>
                </a:lnTo>
                <a:lnTo>
                  <a:pt x="20" y="64"/>
                </a:lnTo>
                <a:lnTo>
                  <a:pt x="5" y="56"/>
                </a:lnTo>
                <a:lnTo>
                  <a:pt x="0" y="56"/>
                </a:lnTo>
                <a:lnTo>
                  <a:pt x="1" y="49"/>
                </a:lnTo>
                <a:lnTo>
                  <a:pt x="9" y="44"/>
                </a:lnTo>
                <a:lnTo>
                  <a:pt x="8" y="42"/>
                </a:lnTo>
                <a:lnTo>
                  <a:pt x="5" y="40"/>
                </a:lnTo>
                <a:lnTo>
                  <a:pt x="5" y="36"/>
                </a:lnTo>
                <a:lnTo>
                  <a:pt x="9" y="36"/>
                </a:lnTo>
                <a:lnTo>
                  <a:pt x="12" y="34"/>
                </a:lnTo>
                <a:lnTo>
                  <a:pt x="8" y="31"/>
                </a:lnTo>
                <a:lnTo>
                  <a:pt x="8" y="28"/>
                </a:lnTo>
                <a:lnTo>
                  <a:pt x="16" y="20"/>
                </a:lnTo>
                <a:lnTo>
                  <a:pt x="10" y="4"/>
                </a:lnTo>
                <a:lnTo>
                  <a:pt x="30" y="3"/>
                </a:lnTo>
                <a:lnTo>
                  <a:pt x="35" y="0"/>
                </a:lnTo>
                <a:lnTo>
                  <a:pt x="43" y="1"/>
                </a:lnTo>
                <a:lnTo>
                  <a:pt x="53" y="9"/>
                </a:lnTo>
                <a:lnTo>
                  <a:pt x="55" y="11"/>
                </a:lnTo>
                <a:lnTo>
                  <a:pt x="58" y="9"/>
                </a:lnTo>
                <a:lnTo>
                  <a:pt x="60" y="9"/>
                </a:lnTo>
                <a:lnTo>
                  <a:pt x="61" y="13"/>
                </a:lnTo>
                <a:lnTo>
                  <a:pt x="64" y="12"/>
                </a:lnTo>
                <a:lnTo>
                  <a:pt x="64" y="9"/>
                </a:lnTo>
                <a:lnTo>
                  <a:pt x="75" y="8"/>
                </a:lnTo>
                <a:lnTo>
                  <a:pt x="94" y="22"/>
                </a:lnTo>
                <a:lnTo>
                  <a:pt x="95" y="2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1" name="Freeform 59">
            <a:extLst>
              <a:ext uri="{C183D7F6-B498-43B3-948B-1728B52AA6E4}">
                <adec:decorative xmlns:adec="http://schemas.microsoft.com/office/drawing/2017/decorative" val="1"/>
              </a:ext>
            </a:extLst>
          </p:cNvPr>
          <p:cNvSpPr>
            <a:spLocks/>
          </p:cNvSpPr>
          <p:nvPr/>
        </p:nvSpPr>
        <p:spPr bwMode="gray">
          <a:xfrm>
            <a:off x="4994584" y="2312361"/>
            <a:ext cx="143656" cy="124984"/>
          </a:xfrm>
          <a:custGeom>
            <a:avLst/>
            <a:gdLst>
              <a:gd name="T0" fmla="*/ 2147483647 w 59"/>
              <a:gd name="T1" fmla="*/ 2147483647 h 52"/>
              <a:gd name="T2" fmla="*/ 2147483647 w 59"/>
              <a:gd name="T3" fmla="*/ 2147483647 h 52"/>
              <a:gd name="T4" fmla="*/ 2147483647 w 59"/>
              <a:gd name="T5" fmla="*/ 2147483647 h 52"/>
              <a:gd name="T6" fmla="*/ 2147483647 w 59"/>
              <a:gd name="T7" fmla="*/ 2147483647 h 52"/>
              <a:gd name="T8" fmla="*/ 2147483647 w 59"/>
              <a:gd name="T9" fmla="*/ 2147483647 h 52"/>
              <a:gd name="T10" fmla="*/ 2147483647 w 59"/>
              <a:gd name="T11" fmla="*/ 2147483647 h 52"/>
              <a:gd name="T12" fmla="*/ 2147483647 w 59"/>
              <a:gd name="T13" fmla="*/ 2147483647 h 52"/>
              <a:gd name="T14" fmla="*/ 2147483647 w 59"/>
              <a:gd name="T15" fmla="*/ 2147483647 h 52"/>
              <a:gd name="T16" fmla="*/ 2147483647 w 59"/>
              <a:gd name="T17" fmla="*/ 2147483647 h 52"/>
              <a:gd name="T18" fmla="*/ 2147483647 w 59"/>
              <a:gd name="T19" fmla="*/ 2147483647 h 52"/>
              <a:gd name="T20" fmla="*/ 2147483647 w 59"/>
              <a:gd name="T21" fmla="*/ 2147483647 h 52"/>
              <a:gd name="T22" fmla="*/ 2147483647 w 59"/>
              <a:gd name="T23" fmla="*/ 2147483647 h 52"/>
              <a:gd name="T24" fmla="*/ 2147483647 w 59"/>
              <a:gd name="T25" fmla="*/ 2147483647 h 52"/>
              <a:gd name="T26" fmla="*/ 2147483647 w 59"/>
              <a:gd name="T27" fmla="*/ 2147483647 h 52"/>
              <a:gd name="T28" fmla="*/ 2147483647 w 59"/>
              <a:gd name="T29" fmla="*/ 2147483647 h 52"/>
              <a:gd name="T30" fmla="*/ 2147483647 w 59"/>
              <a:gd name="T31" fmla="*/ 2147483647 h 52"/>
              <a:gd name="T32" fmla="*/ 2147483647 w 59"/>
              <a:gd name="T33" fmla="*/ 2147483647 h 52"/>
              <a:gd name="T34" fmla="*/ 2147483647 w 59"/>
              <a:gd name="T35" fmla="*/ 2147483647 h 52"/>
              <a:gd name="T36" fmla="*/ 2147483647 w 59"/>
              <a:gd name="T37" fmla="*/ 2147483647 h 52"/>
              <a:gd name="T38" fmla="*/ 2147483647 w 59"/>
              <a:gd name="T39" fmla="*/ 2147483647 h 52"/>
              <a:gd name="T40" fmla="*/ 2147483647 w 59"/>
              <a:gd name="T41" fmla="*/ 2147483647 h 52"/>
              <a:gd name="T42" fmla="*/ 2147483647 w 59"/>
              <a:gd name="T43" fmla="*/ 2147483647 h 52"/>
              <a:gd name="T44" fmla="*/ 2147483647 w 59"/>
              <a:gd name="T45" fmla="*/ 2147483647 h 52"/>
              <a:gd name="T46" fmla="*/ 2147483647 w 59"/>
              <a:gd name="T47" fmla="*/ 2147483647 h 52"/>
              <a:gd name="T48" fmla="*/ 2147483647 w 59"/>
              <a:gd name="T49" fmla="*/ 2147483647 h 52"/>
              <a:gd name="T50" fmla="*/ 2147483647 w 59"/>
              <a:gd name="T51" fmla="*/ 2147483647 h 52"/>
              <a:gd name="T52" fmla="*/ 2147483647 w 59"/>
              <a:gd name="T53" fmla="*/ 2147483647 h 52"/>
              <a:gd name="T54" fmla="*/ 2147483647 w 59"/>
              <a:gd name="T55" fmla="*/ 2147483647 h 52"/>
              <a:gd name="T56" fmla="*/ 0 w 59"/>
              <a:gd name="T57" fmla="*/ 2147483647 h 52"/>
              <a:gd name="T58" fmla="*/ 2147483647 w 59"/>
              <a:gd name="T59" fmla="*/ 2147483647 h 52"/>
              <a:gd name="T60" fmla="*/ 2147483647 w 59"/>
              <a:gd name="T61" fmla="*/ 2147483647 h 52"/>
              <a:gd name="T62" fmla="*/ 2147483647 w 59"/>
              <a:gd name="T63" fmla="*/ 2147483647 h 52"/>
              <a:gd name="T64" fmla="*/ 2147483647 w 59"/>
              <a:gd name="T65" fmla="*/ 2147483647 h 52"/>
              <a:gd name="T66" fmla="*/ 2147483647 w 59"/>
              <a:gd name="T67" fmla="*/ 2147483647 h 52"/>
              <a:gd name="T68" fmla="*/ 2147483647 w 59"/>
              <a:gd name="T69" fmla="*/ 2147483647 h 52"/>
              <a:gd name="T70" fmla="*/ 2147483647 w 59"/>
              <a:gd name="T71" fmla="*/ 2147483647 h 52"/>
              <a:gd name="T72" fmla="*/ 2147483647 w 59"/>
              <a:gd name="T73" fmla="*/ 2147483647 h 52"/>
              <a:gd name="T74" fmla="*/ 2147483647 w 59"/>
              <a:gd name="T75" fmla="*/ 2147483647 h 52"/>
              <a:gd name="T76" fmla="*/ 2147483647 w 59"/>
              <a:gd name="T77" fmla="*/ 2147483647 h 52"/>
              <a:gd name="T78" fmla="*/ 2147483647 w 59"/>
              <a:gd name="T79" fmla="*/ 2147483647 h 52"/>
              <a:gd name="T80" fmla="*/ 2147483647 w 59"/>
              <a:gd name="T81" fmla="*/ 2147483647 h 52"/>
              <a:gd name="T82" fmla="*/ 2147483647 w 59"/>
              <a:gd name="T83" fmla="*/ 2147483647 h 52"/>
              <a:gd name="T84" fmla="*/ 2147483647 w 59"/>
              <a:gd name="T85" fmla="*/ 2147483647 h 52"/>
              <a:gd name="T86" fmla="*/ 2147483647 w 59"/>
              <a:gd name="T87" fmla="*/ 0 h 52"/>
              <a:gd name="T88" fmla="*/ 2147483647 w 59"/>
              <a:gd name="T89" fmla="*/ 2147483647 h 52"/>
              <a:gd name="T90" fmla="*/ 2147483647 w 59"/>
              <a:gd name="T91" fmla="*/ 2147483647 h 52"/>
              <a:gd name="T92" fmla="*/ 2147483647 w 59"/>
              <a:gd name="T93" fmla="*/ 2147483647 h 52"/>
              <a:gd name="T94" fmla="*/ 2147483647 w 59"/>
              <a:gd name="T95" fmla="*/ 2147483647 h 52"/>
              <a:gd name="T96" fmla="*/ 2147483647 w 59"/>
              <a:gd name="T97" fmla="*/ 2147483647 h 52"/>
              <a:gd name="T98" fmla="*/ 2147483647 w 59"/>
              <a:gd name="T99" fmla="*/ 2147483647 h 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
              <a:gd name="T151" fmla="*/ 0 h 52"/>
              <a:gd name="T152" fmla="*/ 59 w 59"/>
              <a:gd name="T153" fmla="*/ 52 h 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 h="52">
                <a:moveTo>
                  <a:pt x="45" y="1"/>
                </a:moveTo>
                <a:lnTo>
                  <a:pt x="53" y="1"/>
                </a:lnTo>
                <a:lnTo>
                  <a:pt x="51" y="6"/>
                </a:lnTo>
                <a:lnTo>
                  <a:pt x="47" y="8"/>
                </a:lnTo>
                <a:lnTo>
                  <a:pt x="47" y="9"/>
                </a:lnTo>
                <a:lnTo>
                  <a:pt x="41" y="17"/>
                </a:lnTo>
                <a:lnTo>
                  <a:pt x="39" y="20"/>
                </a:lnTo>
                <a:lnTo>
                  <a:pt x="47" y="20"/>
                </a:lnTo>
                <a:lnTo>
                  <a:pt x="49" y="21"/>
                </a:lnTo>
                <a:lnTo>
                  <a:pt x="49" y="25"/>
                </a:lnTo>
                <a:lnTo>
                  <a:pt x="55" y="26"/>
                </a:lnTo>
                <a:lnTo>
                  <a:pt x="56" y="27"/>
                </a:lnTo>
                <a:lnTo>
                  <a:pt x="59" y="30"/>
                </a:lnTo>
                <a:lnTo>
                  <a:pt x="55" y="33"/>
                </a:lnTo>
                <a:lnTo>
                  <a:pt x="57" y="39"/>
                </a:lnTo>
                <a:lnTo>
                  <a:pt x="55" y="44"/>
                </a:lnTo>
                <a:lnTo>
                  <a:pt x="44" y="46"/>
                </a:lnTo>
                <a:lnTo>
                  <a:pt x="38" y="43"/>
                </a:lnTo>
                <a:lnTo>
                  <a:pt x="38" y="46"/>
                </a:lnTo>
                <a:lnTo>
                  <a:pt x="42" y="47"/>
                </a:lnTo>
                <a:lnTo>
                  <a:pt x="42" y="50"/>
                </a:lnTo>
                <a:lnTo>
                  <a:pt x="32" y="52"/>
                </a:lnTo>
                <a:lnTo>
                  <a:pt x="26" y="41"/>
                </a:lnTo>
                <a:lnTo>
                  <a:pt x="21" y="39"/>
                </a:lnTo>
                <a:lnTo>
                  <a:pt x="18" y="36"/>
                </a:lnTo>
                <a:lnTo>
                  <a:pt x="11" y="35"/>
                </a:lnTo>
                <a:lnTo>
                  <a:pt x="9" y="32"/>
                </a:lnTo>
                <a:lnTo>
                  <a:pt x="2" y="29"/>
                </a:lnTo>
                <a:lnTo>
                  <a:pt x="0" y="24"/>
                </a:lnTo>
                <a:lnTo>
                  <a:pt x="1" y="19"/>
                </a:lnTo>
                <a:lnTo>
                  <a:pt x="7" y="19"/>
                </a:lnTo>
                <a:lnTo>
                  <a:pt x="17" y="26"/>
                </a:lnTo>
                <a:lnTo>
                  <a:pt x="19" y="25"/>
                </a:lnTo>
                <a:lnTo>
                  <a:pt x="24" y="23"/>
                </a:lnTo>
                <a:lnTo>
                  <a:pt x="21" y="16"/>
                </a:lnTo>
                <a:lnTo>
                  <a:pt x="23" y="15"/>
                </a:lnTo>
                <a:lnTo>
                  <a:pt x="22" y="14"/>
                </a:lnTo>
                <a:lnTo>
                  <a:pt x="17" y="14"/>
                </a:lnTo>
                <a:lnTo>
                  <a:pt x="15" y="11"/>
                </a:lnTo>
                <a:lnTo>
                  <a:pt x="15" y="8"/>
                </a:lnTo>
                <a:lnTo>
                  <a:pt x="19" y="8"/>
                </a:lnTo>
                <a:lnTo>
                  <a:pt x="16" y="5"/>
                </a:lnTo>
                <a:lnTo>
                  <a:pt x="15" y="1"/>
                </a:lnTo>
                <a:lnTo>
                  <a:pt x="19" y="0"/>
                </a:lnTo>
                <a:lnTo>
                  <a:pt x="21" y="2"/>
                </a:lnTo>
                <a:lnTo>
                  <a:pt x="27" y="1"/>
                </a:lnTo>
                <a:lnTo>
                  <a:pt x="32" y="3"/>
                </a:lnTo>
                <a:lnTo>
                  <a:pt x="38" y="4"/>
                </a:lnTo>
                <a:lnTo>
                  <a:pt x="42" y="2"/>
                </a:lnTo>
                <a:lnTo>
                  <a:pt x="45"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2" name="Freeform 60">
            <a:extLst>
              <a:ext uri="{C183D7F6-B498-43B3-948B-1728B52AA6E4}">
                <adec:decorative xmlns:adec="http://schemas.microsoft.com/office/drawing/2017/decorative" val="1"/>
              </a:ext>
            </a:extLst>
          </p:cNvPr>
          <p:cNvSpPr>
            <a:spLocks/>
          </p:cNvSpPr>
          <p:nvPr/>
        </p:nvSpPr>
        <p:spPr bwMode="gray">
          <a:xfrm>
            <a:off x="4891973" y="2319824"/>
            <a:ext cx="55969" cy="33577"/>
          </a:xfrm>
          <a:custGeom>
            <a:avLst/>
            <a:gdLst>
              <a:gd name="T0" fmla="*/ 0 w 23"/>
              <a:gd name="T1" fmla="*/ 2147483647 h 14"/>
              <a:gd name="T2" fmla="*/ 2147483647 w 23"/>
              <a:gd name="T3" fmla="*/ 2147483647 h 14"/>
              <a:gd name="T4" fmla="*/ 2147483647 w 23"/>
              <a:gd name="T5" fmla="*/ 0 h 14"/>
              <a:gd name="T6" fmla="*/ 2147483647 w 23"/>
              <a:gd name="T7" fmla="*/ 2147483647 h 14"/>
              <a:gd name="T8" fmla="*/ 2147483647 w 23"/>
              <a:gd name="T9" fmla="*/ 2147483647 h 14"/>
              <a:gd name="T10" fmla="*/ 2147483647 w 23"/>
              <a:gd name="T11" fmla="*/ 2147483647 h 14"/>
              <a:gd name="T12" fmla="*/ 2147483647 w 23"/>
              <a:gd name="T13" fmla="*/ 2147483647 h 14"/>
              <a:gd name="T14" fmla="*/ 2147483647 w 23"/>
              <a:gd name="T15" fmla="*/ 2147483647 h 14"/>
              <a:gd name="T16" fmla="*/ 0 w 23"/>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4"/>
              <a:gd name="T29" fmla="*/ 23 w 2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4">
                <a:moveTo>
                  <a:pt x="0" y="6"/>
                </a:moveTo>
                <a:lnTo>
                  <a:pt x="3" y="1"/>
                </a:lnTo>
                <a:lnTo>
                  <a:pt x="15" y="0"/>
                </a:lnTo>
                <a:lnTo>
                  <a:pt x="21" y="2"/>
                </a:lnTo>
                <a:lnTo>
                  <a:pt x="23" y="4"/>
                </a:lnTo>
                <a:lnTo>
                  <a:pt x="19" y="14"/>
                </a:lnTo>
                <a:lnTo>
                  <a:pt x="16" y="14"/>
                </a:lnTo>
                <a:lnTo>
                  <a:pt x="8" y="9"/>
                </a:lnTo>
                <a:lnTo>
                  <a:pt x="0"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3" name="Freeform 61">
            <a:extLst>
              <a:ext uri="{C183D7F6-B498-43B3-948B-1728B52AA6E4}">
                <adec:decorative xmlns:adec="http://schemas.microsoft.com/office/drawing/2017/decorative" val="1"/>
              </a:ext>
            </a:extLst>
          </p:cNvPr>
          <p:cNvSpPr>
            <a:spLocks/>
          </p:cNvSpPr>
          <p:nvPr/>
        </p:nvSpPr>
        <p:spPr bwMode="gray">
          <a:xfrm>
            <a:off x="4919958" y="2032547"/>
            <a:ext cx="147388" cy="82079"/>
          </a:xfrm>
          <a:custGeom>
            <a:avLst/>
            <a:gdLst>
              <a:gd name="T0" fmla="*/ 2147483647 w 61"/>
              <a:gd name="T1" fmla="*/ 2147483647 h 34"/>
              <a:gd name="T2" fmla="*/ 2147483647 w 61"/>
              <a:gd name="T3" fmla="*/ 2147483647 h 34"/>
              <a:gd name="T4" fmla="*/ 2147483647 w 61"/>
              <a:gd name="T5" fmla="*/ 0 h 34"/>
              <a:gd name="T6" fmla="*/ 2147483647 w 61"/>
              <a:gd name="T7" fmla="*/ 2147483647 h 34"/>
              <a:gd name="T8" fmla="*/ 2147483647 w 61"/>
              <a:gd name="T9" fmla="*/ 2147483647 h 34"/>
              <a:gd name="T10" fmla="*/ 2147483647 w 61"/>
              <a:gd name="T11" fmla="*/ 2147483647 h 34"/>
              <a:gd name="T12" fmla="*/ 2147483647 w 61"/>
              <a:gd name="T13" fmla="*/ 2147483647 h 34"/>
              <a:gd name="T14" fmla="*/ 2147483647 w 61"/>
              <a:gd name="T15" fmla="*/ 2147483647 h 34"/>
              <a:gd name="T16" fmla="*/ 2147483647 w 61"/>
              <a:gd name="T17" fmla="*/ 2147483647 h 34"/>
              <a:gd name="T18" fmla="*/ 2147483647 w 61"/>
              <a:gd name="T19" fmla="*/ 2147483647 h 34"/>
              <a:gd name="T20" fmla="*/ 2147483647 w 61"/>
              <a:gd name="T21" fmla="*/ 2147483647 h 34"/>
              <a:gd name="T22" fmla="*/ 2147483647 w 61"/>
              <a:gd name="T23" fmla="*/ 2147483647 h 34"/>
              <a:gd name="T24" fmla="*/ 2147483647 w 61"/>
              <a:gd name="T25" fmla="*/ 2147483647 h 34"/>
              <a:gd name="T26" fmla="*/ 2147483647 w 61"/>
              <a:gd name="T27" fmla="*/ 2147483647 h 34"/>
              <a:gd name="T28" fmla="*/ 2147483647 w 61"/>
              <a:gd name="T29" fmla="*/ 2147483647 h 34"/>
              <a:gd name="T30" fmla="*/ 2147483647 w 61"/>
              <a:gd name="T31" fmla="*/ 2147483647 h 34"/>
              <a:gd name="T32" fmla="*/ 2147483647 w 61"/>
              <a:gd name="T33" fmla="*/ 2147483647 h 34"/>
              <a:gd name="T34" fmla="*/ 2147483647 w 61"/>
              <a:gd name="T35" fmla="*/ 2147483647 h 34"/>
              <a:gd name="T36" fmla="*/ 2147483647 w 61"/>
              <a:gd name="T37" fmla="*/ 2147483647 h 34"/>
              <a:gd name="T38" fmla="*/ 2147483647 w 61"/>
              <a:gd name="T39" fmla="*/ 2147483647 h 34"/>
              <a:gd name="T40" fmla="*/ 2147483647 w 61"/>
              <a:gd name="T41" fmla="*/ 2147483647 h 34"/>
              <a:gd name="T42" fmla="*/ 2147483647 w 61"/>
              <a:gd name="T43" fmla="*/ 2147483647 h 34"/>
              <a:gd name="T44" fmla="*/ 2147483647 w 61"/>
              <a:gd name="T45" fmla="*/ 2147483647 h 34"/>
              <a:gd name="T46" fmla="*/ 2147483647 w 61"/>
              <a:gd name="T47" fmla="*/ 2147483647 h 34"/>
              <a:gd name="T48" fmla="*/ 2147483647 w 61"/>
              <a:gd name="T49" fmla="*/ 2147483647 h 34"/>
              <a:gd name="T50" fmla="*/ 2147483647 w 61"/>
              <a:gd name="T51" fmla="*/ 2147483647 h 34"/>
              <a:gd name="T52" fmla="*/ 2147483647 w 61"/>
              <a:gd name="T53" fmla="*/ 2147483647 h 34"/>
              <a:gd name="T54" fmla="*/ 2147483647 w 61"/>
              <a:gd name="T55" fmla="*/ 2147483647 h 34"/>
              <a:gd name="T56" fmla="*/ 2147483647 w 61"/>
              <a:gd name="T57" fmla="*/ 2147483647 h 34"/>
              <a:gd name="T58" fmla="*/ 2147483647 w 61"/>
              <a:gd name="T59" fmla="*/ 2147483647 h 34"/>
              <a:gd name="T60" fmla="*/ 2147483647 w 61"/>
              <a:gd name="T61" fmla="*/ 2147483647 h 34"/>
              <a:gd name="T62" fmla="*/ 2147483647 w 61"/>
              <a:gd name="T63" fmla="*/ 2147483647 h 34"/>
              <a:gd name="T64" fmla="*/ 2147483647 w 61"/>
              <a:gd name="T65" fmla="*/ 2147483647 h 34"/>
              <a:gd name="T66" fmla="*/ 0 w 61"/>
              <a:gd name="T67" fmla="*/ 2147483647 h 34"/>
              <a:gd name="T68" fmla="*/ 2147483647 w 61"/>
              <a:gd name="T69" fmla="*/ 2147483647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34"/>
              <a:gd name="T107" fmla="*/ 61 w 61"/>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34">
                <a:moveTo>
                  <a:pt x="1" y="1"/>
                </a:moveTo>
                <a:lnTo>
                  <a:pt x="11" y="2"/>
                </a:lnTo>
                <a:lnTo>
                  <a:pt x="18" y="0"/>
                </a:lnTo>
                <a:lnTo>
                  <a:pt x="25" y="6"/>
                </a:lnTo>
                <a:lnTo>
                  <a:pt x="27" y="12"/>
                </a:lnTo>
                <a:lnTo>
                  <a:pt x="31" y="12"/>
                </a:lnTo>
                <a:lnTo>
                  <a:pt x="31" y="9"/>
                </a:lnTo>
                <a:lnTo>
                  <a:pt x="37" y="7"/>
                </a:lnTo>
                <a:lnTo>
                  <a:pt x="44" y="9"/>
                </a:lnTo>
                <a:lnTo>
                  <a:pt x="42" y="14"/>
                </a:lnTo>
                <a:lnTo>
                  <a:pt x="52" y="17"/>
                </a:lnTo>
                <a:lnTo>
                  <a:pt x="52" y="20"/>
                </a:lnTo>
                <a:lnTo>
                  <a:pt x="61" y="27"/>
                </a:lnTo>
                <a:lnTo>
                  <a:pt x="58" y="33"/>
                </a:lnTo>
                <a:lnTo>
                  <a:pt x="50" y="34"/>
                </a:lnTo>
                <a:lnTo>
                  <a:pt x="44" y="29"/>
                </a:lnTo>
                <a:lnTo>
                  <a:pt x="44" y="27"/>
                </a:lnTo>
                <a:lnTo>
                  <a:pt x="38" y="27"/>
                </a:lnTo>
                <a:lnTo>
                  <a:pt x="32" y="24"/>
                </a:lnTo>
                <a:lnTo>
                  <a:pt x="27" y="26"/>
                </a:lnTo>
                <a:lnTo>
                  <a:pt x="23" y="24"/>
                </a:lnTo>
                <a:lnTo>
                  <a:pt x="12" y="25"/>
                </a:lnTo>
                <a:lnTo>
                  <a:pt x="8" y="22"/>
                </a:lnTo>
                <a:lnTo>
                  <a:pt x="9" y="19"/>
                </a:lnTo>
                <a:lnTo>
                  <a:pt x="21" y="19"/>
                </a:lnTo>
                <a:lnTo>
                  <a:pt x="17" y="16"/>
                </a:lnTo>
                <a:lnTo>
                  <a:pt x="18" y="14"/>
                </a:lnTo>
                <a:lnTo>
                  <a:pt x="15" y="13"/>
                </a:lnTo>
                <a:lnTo>
                  <a:pt x="15" y="11"/>
                </a:lnTo>
                <a:lnTo>
                  <a:pt x="13" y="11"/>
                </a:lnTo>
                <a:lnTo>
                  <a:pt x="11" y="14"/>
                </a:lnTo>
                <a:lnTo>
                  <a:pt x="7" y="13"/>
                </a:lnTo>
                <a:lnTo>
                  <a:pt x="6" y="9"/>
                </a:lnTo>
                <a:lnTo>
                  <a:pt x="0" y="8"/>
                </a:lnTo>
                <a:lnTo>
                  <a:pt x="1"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4" name="Freeform 62">
            <a:extLst>
              <a:ext uri="{C183D7F6-B498-43B3-948B-1728B52AA6E4}">
                <adec:decorative xmlns:adec="http://schemas.microsoft.com/office/drawing/2017/decorative" val="1"/>
              </a:ext>
            </a:extLst>
          </p:cNvPr>
          <p:cNvSpPr>
            <a:spLocks/>
          </p:cNvSpPr>
          <p:nvPr/>
        </p:nvSpPr>
        <p:spPr bwMode="gray">
          <a:xfrm>
            <a:off x="4985256" y="2168723"/>
            <a:ext cx="123133" cy="80213"/>
          </a:xfrm>
          <a:custGeom>
            <a:avLst/>
            <a:gdLst>
              <a:gd name="T0" fmla="*/ 2147483647 w 51"/>
              <a:gd name="T1" fmla="*/ 2147483647 h 33"/>
              <a:gd name="T2" fmla="*/ 2147483647 w 51"/>
              <a:gd name="T3" fmla="*/ 2147483647 h 33"/>
              <a:gd name="T4" fmla="*/ 2147483647 w 51"/>
              <a:gd name="T5" fmla="*/ 2147483647 h 33"/>
              <a:gd name="T6" fmla="*/ 2147483647 w 51"/>
              <a:gd name="T7" fmla="*/ 2147483647 h 33"/>
              <a:gd name="T8" fmla="*/ 2147483647 w 51"/>
              <a:gd name="T9" fmla="*/ 2147483647 h 33"/>
              <a:gd name="T10" fmla="*/ 2147483647 w 51"/>
              <a:gd name="T11" fmla="*/ 2147483647 h 33"/>
              <a:gd name="T12" fmla="*/ 2147483647 w 51"/>
              <a:gd name="T13" fmla="*/ 2147483647 h 33"/>
              <a:gd name="T14" fmla="*/ 2147483647 w 51"/>
              <a:gd name="T15" fmla="*/ 2147483647 h 33"/>
              <a:gd name="T16" fmla="*/ 2147483647 w 51"/>
              <a:gd name="T17" fmla="*/ 2147483647 h 33"/>
              <a:gd name="T18" fmla="*/ 2147483647 w 51"/>
              <a:gd name="T19" fmla="*/ 2147483647 h 33"/>
              <a:gd name="T20" fmla="*/ 2147483647 w 51"/>
              <a:gd name="T21" fmla="*/ 2147483647 h 33"/>
              <a:gd name="T22" fmla="*/ 2147483647 w 51"/>
              <a:gd name="T23" fmla="*/ 2147483647 h 33"/>
              <a:gd name="T24" fmla="*/ 2147483647 w 51"/>
              <a:gd name="T25" fmla="*/ 2147483647 h 33"/>
              <a:gd name="T26" fmla="*/ 2147483647 w 51"/>
              <a:gd name="T27" fmla="*/ 2147483647 h 33"/>
              <a:gd name="T28" fmla="*/ 2147483647 w 51"/>
              <a:gd name="T29" fmla="*/ 2147483647 h 33"/>
              <a:gd name="T30" fmla="*/ 2147483647 w 51"/>
              <a:gd name="T31" fmla="*/ 2147483647 h 33"/>
              <a:gd name="T32" fmla="*/ 2147483647 w 51"/>
              <a:gd name="T33" fmla="*/ 2147483647 h 33"/>
              <a:gd name="T34" fmla="*/ 2147483647 w 51"/>
              <a:gd name="T35" fmla="*/ 0 h 33"/>
              <a:gd name="T36" fmla="*/ 2147483647 w 51"/>
              <a:gd name="T37" fmla="*/ 0 h 33"/>
              <a:gd name="T38" fmla="*/ 2147483647 w 51"/>
              <a:gd name="T39" fmla="*/ 2147483647 h 33"/>
              <a:gd name="T40" fmla="*/ 2147483647 w 51"/>
              <a:gd name="T41" fmla="*/ 2147483647 h 33"/>
              <a:gd name="T42" fmla="*/ 2147483647 w 51"/>
              <a:gd name="T43" fmla="*/ 2147483647 h 33"/>
              <a:gd name="T44" fmla="*/ 2147483647 w 51"/>
              <a:gd name="T45" fmla="*/ 2147483647 h 33"/>
              <a:gd name="T46" fmla="*/ 2147483647 w 51"/>
              <a:gd name="T47" fmla="*/ 2147483647 h 33"/>
              <a:gd name="T48" fmla="*/ 2147483647 w 51"/>
              <a:gd name="T49" fmla="*/ 2147483647 h 33"/>
              <a:gd name="T50" fmla="*/ 2147483647 w 51"/>
              <a:gd name="T51" fmla="*/ 2147483647 h 33"/>
              <a:gd name="T52" fmla="*/ 2147483647 w 51"/>
              <a:gd name="T53" fmla="*/ 2147483647 h 33"/>
              <a:gd name="T54" fmla="*/ 2147483647 w 51"/>
              <a:gd name="T55" fmla="*/ 2147483647 h 33"/>
              <a:gd name="T56" fmla="*/ 2147483647 w 51"/>
              <a:gd name="T57" fmla="*/ 2147483647 h 33"/>
              <a:gd name="T58" fmla="*/ 2147483647 w 51"/>
              <a:gd name="T59" fmla="*/ 2147483647 h 33"/>
              <a:gd name="T60" fmla="*/ 2147483647 w 51"/>
              <a:gd name="T61" fmla="*/ 2147483647 h 33"/>
              <a:gd name="T62" fmla="*/ 2147483647 w 51"/>
              <a:gd name="T63" fmla="*/ 2147483647 h 33"/>
              <a:gd name="T64" fmla="*/ 2147483647 w 51"/>
              <a:gd name="T65" fmla="*/ 2147483647 h 33"/>
              <a:gd name="T66" fmla="*/ 2147483647 w 51"/>
              <a:gd name="T67" fmla="*/ 2147483647 h 33"/>
              <a:gd name="T68" fmla="*/ 2147483647 w 51"/>
              <a:gd name="T69" fmla="*/ 2147483647 h 33"/>
              <a:gd name="T70" fmla="*/ 2147483647 w 51"/>
              <a:gd name="T71" fmla="*/ 2147483647 h 33"/>
              <a:gd name="T72" fmla="*/ 2147483647 w 51"/>
              <a:gd name="T73" fmla="*/ 2147483647 h 33"/>
              <a:gd name="T74" fmla="*/ 2147483647 w 51"/>
              <a:gd name="T75" fmla="*/ 2147483647 h 33"/>
              <a:gd name="T76" fmla="*/ 2147483647 w 51"/>
              <a:gd name="T77" fmla="*/ 2147483647 h 33"/>
              <a:gd name="T78" fmla="*/ 2147483647 w 51"/>
              <a:gd name="T79" fmla="*/ 2147483647 h 33"/>
              <a:gd name="T80" fmla="*/ 2147483647 w 51"/>
              <a:gd name="T81" fmla="*/ 2147483647 h 33"/>
              <a:gd name="T82" fmla="*/ 0 w 51"/>
              <a:gd name="T83" fmla="*/ 2147483647 h 33"/>
              <a:gd name="T84" fmla="*/ 2147483647 w 51"/>
              <a:gd name="T85" fmla="*/ 2147483647 h 33"/>
              <a:gd name="T86" fmla="*/ 2147483647 w 51"/>
              <a:gd name="T87" fmla="*/ 2147483647 h 33"/>
              <a:gd name="T88" fmla="*/ 2147483647 w 51"/>
              <a:gd name="T89" fmla="*/ 2147483647 h 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1"/>
              <a:gd name="T136" fmla="*/ 0 h 33"/>
              <a:gd name="T137" fmla="*/ 51 w 51"/>
              <a:gd name="T138" fmla="*/ 33 h 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1" h="33">
                <a:moveTo>
                  <a:pt x="13" y="17"/>
                </a:moveTo>
                <a:lnTo>
                  <a:pt x="10" y="15"/>
                </a:lnTo>
                <a:lnTo>
                  <a:pt x="9" y="13"/>
                </a:lnTo>
                <a:lnTo>
                  <a:pt x="9" y="8"/>
                </a:lnTo>
                <a:lnTo>
                  <a:pt x="12" y="7"/>
                </a:lnTo>
                <a:lnTo>
                  <a:pt x="17" y="11"/>
                </a:lnTo>
                <a:lnTo>
                  <a:pt x="22" y="13"/>
                </a:lnTo>
                <a:lnTo>
                  <a:pt x="30" y="16"/>
                </a:lnTo>
                <a:lnTo>
                  <a:pt x="32" y="15"/>
                </a:lnTo>
                <a:lnTo>
                  <a:pt x="27" y="13"/>
                </a:lnTo>
                <a:lnTo>
                  <a:pt x="26" y="11"/>
                </a:lnTo>
                <a:lnTo>
                  <a:pt x="22" y="9"/>
                </a:lnTo>
                <a:lnTo>
                  <a:pt x="18" y="4"/>
                </a:lnTo>
                <a:lnTo>
                  <a:pt x="32" y="3"/>
                </a:lnTo>
                <a:lnTo>
                  <a:pt x="36" y="5"/>
                </a:lnTo>
                <a:lnTo>
                  <a:pt x="40" y="4"/>
                </a:lnTo>
                <a:lnTo>
                  <a:pt x="36" y="2"/>
                </a:lnTo>
                <a:lnTo>
                  <a:pt x="40" y="0"/>
                </a:lnTo>
                <a:lnTo>
                  <a:pt x="44" y="0"/>
                </a:lnTo>
                <a:lnTo>
                  <a:pt x="44" y="4"/>
                </a:lnTo>
                <a:lnTo>
                  <a:pt x="46" y="6"/>
                </a:lnTo>
                <a:lnTo>
                  <a:pt x="48" y="18"/>
                </a:lnTo>
                <a:lnTo>
                  <a:pt x="49" y="20"/>
                </a:lnTo>
                <a:lnTo>
                  <a:pt x="51" y="25"/>
                </a:lnTo>
                <a:lnTo>
                  <a:pt x="47" y="22"/>
                </a:lnTo>
                <a:lnTo>
                  <a:pt x="45" y="22"/>
                </a:lnTo>
                <a:lnTo>
                  <a:pt x="44" y="23"/>
                </a:lnTo>
                <a:lnTo>
                  <a:pt x="47" y="27"/>
                </a:lnTo>
                <a:lnTo>
                  <a:pt x="44" y="30"/>
                </a:lnTo>
                <a:lnTo>
                  <a:pt x="24" y="33"/>
                </a:lnTo>
                <a:lnTo>
                  <a:pt x="23" y="27"/>
                </a:lnTo>
                <a:lnTo>
                  <a:pt x="19" y="26"/>
                </a:lnTo>
                <a:lnTo>
                  <a:pt x="21" y="24"/>
                </a:lnTo>
                <a:lnTo>
                  <a:pt x="25" y="23"/>
                </a:lnTo>
                <a:lnTo>
                  <a:pt x="31" y="22"/>
                </a:lnTo>
                <a:lnTo>
                  <a:pt x="28" y="19"/>
                </a:lnTo>
                <a:lnTo>
                  <a:pt x="25" y="20"/>
                </a:lnTo>
                <a:lnTo>
                  <a:pt x="22" y="21"/>
                </a:lnTo>
                <a:lnTo>
                  <a:pt x="11" y="22"/>
                </a:lnTo>
                <a:lnTo>
                  <a:pt x="9" y="22"/>
                </a:lnTo>
                <a:lnTo>
                  <a:pt x="2" y="22"/>
                </a:lnTo>
                <a:lnTo>
                  <a:pt x="0" y="21"/>
                </a:lnTo>
                <a:lnTo>
                  <a:pt x="2" y="19"/>
                </a:lnTo>
                <a:lnTo>
                  <a:pt x="11" y="19"/>
                </a:lnTo>
                <a:lnTo>
                  <a:pt x="13" y="1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5" name="Freeform 63">
            <a:extLst>
              <a:ext uri="{C183D7F6-B498-43B3-948B-1728B52AA6E4}">
                <adec:decorative xmlns:adec="http://schemas.microsoft.com/office/drawing/2017/decorative" val="1"/>
              </a:ext>
            </a:extLst>
          </p:cNvPr>
          <p:cNvSpPr>
            <a:spLocks/>
          </p:cNvSpPr>
          <p:nvPr/>
        </p:nvSpPr>
        <p:spPr bwMode="gray">
          <a:xfrm>
            <a:off x="5130777" y="2219090"/>
            <a:ext cx="65299" cy="46636"/>
          </a:xfrm>
          <a:custGeom>
            <a:avLst/>
            <a:gdLst>
              <a:gd name="T0" fmla="*/ 2147483647 w 27"/>
              <a:gd name="T1" fmla="*/ 2147483647 h 19"/>
              <a:gd name="T2" fmla="*/ 2147483647 w 27"/>
              <a:gd name="T3" fmla="*/ 2147483647 h 19"/>
              <a:gd name="T4" fmla="*/ 2147483647 w 27"/>
              <a:gd name="T5" fmla="*/ 2147483647 h 19"/>
              <a:gd name="T6" fmla="*/ 2147483647 w 27"/>
              <a:gd name="T7" fmla="*/ 2147483647 h 19"/>
              <a:gd name="T8" fmla="*/ 2147483647 w 27"/>
              <a:gd name="T9" fmla="*/ 2147483647 h 19"/>
              <a:gd name="T10" fmla="*/ 2147483647 w 27"/>
              <a:gd name="T11" fmla="*/ 2147483647 h 19"/>
              <a:gd name="T12" fmla="*/ 2147483647 w 27"/>
              <a:gd name="T13" fmla="*/ 2147483647 h 19"/>
              <a:gd name="T14" fmla="*/ 2147483647 w 27"/>
              <a:gd name="T15" fmla="*/ 2147483647 h 19"/>
              <a:gd name="T16" fmla="*/ 2147483647 w 27"/>
              <a:gd name="T17" fmla="*/ 2147483647 h 19"/>
              <a:gd name="T18" fmla="*/ 2147483647 w 27"/>
              <a:gd name="T19" fmla="*/ 2147483647 h 19"/>
              <a:gd name="T20" fmla="*/ 0 w 27"/>
              <a:gd name="T21" fmla="*/ 2147483647 h 19"/>
              <a:gd name="T22" fmla="*/ 2147483647 w 27"/>
              <a:gd name="T23" fmla="*/ 2147483647 h 19"/>
              <a:gd name="T24" fmla="*/ 2147483647 w 27"/>
              <a:gd name="T25" fmla="*/ 2147483647 h 19"/>
              <a:gd name="T26" fmla="*/ 2147483647 w 27"/>
              <a:gd name="T27" fmla="*/ 2147483647 h 19"/>
              <a:gd name="T28" fmla="*/ 2147483647 w 27"/>
              <a:gd name="T29" fmla="*/ 0 h 19"/>
              <a:gd name="T30" fmla="*/ 2147483647 w 27"/>
              <a:gd name="T31" fmla="*/ 2147483647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
              <a:gd name="T49" fmla="*/ 0 h 19"/>
              <a:gd name="T50" fmla="*/ 27 w 27"/>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 h="19">
                <a:moveTo>
                  <a:pt x="20" y="1"/>
                </a:moveTo>
                <a:lnTo>
                  <a:pt x="22" y="3"/>
                </a:lnTo>
                <a:lnTo>
                  <a:pt x="26" y="6"/>
                </a:lnTo>
                <a:lnTo>
                  <a:pt x="24" y="8"/>
                </a:lnTo>
                <a:lnTo>
                  <a:pt x="27" y="10"/>
                </a:lnTo>
                <a:lnTo>
                  <a:pt x="27" y="15"/>
                </a:lnTo>
                <a:lnTo>
                  <a:pt x="24" y="19"/>
                </a:lnTo>
                <a:lnTo>
                  <a:pt x="18" y="18"/>
                </a:lnTo>
                <a:lnTo>
                  <a:pt x="11" y="16"/>
                </a:lnTo>
                <a:lnTo>
                  <a:pt x="3" y="14"/>
                </a:lnTo>
                <a:lnTo>
                  <a:pt x="0" y="8"/>
                </a:lnTo>
                <a:lnTo>
                  <a:pt x="2" y="5"/>
                </a:lnTo>
                <a:lnTo>
                  <a:pt x="7" y="3"/>
                </a:lnTo>
                <a:lnTo>
                  <a:pt x="10" y="1"/>
                </a:lnTo>
                <a:lnTo>
                  <a:pt x="14" y="0"/>
                </a:lnTo>
                <a:lnTo>
                  <a:pt x="2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6" name="Freeform 64">
            <a:extLst>
              <a:ext uri="{C183D7F6-B498-43B3-948B-1728B52AA6E4}">
                <adec:decorative xmlns:adec="http://schemas.microsoft.com/office/drawing/2017/decorative" val="1"/>
              </a:ext>
            </a:extLst>
          </p:cNvPr>
          <p:cNvSpPr>
            <a:spLocks/>
          </p:cNvSpPr>
          <p:nvPr/>
        </p:nvSpPr>
        <p:spPr bwMode="gray">
          <a:xfrm>
            <a:off x="5091599" y="2058663"/>
            <a:ext cx="78357" cy="57828"/>
          </a:xfrm>
          <a:custGeom>
            <a:avLst/>
            <a:gdLst>
              <a:gd name="T0" fmla="*/ 2147483647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2147483647 h 24"/>
              <a:gd name="T34" fmla="*/ 2147483647 w 32"/>
              <a:gd name="T35" fmla="*/ 2147483647 h 24"/>
              <a:gd name="T36" fmla="*/ 2147483647 w 32"/>
              <a:gd name="T37" fmla="*/ 2147483647 h 24"/>
              <a:gd name="T38" fmla="*/ 2147483647 w 32"/>
              <a:gd name="T39" fmla="*/ 2147483647 h 24"/>
              <a:gd name="T40" fmla="*/ 2147483647 w 32"/>
              <a:gd name="T41" fmla="*/ 2147483647 h 24"/>
              <a:gd name="T42" fmla="*/ 2147483647 w 32"/>
              <a:gd name="T43" fmla="*/ 2147483647 h 24"/>
              <a:gd name="T44" fmla="*/ 0 w 32"/>
              <a:gd name="T45" fmla="*/ 2147483647 h 24"/>
              <a:gd name="T46" fmla="*/ 2147483647 w 32"/>
              <a:gd name="T47" fmla="*/ 0 h 24"/>
              <a:gd name="T48" fmla="*/ 2147483647 w 32"/>
              <a:gd name="T49" fmla="*/ 2147483647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4"/>
              <a:gd name="T77" fmla="*/ 32 w 32"/>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4">
                <a:moveTo>
                  <a:pt x="14" y="1"/>
                </a:moveTo>
                <a:lnTo>
                  <a:pt x="16" y="5"/>
                </a:lnTo>
                <a:lnTo>
                  <a:pt x="29" y="9"/>
                </a:lnTo>
                <a:lnTo>
                  <a:pt x="32" y="12"/>
                </a:lnTo>
                <a:lnTo>
                  <a:pt x="32" y="13"/>
                </a:lnTo>
                <a:lnTo>
                  <a:pt x="28" y="13"/>
                </a:lnTo>
                <a:lnTo>
                  <a:pt x="28" y="14"/>
                </a:lnTo>
                <a:lnTo>
                  <a:pt x="32" y="18"/>
                </a:lnTo>
                <a:lnTo>
                  <a:pt x="29" y="20"/>
                </a:lnTo>
                <a:lnTo>
                  <a:pt x="24" y="21"/>
                </a:lnTo>
                <a:lnTo>
                  <a:pt x="16" y="22"/>
                </a:lnTo>
                <a:lnTo>
                  <a:pt x="14" y="24"/>
                </a:lnTo>
                <a:lnTo>
                  <a:pt x="11" y="24"/>
                </a:lnTo>
                <a:lnTo>
                  <a:pt x="10" y="21"/>
                </a:lnTo>
                <a:lnTo>
                  <a:pt x="4" y="18"/>
                </a:lnTo>
                <a:lnTo>
                  <a:pt x="4" y="17"/>
                </a:lnTo>
                <a:lnTo>
                  <a:pt x="10" y="18"/>
                </a:lnTo>
                <a:lnTo>
                  <a:pt x="12" y="16"/>
                </a:lnTo>
                <a:lnTo>
                  <a:pt x="9" y="14"/>
                </a:lnTo>
                <a:lnTo>
                  <a:pt x="4" y="14"/>
                </a:lnTo>
                <a:lnTo>
                  <a:pt x="1" y="7"/>
                </a:lnTo>
                <a:lnTo>
                  <a:pt x="2" y="5"/>
                </a:lnTo>
                <a:lnTo>
                  <a:pt x="0" y="2"/>
                </a:lnTo>
                <a:lnTo>
                  <a:pt x="3" y="0"/>
                </a:lnTo>
                <a:lnTo>
                  <a:pt x="14"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7" name="Freeform 65">
            <a:extLst>
              <a:ext uri="{C183D7F6-B498-43B3-948B-1728B52AA6E4}">
                <adec:decorative xmlns:adec="http://schemas.microsoft.com/office/drawing/2017/decorative" val="1"/>
              </a:ext>
            </a:extLst>
          </p:cNvPr>
          <p:cNvSpPr>
            <a:spLocks/>
          </p:cNvSpPr>
          <p:nvPr/>
        </p:nvSpPr>
        <p:spPr bwMode="gray">
          <a:xfrm>
            <a:off x="5153165" y="1946738"/>
            <a:ext cx="18656" cy="5596"/>
          </a:xfrm>
          <a:custGeom>
            <a:avLst/>
            <a:gdLst>
              <a:gd name="T0" fmla="*/ 2147483647 w 8"/>
              <a:gd name="T1" fmla="*/ 2147483647 h 2"/>
              <a:gd name="T2" fmla="*/ 2147483647 w 8"/>
              <a:gd name="T3" fmla="*/ 2147483647 h 2"/>
              <a:gd name="T4" fmla="*/ 2147483647 w 8"/>
              <a:gd name="T5" fmla="*/ 2147483647 h 2"/>
              <a:gd name="T6" fmla="*/ 0 w 8"/>
              <a:gd name="T7" fmla="*/ 2147483647 h 2"/>
              <a:gd name="T8" fmla="*/ 0 w 8"/>
              <a:gd name="T9" fmla="*/ 0 h 2"/>
              <a:gd name="T10" fmla="*/ 2147483647 w 8"/>
              <a:gd name="T11" fmla="*/ 2147483647 h 2"/>
              <a:gd name="T12" fmla="*/ 0 60000 65536"/>
              <a:gd name="T13" fmla="*/ 0 60000 65536"/>
              <a:gd name="T14" fmla="*/ 0 60000 65536"/>
              <a:gd name="T15" fmla="*/ 0 60000 65536"/>
              <a:gd name="T16" fmla="*/ 0 60000 65536"/>
              <a:gd name="T17" fmla="*/ 0 60000 65536"/>
              <a:gd name="T18" fmla="*/ 0 w 8"/>
              <a:gd name="T19" fmla="*/ 0 h 2"/>
              <a:gd name="T20" fmla="*/ 8 w 8"/>
              <a:gd name="T21" fmla="*/ 2 h 2"/>
            </a:gdLst>
            <a:ahLst/>
            <a:cxnLst>
              <a:cxn ang="T12">
                <a:pos x="T0" y="T1"/>
              </a:cxn>
              <a:cxn ang="T13">
                <a:pos x="T2" y="T3"/>
              </a:cxn>
              <a:cxn ang="T14">
                <a:pos x="T4" y="T5"/>
              </a:cxn>
              <a:cxn ang="T15">
                <a:pos x="T6" y="T7"/>
              </a:cxn>
              <a:cxn ang="T16">
                <a:pos x="T8" y="T9"/>
              </a:cxn>
              <a:cxn ang="T17">
                <a:pos x="T10" y="T11"/>
              </a:cxn>
            </a:cxnLst>
            <a:rect l="T18" t="T19" r="T20" b="T21"/>
            <a:pathLst>
              <a:path w="8" h="2">
                <a:moveTo>
                  <a:pt x="5" y="1"/>
                </a:moveTo>
                <a:lnTo>
                  <a:pt x="8" y="1"/>
                </a:lnTo>
                <a:lnTo>
                  <a:pt x="5" y="2"/>
                </a:lnTo>
                <a:lnTo>
                  <a:pt x="0" y="2"/>
                </a:lnTo>
                <a:lnTo>
                  <a:pt x="0" y="0"/>
                </a:lnTo>
                <a:lnTo>
                  <a:pt x="5"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8" name="Freeform 66">
            <a:extLst>
              <a:ext uri="{C183D7F6-B498-43B3-948B-1728B52AA6E4}">
                <adec:decorative xmlns:adec="http://schemas.microsoft.com/office/drawing/2017/decorative" val="1"/>
              </a:ext>
            </a:extLst>
          </p:cNvPr>
          <p:cNvSpPr>
            <a:spLocks/>
          </p:cNvSpPr>
          <p:nvPr/>
        </p:nvSpPr>
        <p:spPr bwMode="gray">
          <a:xfrm>
            <a:off x="5058016" y="1991508"/>
            <a:ext cx="29851" cy="24251"/>
          </a:xfrm>
          <a:custGeom>
            <a:avLst/>
            <a:gdLst>
              <a:gd name="T0" fmla="*/ 2147483647 w 12"/>
              <a:gd name="T1" fmla="*/ 0 h 10"/>
              <a:gd name="T2" fmla="*/ 2147483647 w 12"/>
              <a:gd name="T3" fmla="*/ 2147483647 h 10"/>
              <a:gd name="T4" fmla="*/ 2147483647 w 12"/>
              <a:gd name="T5" fmla="*/ 2147483647 h 10"/>
              <a:gd name="T6" fmla="*/ 2147483647 w 12"/>
              <a:gd name="T7" fmla="*/ 2147483647 h 10"/>
              <a:gd name="T8" fmla="*/ 0 w 12"/>
              <a:gd name="T9" fmla="*/ 2147483647 h 10"/>
              <a:gd name="T10" fmla="*/ 2147483647 w 12"/>
              <a:gd name="T11" fmla="*/ 0 h 10"/>
              <a:gd name="T12" fmla="*/ 2147483647 w 12"/>
              <a:gd name="T13" fmla="*/ 0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0"/>
                </a:moveTo>
                <a:lnTo>
                  <a:pt x="10" y="10"/>
                </a:lnTo>
                <a:lnTo>
                  <a:pt x="6" y="8"/>
                </a:lnTo>
                <a:lnTo>
                  <a:pt x="4" y="5"/>
                </a:lnTo>
                <a:lnTo>
                  <a:pt x="0" y="4"/>
                </a:lnTo>
                <a:lnTo>
                  <a:pt x="5" y="0"/>
                </a:lnTo>
                <a:lnTo>
                  <a:pt x="1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9" name="Freeform 67">
            <a:extLst>
              <a:ext uri="{C183D7F6-B498-43B3-948B-1728B52AA6E4}">
                <adec:decorative xmlns:adec="http://schemas.microsoft.com/office/drawing/2017/decorative" val="1"/>
              </a:ext>
            </a:extLst>
          </p:cNvPr>
          <p:cNvSpPr>
            <a:spLocks/>
          </p:cNvSpPr>
          <p:nvPr/>
        </p:nvSpPr>
        <p:spPr bwMode="gray">
          <a:xfrm>
            <a:off x="4860257" y="2547406"/>
            <a:ext cx="61567" cy="22385"/>
          </a:xfrm>
          <a:custGeom>
            <a:avLst/>
            <a:gdLst>
              <a:gd name="T0" fmla="*/ 2147483647 w 25"/>
              <a:gd name="T1" fmla="*/ 0 h 9"/>
              <a:gd name="T2" fmla="*/ 2147483647 w 25"/>
              <a:gd name="T3" fmla="*/ 2147483647 h 9"/>
              <a:gd name="T4" fmla="*/ 2147483647 w 25"/>
              <a:gd name="T5" fmla="*/ 2147483647 h 9"/>
              <a:gd name="T6" fmla="*/ 2147483647 w 25"/>
              <a:gd name="T7" fmla="*/ 2147483647 h 9"/>
              <a:gd name="T8" fmla="*/ 2147483647 w 25"/>
              <a:gd name="T9" fmla="*/ 2147483647 h 9"/>
              <a:gd name="T10" fmla="*/ 2147483647 w 25"/>
              <a:gd name="T11" fmla="*/ 2147483647 h 9"/>
              <a:gd name="T12" fmla="*/ 0 w 25"/>
              <a:gd name="T13" fmla="*/ 2147483647 h 9"/>
              <a:gd name="T14" fmla="*/ 2147483647 w 25"/>
              <a:gd name="T15" fmla="*/ 2147483647 h 9"/>
              <a:gd name="T16" fmla="*/ 2147483647 w 25"/>
              <a:gd name="T17" fmla="*/ 2147483647 h 9"/>
              <a:gd name="T18" fmla="*/ 2147483647 w 25"/>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9"/>
              <a:gd name="T32" fmla="*/ 25 w 25"/>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9">
                <a:moveTo>
                  <a:pt x="22" y="0"/>
                </a:moveTo>
                <a:lnTo>
                  <a:pt x="25" y="1"/>
                </a:lnTo>
                <a:lnTo>
                  <a:pt x="25" y="3"/>
                </a:lnTo>
                <a:lnTo>
                  <a:pt x="20" y="4"/>
                </a:lnTo>
                <a:lnTo>
                  <a:pt x="16" y="8"/>
                </a:lnTo>
                <a:lnTo>
                  <a:pt x="6" y="9"/>
                </a:lnTo>
                <a:lnTo>
                  <a:pt x="0" y="6"/>
                </a:lnTo>
                <a:lnTo>
                  <a:pt x="4" y="2"/>
                </a:lnTo>
                <a:lnTo>
                  <a:pt x="13" y="2"/>
                </a:lnTo>
                <a:lnTo>
                  <a:pt x="2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0" name="Freeform 68">
            <a:extLst>
              <a:ext uri="{C183D7F6-B498-43B3-948B-1728B52AA6E4}">
                <adec:decorative xmlns:adec="http://schemas.microsoft.com/office/drawing/2017/decorative" val="1"/>
              </a:ext>
            </a:extLst>
          </p:cNvPr>
          <p:cNvSpPr>
            <a:spLocks/>
          </p:cNvSpPr>
          <p:nvPr/>
        </p:nvSpPr>
        <p:spPr bwMode="gray">
          <a:xfrm>
            <a:off x="5059883" y="2506367"/>
            <a:ext cx="95149" cy="50367"/>
          </a:xfrm>
          <a:custGeom>
            <a:avLst/>
            <a:gdLst>
              <a:gd name="T0" fmla="*/ 2147483647 w 39"/>
              <a:gd name="T1" fmla="*/ 2147483647 h 21"/>
              <a:gd name="T2" fmla="*/ 2147483647 w 39"/>
              <a:gd name="T3" fmla="*/ 0 h 21"/>
              <a:gd name="T4" fmla="*/ 2147483647 w 39"/>
              <a:gd name="T5" fmla="*/ 2147483647 h 21"/>
              <a:gd name="T6" fmla="*/ 2147483647 w 39"/>
              <a:gd name="T7" fmla="*/ 2147483647 h 21"/>
              <a:gd name="T8" fmla="*/ 2147483647 w 39"/>
              <a:gd name="T9" fmla="*/ 2147483647 h 21"/>
              <a:gd name="T10" fmla="*/ 2147483647 w 39"/>
              <a:gd name="T11" fmla="*/ 2147483647 h 21"/>
              <a:gd name="T12" fmla="*/ 2147483647 w 39"/>
              <a:gd name="T13" fmla="*/ 2147483647 h 21"/>
              <a:gd name="T14" fmla="*/ 2147483647 w 39"/>
              <a:gd name="T15" fmla="*/ 2147483647 h 21"/>
              <a:gd name="T16" fmla="*/ 2147483647 w 39"/>
              <a:gd name="T17" fmla="*/ 2147483647 h 21"/>
              <a:gd name="T18" fmla="*/ 2147483647 w 39"/>
              <a:gd name="T19" fmla="*/ 2147483647 h 21"/>
              <a:gd name="T20" fmla="*/ 2147483647 w 39"/>
              <a:gd name="T21" fmla="*/ 2147483647 h 21"/>
              <a:gd name="T22" fmla="*/ 2147483647 w 39"/>
              <a:gd name="T23" fmla="*/ 2147483647 h 21"/>
              <a:gd name="T24" fmla="*/ 2147483647 w 39"/>
              <a:gd name="T25" fmla="*/ 2147483647 h 21"/>
              <a:gd name="T26" fmla="*/ 2147483647 w 39"/>
              <a:gd name="T27" fmla="*/ 2147483647 h 21"/>
              <a:gd name="T28" fmla="*/ 0 w 39"/>
              <a:gd name="T29" fmla="*/ 2147483647 h 21"/>
              <a:gd name="T30" fmla="*/ 2147483647 w 39"/>
              <a:gd name="T31" fmla="*/ 2147483647 h 21"/>
              <a:gd name="T32" fmla="*/ 2147483647 w 39"/>
              <a:gd name="T33" fmla="*/ 2147483647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21"/>
              <a:gd name="T53" fmla="*/ 39 w 3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21">
                <a:moveTo>
                  <a:pt x="12" y="3"/>
                </a:moveTo>
                <a:lnTo>
                  <a:pt x="16" y="0"/>
                </a:lnTo>
                <a:lnTo>
                  <a:pt x="19" y="1"/>
                </a:lnTo>
                <a:lnTo>
                  <a:pt x="24" y="4"/>
                </a:lnTo>
                <a:lnTo>
                  <a:pt x="26" y="6"/>
                </a:lnTo>
                <a:lnTo>
                  <a:pt x="30" y="8"/>
                </a:lnTo>
                <a:lnTo>
                  <a:pt x="30" y="9"/>
                </a:lnTo>
                <a:lnTo>
                  <a:pt x="39" y="16"/>
                </a:lnTo>
                <a:lnTo>
                  <a:pt x="35" y="18"/>
                </a:lnTo>
                <a:lnTo>
                  <a:pt x="29" y="21"/>
                </a:lnTo>
                <a:lnTo>
                  <a:pt x="25" y="21"/>
                </a:lnTo>
                <a:lnTo>
                  <a:pt x="18" y="18"/>
                </a:lnTo>
                <a:lnTo>
                  <a:pt x="8" y="16"/>
                </a:lnTo>
                <a:lnTo>
                  <a:pt x="2" y="16"/>
                </a:lnTo>
                <a:lnTo>
                  <a:pt x="0" y="12"/>
                </a:lnTo>
                <a:lnTo>
                  <a:pt x="11" y="8"/>
                </a:lnTo>
                <a:lnTo>
                  <a:pt x="12"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1" name="Freeform 69">
            <a:extLst>
              <a:ext uri="{C183D7F6-B498-43B3-948B-1728B52AA6E4}">
                <adec:decorative xmlns:adec="http://schemas.microsoft.com/office/drawing/2017/decorative" val="1"/>
              </a:ext>
            </a:extLst>
          </p:cNvPr>
          <p:cNvSpPr>
            <a:spLocks/>
          </p:cNvSpPr>
          <p:nvPr/>
        </p:nvSpPr>
        <p:spPr bwMode="gray">
          <a:xfrm>
            <a:off x="5035629" y="2539945"/>
            <a:ext cx="9328" cy="9327"/>
          </a:xfrm>
          <a:custGeom>
            <a:avLst/>
            <a:gdLst>
              <a:gd name="T0" fmla="*/ 0 w 4"/>
              <a:gd name="T1" fmla="*/ 2147483647 h 4"/>
              <a:gd name="T2" fmla="*/ 2147483647 w 4"/>
              <a:gd name="T3" fmla="*/ 2147483647 h 4"/>
              <a:gd name="T4" fmla="*/ 2147483647 w 4"/>
              <a:gd name="T5" fmla="*/ 0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3"/>
                </a:moveTo>
                <a:lnTo>
                  <a:pt x="2" y="1"/>
                </a:lnTo>
                <a:lnTo>
                  <a:pt x="4" y="0"/>
                </a:lnTo>
                <a:lnTo>
                  <a:pt x="4" y="3"/>
                </a:lnTo>
                <a:lnTo>
                  <a:pt x="2" y="4"/>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2" name="Freeform 70">
            <a:extLst>
              <a:ext uri="{C183D7F6-B498-43B3-948B-1728B52AA6E4}">
                <adec:decorative xmlns:adec="http://schemas.microsoft.com/office/drawing/2017/decorative" val="1"/>
              </a:ext>
            </a:extLst>
          </p:cNvPr>
          <p:cNvSpPr>
            <a:spLocks/>
          </p:cNvSpPr>
          <p:nvPr/>
        </p:nvSpPr>
        <p:spPr bwMode="gray">
          <a:xfrm>
            <a:off x="5002047" y="2547406"/>
            <a:ext cx="14925" cy="9327"/>
          </a:xfrm>
          <a:custGeom>
            <a:avLst/>
            <a:gdLst>
              <a:gd name="T0" fmla="*/ 0 w 6"/>
              <a:gd name="T1" fmla="*/ 2147483647 h 4"/>
              <a:gd name="T2" fmla="*/ 0 w 6"/>
              <a:gd name="T3" fmla="*/ 2147483647 h 4"/>
              <a:gd name="T4" fmla="*/ 2147483647 w 6"/>
              <a:gd name="T5" fmla="*/ 0 h 4"/>
              <a:gd name="T6" fmla="*/ 2147483647 w 6"/>
              <a:gd name="T7" fmla="*/ 0 h 4"/>
              <a:gd name="T8" fmla="*/ 2147483647 w 6"/>
              <a:gd name="T9" fmla="*/ 2147483647 h 4"/>
              <a:gd name="T10" fmla="*/ 2147483647 w 6"/>
              <a:gd name="T11" fmla="*/ 2147483647 h 4"/>
              <a:gd name="T12" fmla="*/ 0 w 6"/>
              <a:gd name="T13" fmla="*/ 2147483647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0" y="3"/>
                </a:moveTo>
                <a:lnTo>
                  <a:pt x="0" y="1"/>
                </a:lnTo>
                <a:lnTo>
                  <a:pt x="3" y="0"/>
                </a:lnTo>
                <a:lnTo>
                  <a:pt x="6" y="0"/>
                </a:lnTo>
                <a:lnTo>
                  <a:pt x="6" y="2"/>
                </a:lnTo>
                <a:lnTo>
                  <a:pt x="2" y="4"/>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3" name="Freeform 71">
            <a:extLst>
              <a:ext uri="{C183D7F6-B498-43B3-948B-1728B52AA6E4}">
                <adec:decorative xmlns:adec="http://schemas.microsoft.com/office/drawing/2017/decorative" val="1"/>
              </a:ext>
            </a:extLst>
          </p:cNvPr>
          <p:cNvSpPr>
            <a:spLocks/>
          </p:cNvSpPr>
          <p:nvPr/>
        </p:nvSpPr>
        <p:spPr bwMode="gray">
          <a:xfrm>
            <a:off x="4938615" y="2556734"/>
            <a:ext cx="16791" cy="5596"/>
          </a:xfrm>
          <a:custGeom>
            <a:avLst/>
            <a:gdLst>
              <a:gd name="T0" fmla="*/ 0 w 7"/>
              <a:gd name="T1" fmla="*/ 2147483647 h 2"/>
              <a:gd name="T2" fmla="*/ 0 w 7"/>
              <a:gd name="T3" fmla="*/ 2147483647 h 2"/>
              <a:gd name="T4" fmla="*/ 2147483647 w 7"/>
              <a:gd name="T5" fmla="*/ 0 h 2"/>
              <a:gd name="T6" fmla="*/ 2147483647 w 7"/>
              <a:gd name="T7" fmla="*/ 2147483647 h 2"/>
              <a:gd name="T8" fmla="*/ 2147483647 w 7"/>
              <a:gd name="T9" fmla="*/ 2147483647 h 2"/>
              <a:gd name="T10" fmla="*/ 0 w 7"/>
              <a:gd name="T11" fmla="*/ 2147483647 h 2"/>
              <a:gd name="T12" fmla="*/ 0 60000 65536"/>
              <a:gd name="T13" fmla="*/ 0 60000 65536"/>
              <a:gd name="T14" fmla="*/ 0 60000 65536"/>
              <a:gd name="T15" fmla="*/ 0 60000 65536"/>
              <a:gd name="T16" fmla="*/ 0 60000 65536"/>
              <a:gd name="T17" fmla="*/ 0 60000 65536"/>
              <a:gd name="T18" fmla="*/ 0 w 7"/>
              <a:gd name="T19" fmla="*/ 0 h 2"/>
              <a:gd name="T20" fmla="*/ 7 w 7"/>
              <a:gd name="T21" fmla="*/ 2 h 2"/>
            </a:gdLst>
            <a:ahLst/>
            <a:cxnLst>
              <a:cxn ang="T12">
                <a:pos x="T0" y="T1"/>
              </a:cxn>
              <a:cxn ang="T13">
                <a:pos x="T2" y="T3"/>
              </a:cxn>
              <a:cxn ang="T14">
                <a:pos x="T4" y="T5"/>
              </a:cxn>
              <a:cxn ang="T15">
                <a:pos x="T6" y="T7"/>
              </a:cxn>
              <a:cxn ang="T16">
                <a:pos x="T8" y="T9"/>
              </a:cxn>
              <a:cxn ang="T17">
                <a:pos x="T10" y="T11"/>
              </a:cxn>
            </a:cxnLst>
            <a:rect l="T18" t="T19" r="T20" b="T21"/>
            <a:pathLst>
              <a:path w="7" h="2">
                <a:moveTo>
                  <a:pt x="0" y="2"/>
                </a:moveTo>
                <a:lnTo>
                  <a:pt x="0" y="1"/>
                </a:lnTo>
                <a:lnTo>
                  <a:pt x="5" y="0"/>
                </a:lnTo>
                <a:lnTo>
                  <a:pt x="7" y="2"/>
                </a:lnTo>
                <a:lnTo>
                  <a:pt x="4"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4" name="Freeform 72">
            <a:extLst>
              <a:ext uri="{C183D7F6-B498-43B3-948B-1728B52AA6E4}">
                <adec:decorative xmlns:adec="http://schemas.microsoft.com/office/drawing/2017/decorative" val="1"/>
              </a:ext>
            </a:extLst>
          </p:cNvPr>
          <p:cNvSpPr>
            <a:spLocks/>
          </p:cNvSpPr>
          <p:nvPr/>
        </p:nvSpPr>
        <p:spPr bwMode="gray">
          <a:xfrm>
            <a:off x="5072942" y="2301170"/>
            <a:ext cx="31716" cy="14924"/>
          </a:xfrm>
          <a:custGeom>
            <a:avLst/>
            <a:gdLst>
              <a:gd name="T0" fmla="*/ 0 w 13"/>
              <a:gd name="T1" fmla="*/ 2147483647 h 6"/>
              <a:gd name="T2" fmla="*/ 0 w 13"/>
              <a:gd name="T3" fmla="*/ 2147483647 h 6"/>
              <a:gd name="T4" fmla="*/ 2147483647 w 13"/>
              <a:gd name="T5" fmla="*/ 0 h 6"/>
              <a:gd name="T6" fmla="*/ 2147483647 w 13"/>
              <a:gd name="T7" fmla="*/ 0 h 6"/>
              <a:gd name="T8" fmla="*/ 2147483647 w 13"/>
              <a:gd name="T9" fmla="*/ 2147483647 h 6"/>
              <a:gd name="T10" fmla="*/ 2147483647 w 13"/>
              <a:gd name="T11" fmla="*/ 2147483647 h 6"/>
              <a:gd name="T12" fmla="*/ 2147483647 w 13"/>
              <a:gd name="T13" fmla="*/ 2147483647 h 6"/>
              <a:gd name="T14" fmla="*/ 0 w 13"/>
              <a:gd name="T15" fmla="*/ 2147483647 h 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6"/>
              <a:gd name="T26" fmla="*/ 13 w 13"/>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6">
                <a:moveTo>
                  <a:pt x="0" y="5"/>
                </a:moveTo>
                <a:lnTo>
                  <a:pt x="0" y="3"/>
                </a:lnTo>
                <a:lnTo>
                  <a:pt x="6" y="0"/>
                </a:lnTo>
                <a:lnTo>
                  <a:pt x="12" y="0"/>
                </a:lnTo>
                <a:lnTo>
                  <a:pt x="13" y="1"/>
                </a:lnTo>
                <a:lnTo>
                  <a:pt x="10" y="4"/>
                </a:lnTo>
                <a:lnTo>
                  <a:pt x="6" y="6"/>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5" name="Freeform 73">
            <a:extLst>
              <a:ext uri="{C183D7F6-B498-43B3-948B-1728B52AA6E4}">
                <adec:decorative xmlns:adec="http://schemas.microsoft.com/office/drawing/2017/decorative" val="1"/>
              </a:ext>
            </a:extLst>
          </p:cNvPr>
          <p:cNvSpPr>
            <a:spLocks/>
          </p:cNvSpPr>
          <p:nvPr/>
        </p:nvSpPr>
        <p:spPr bwMode="gray">
          <a:xfrm>
            <a:off x="5119585" y="2351536"/>
            <a:ext cx="13060" cy="11192"/>
          </a:xfrm>
          <a:custGeom>
            <a:avLst/>
            <a:gdLst>
              <a:gd name="T0" fmla="*/ 2147483647 w 6"/>
              <a:gd name="T1" fmla="*/ 2147483647 h 5"/>
              <a:gd name="T2" fmla="*/ 0 w 6"/>
              <a:gd name="T3" fmla="*/ 2147483647 h 5"/>
              <a:gd name="T4" fmla="*/ 0 w 6"/>
              <a:gd name="T5" fmla="*/ 2147483647 h 5"/>
              <a:gd name="T6" fmla="*/ 2147483647 w 6"/>
              <a:gd name="T7" fmla="*/ 0 h 5"/>
              <a:gd name="T8" fmla="*/ 2147483647 w 6"/>
              <a:gd name="T9" fmla="*/ 2147483647 h 5"/>
              <a:gd name="T10" fmla="*/ 2147483647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4" y="5"/>
                </a:moveTo>
                <a:lnTo>
                  <a:pt x="0" y="4"/>
                </a:lnTo>
                <a:lnTo>
                  <a:pt x="0" y="1"/>
                </a:lnTo>
                <a:lnTo>
                  <a:pt x="2" y="0"/>
                </a:lnTo>
                <a:lnTo>
                  <a:pt x="6" y="2"/>
                </a:lnTo>
                <a:lnTo>
                  <a:pt x="4"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6" name="Freeform 74">
            <a:extLst>
              <a:ext uri="{C183D7F6-B498-43B3-948B-1728B52AA6E4}">
                <adec:decorative xmlns:adec="http://schemas.microsoft.com/office/drawing/2017/decorative" val="1"/>
              </a:ext>
            </a:extLst>
          </p:cNvPr>
          <p:cNvSpPr>
            <a:spLocks/>
          </p:cNvSpPr>
          <p:nvPr/>
        </p:nvSpPr>
        <p:spPr bwMode="gray">
          <a:xfrm>
            <a:off x="5147568" y="2271322"/>
            <a:ext cx="9328" cy="5596"/>
          </a:xfrm>
          <a:custGeom>
            <a:avLst/>
            <a:gdLst>
              <a:gd name="T0" fmla="*/ 2147483647 w 4"/>
              <a:gd name="T1" fmla="*/ 2147483646 h 3"/>
              <a:gd name="T2" fmla="*/ 0 w 4"/>
              <a:gd name="T3" fmla="*/ 2147483646 h 3"/>
              <a:gd name="T4" fmla="*/ 2147483647 w 4"/>
              <a:gd name="T5" fmla="*/ 0 h 3"/>
              <a:gd name="T6" fmla="*/ 2147483647 w 4"/>
              <a:gd name="T7" fmla="*/ 2147483646 h 3"/>
              <a:gd name="T8" fmla="*/ 2147483647 w 4"/>
              <a:gd name="T9" fmla="*/ 214748364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2" y="3"/>
                </a:moveTo>
                <a:lnTo>
                  <a:pt x="0" y="1"/>
                </a:lnTo>
                <a:lnTo>
                  <a:pt x="1" y="0"/>
                </a:lnTo>
                <a:lnTo>
                  <a:pt x="4" y="1"/>
                </a:lnTo>
                <a:lnTo>
                  <a:pt x="2"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7" name="Freeform 75">
            <a:extLst>
              <a:ext uri="{C183D7F6-B498-43B3-948B-1728B52AA6E4}">
                <adec:decorative xmlns:adec="http://schemas.microsoft.com/office/drawing/2017/decorative" val="1"/>
              </a:ext>
            </a:extLst>
          </p:cNvPr>
          <p:cNvSpPr>
            <a:spLocks/>
          </p:cNvSpPr>
          <p:nvPr/>
        </p:nvSpPr>
        <p:spPr bwMode="gray">
          <a:xfrm>
            <a:off x="4988987" y="2109029"/>
            <a:ext cx="31716" cy="11192"/>
          </a:xfrm>
          <a:custGeom>
            <a:avLst/>
            <a:gdLst>
              <a:gd name="T0" fmla="*/ 0 w 13"/>
              <a:gd name="T1" fmla="*/ 2147483647 h 4"/>
              <a:gd name="T2" fmla="*/ 2147483647 w 13"/>
              <a:gd name="T3" fmla="*/ 0 h 4"/>
              <a:gd name="T4" fmla="*/ 2147483647 w 13"/>
              <a:gd name="T5" fmla="*/ 0 h 4"/>
              <a:gd name="T6" fmla="*/ 2147483647 w 13"/>
              <a:gd name="T7" fmla="*/ 2147483647 h 4"/>
              <a:gd name="T8" fmla="*/ 2147483647 w 13"/>
              <a:gd name="T9" fmla="*/ 2147483647 h 4"/>
              <a:gd name="T10" fmla="*/ 0 w 13"/>
              <a:gd name="T11" fmla="*/ 2147483647 h 4"/>
              <a:gd name="T12" fmla="*/ 0 60000 65536"/>
              <a:gd name="T13" fmla="*/ 0 60000 65536"/>
              <a:gd name="T14" fmla="*/ 0 60000 65536"/>
              <a:gd name="T15" fmla="*/ 0 60000 65536"/>
              <a:gd name="T16" fmla="*/ 0 60000 65536"/>
              <a:gd name="T17" fmla="*/ 0 60000 65536"/>
              <a:gd name="T18" fmla="*/ 0 w 13"/>
              <a:gd name="T19" fmla="*/ 0 h 4"/>
              <a:gd name="T20" fmla="*/ 13 w 13"/>
              <a:gd name="T21" fmla="*/ 4 h 4"/>
            </a:gdLst>
            <a:ahLst/>
            <a:cxnLst>
              <a:cxn ang="T12">
                <a:pos x="T0" y="T1"/>
              </a:cxn>
              <a:cxn ang="T13">
                <a:pos x="T2" y="T3"/>
              </a:cxn>
              <a:cxn ang="T14">
                <a:pos x="T4" y="T5"/>
              </a:cxn>
              <a:cxn ang="T15">
                <a:pos x="T6" y="T7"/>
              </a:cxn>
              <a:cxn ang="T16">
                <a:pos x="T8" y="T9"/>
              </a:cxn>
              <a:cxn ang="T17">
                <a:pos x="T10" y="T11"/>
              </a:cxn>
            </a:cxnLst>
            <a:rect l="T18" t="T19" r="T20" b="T21"/>
            <a:pathLst>
              <a:path w="13" h="4">
                <a:moveTo>
                  <a:pt x="0" y="1"/>
                </a:moveTo>
                <a:lnTo>
                  <a:pt x="5" y="0"/>
                </a:lnTo>
                <a:lnTo>
                  <a:pt x="11" y="0"/>
                </a:lnTo>
                <a:lnTo>
                  <a:pt x="13" y="3"/>
                </a:lnTo>
                <a:lnTo>
                  <a:pt x="5" y="4"/>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8" name="Freeform 76">
            <a:extLst>
              <a:ext uri="{C183D7F6-B498-43B3-948B-1728B52AA6E4}">
                <adec:decorative xmlns:adec="http://schemas.microsoft.com/office/drawing/2017/decorative" val="1"/>
              </a:ext>
            </a:extLst>
          </p:cNvPr>
          <p:cNvSpPr>
            <a:spLocks/>
          </p:cNvSpPr>
          <p:nvPr/>
        </p:nvSpPr>
        <p:spPr bwMode="gray">
          <a:xfrm>
            <a:off x="4968466" y="2095972"/>
            <a:ext cx="11193" cy="3731"/>
          </a:xfrm>
          <a:custGeom>
            <a:avLst/>
            <a:gdLst>
              <a:gd name="T0" fmla="*/ 0 w 5"/>
              <a:gd name="T1" fmla="*/ 2147483646 h 2"/>
              <a:gd name="T2" fmla="*/ 2147483647 w 5"/>
              <a:gd name="T3" fmla="*/ 0 h 2"/>
              <a:gd name="T4" fmla="*/ 2147483647 w 5"/>
              <a:gd name="T5" fmla="*/ 2147483646 h 2"/>
              <a:gd name="T6" fmla="*/ 2147483647 w 5"/>
              <a:gd name="T7" fmla="*/ 2147483646 h 2"/>
              <a:gd name="T8" fmla="*/ 2147483647 w 5"/>
              <a:gd name="T9" fmla="*/ 2147483646 h 2"/>
              <a:gd name="T10" fmla="*/ 0 w 5"/>
              <a:gd name="T11" fmla="*/ 2147483646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1"/>
                </a:lnTo>
                <a:lnTo>
                  <a:pt x="4" y="2"/>
                </a:lnTo>
                <a:lnTo>
                  <a:pt x="1"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9" name="Freeform 77">
            <a:extLst>
              <a:ext uri="{C183D7F6-B498-43B3-948B-1728B52AA6E4}">
                <adec:decorative xmlns:adec="http://schemas.microsoft.com/office/drawing/2017/decorative" val="1"/>
              </a:ext>
            </a:extLst>
          </p:cNvPr>
          <p:cNvSpPr>
            <a:spLocks/>
          </p:cNvSpPr>
          <p:nvPr/>
        </p:nvSpPr>
        <p:spPr bwMode="gray">
          <a:xfrm>
            <a:off x="4914360" y="2120223"/>
            <a:ext cx="39179" cy="31712"/>
          </a:xfrm>
          <a:custGeom>
            <a:avLst/>
            <a:gdLst>
              <a:gd name="T0" fmla="*/ 0 w 16"/>
              <a:gd name="T1" fmla="*/ 0 h 13"/>
              <a:gd name="T2" fmla="*/ 2147483647 w 16"/>
              <a:gd name="T3" fmla="*/ 0 h 13"/>
              <a:gd name="T4" fmla="*/ 2147483647 w 16"/>
              <a:gd name="T5" fmla="*/ 2147483647 h 13"/>
              <a:gd name="T6" fmla="*/ 2147483647 w 16"/>
              <a:gd name="T7" fmla="*/ 2147483647 h 13"/>
              <a:gd name="T8" fmla="*/ 2147483647 w 16"/>
              <a:gd name="T9" fmla="*/ 2147483647 h 13"/>
              <a:gd name="T10" fmla="*/ 2147483647 w 16"/>
              <a:gd name="T11" fmla="*/ 2147483647 h 13"/>
              <a:gd name="T12" fmla="*/ 0 w 16"/>
              <a:gd name="T13" fmla="*/ 0 h 13"/>
              <a:gd name="T14" fmla="*/ 0 60000 65536"/>
              <a:gd name="T15" fmla="*/ 0 60000 65536"/>
              <a:gd name="T16" fmla="*/ 0 60000 65536"/>
              <a:gd name="T17" fmla="*/ 0 60000 65536"/>
              <a:gd name="T18" fmla="*/ 0 60000 65536"/>
              <a:gd name="T19" fmla="*/ 0 60000 65536"/>
              <a:gd name="T20" fmla="*/ 0 60000 65536"/>
              <a:gd name="T21" fmla="*/ 0 w 16"/>
              <a:gd name="T22" fmla="*/ 0 h 13"/>
              <a:gd name="T23" fmla="*/ 16 w 1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3">
                <a:moveTo>
                  <a:pt x="0" y="0"/>
                </a:moveTo>
                <a:lnTo>
                  <a:pt x="5" y="0"/>
                </a:lnTo>
                <a:lnTo>
                  <a:pt x="15" y="7"/>
                </a:lnTo>
                <a:lnTo>
                  <a:pt x="16" y="13"/>
                </a:lnTo>
                <a:lnTo>
                  <a:pt x="8" y="13"/>
                </a:lnTo>
                <a:lnTo>
                  <a:pt x="2" y="5"/>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0" name="Freeform 78">
            <a:extLst>
              <a:ext uri="{C183D7F6-B498-43B3-948B-1728B52AA6E4}">
                <adec:decorative xmlns:adec="http://schemas.microsoft.com/office/drawing/2017/decorative" val="1"/>
              </a:ext>
            </a:extLst>
          </p:cNvPr>
          <p:cNvSpPr>
            <a:spLocks/>
          </p:cNvSpPr>
          <p:nvPr/>
        </p:nvSpPr>
        <p:spPr bwMode="gray">
          <a:xfrm>
            <a:off x="4933018" y="2228418"/>
            <a:ext cx="31716" cy="16789"/>
          </a:xfrm>
          <a:custGeom>
            <a:avLst/>
            <a:gdLst>
              <a:gd name="T0" fmla="*/ 2147483647 w 13"/>
              <a:gd name="T1" fmla="*/ 0 h 7"/>
              <a:gd name="T2" fmla="*/ 2147483647 w 13"/>
              <a:gd name="T3" fmla="*/ 2147483647 h 7"/>
              <a:gd name="T4" fmla="*/ 2147483647 w 13"/>
              <a:gd name="T5" fmla="*/ 2147483647 h 7"/>
              <a:gd name="T6" fmla="*/ 2147483647 w 13"/>
              <a:gd name="T7" fmla="*/ 2147483647 h 7"/>
              <a:gd name="T8" fmla="*/ 0 w 13"/>
              <a:gd name="T9" fmla="*/ 2147483647 h 7"/>
              <a:gd name="T10" fmla="*/ 2147483647 w 13"/>
              <a:gd name="T11" fmla="*/ 0 h 7"/>
              <a:gd name="T12" fmla="*/ 0 60000 65536"/>
              <a:gd name="T13" fmla="*/ 0 60000 65536"/>
              <a:gd name="T14" fmla="*/ 0 60000 65536"/>
              <a:gd name="T15" fmla="*/ 0 60000 65536"/>
              <a:gd name="T16" fmla="*/ 0 60000 65536"/>
              <a:gd name="T17" fmla="*/ 0 60000 65536"/>
              <a:gd name="T18" fmla="*/ 0 w 13"/>
              <a:gd name="T19" fmla="*/ 0 h 7"/>
              <a:gd name="T20" fmla="*/ 13 w 13"/>
              <a:gd name="T21" fmla="*/ 7 h 7"/>
            </a:gdLst>
            <a:ahLst/>
            <a:cxnLst>
              <a:cxn ang="T12">
                <a:pos x="T0" y="T1"/>
              </a:cxn>
              <a:cxn ang="T13">
                <a:pos x="T2" y="T3"/>
              </a:cxn>
              <a:cxn ang="T14">
                <a:pos x="T4" y="T5"/>
              </a:cxn>
              <a:cxn ang="T15">
                <a:pos x="T6" y="T7"/>
              </a:cxn>
              <a:cxn ang="T16">
                <a:pos x="T8" y="T9"/>
              </a:cxn>
              <a:cxn ang="T17">
                <a:pos x="T10" y="T11"/>
              </a:cxn>
            </a:cxnLst>
            <a:rect l="T18" t="T19" r="T20" b="T21"/>
            <a:pathLst>
              <a:path w="13" h="7">
                <a:moveTo>
                  <a:pt x="7" y="0"/>
                </a:moveTo>
                <a:lnTo>
                  <a:pt x="13" y="2"/>
                </a:lnTo>
                <a:lnTo>
                  <a:pt x="9" y="6"/>
                </a:lnTo>
                <a:lnTo>
                  <a:pt x="4" y="7"/>
                </a:lnTo>
                <a:lnTo>
                  <a:pt x="0" y="5"/>
                </a:lnTo>
                <a:lnTo>
                  <a:pt x="7"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1" name="Freeform 79">
            <a:extLst>
              <a:ext uri="{C183D7F6-B498-43B3-948B-1728B52AA6E4}">
                <adec:decorative xmlns:adec="http://schemas.microsoft.com/office/drawing/2017/decorative" val="1"/>
              </a:ext>
            </a:extLst>
          </p:cNvPr>
          <p:cNvSpPr>
            <a:spLocks/>
          </p:cNvSpPr>
          <p:nvPr/>
        </p:nvSpPr>
        <p:spPr bwMode="gray">
          <a:xfrm>
            <a:off x="4955405" y="2192974"/>
            <a:ext cx="39179" cy="7461"/>
          </a:xfrm>
          <a:custGeom>
            <a:avLst/>
            <a:gdLst>
              <a:gd name="T0" fmla="*/ 0 w 16"/>
              <a:gd name="T1" fmla="*/ 2147483647 h 3"/>
              <a:gd name="T2" fmla="*/ 2147483647 w 16"/>
              <a:gd name="T3" fmla="*/ 0 h 3"/>
              <a:gd name="T4" fmla="*/ 2147483647 w 16"/>
              <a:gd name="T5" fmla="*/ 2147483647 h 3"/>
              <a:gd name="T6" fmla="*/ 2147483647 w 16"/>
              <a:gd name="T7" fmla="*/ 2147483647 h 3"/>
              <a:gd name="T8" fmla="*/ 2147483647 w 16"/>
              <a:gd name="T9" fmla="*/ 2147483647 h 3"/>
              <a:gd name="T10" fmla="*/ 0 w 16"/>
              <a:gd name="T11" fmla="*/ 2147483647 h 3"/>
              <a:gd name="T12" fmla="*/ 0 60000 65536"/>
              <a:gd name="T13" fmla="*/ 0 60000 65536"/>
              <a:gd name="T14" fmla="*/ 0 60000 65536"/>
              <a:gd name="T15" fmla="*/ 0 60000 65536"/>
              <a:gd name="T16" fmla="*/ 0 60000 65536"/>
              <a:gd name="T17" fmla="*/ 0 60000 65536"/>
              <a:gd name="T18" fmla="*/ 0 w 16"/>
              <a:gd name="T19" fmla="*/ 0 h 3"/>
              <a:gd name="T20" fmla="*/ 16 w 16"/>
              <a:gd name="T21" fmla="*/ 3 h 3"/>
            </a:gdLst>
            <a:ahLst/>
            <a:cxnLst>
              <a:cxn ang="T12">
                <a:pos x="T0" y="T1"/>
              </a:cxn>
              <a:cxn ang="T13">
                <a:pos x="T2" y="T3"/>
              </a:cxn>
              <a:cxn ang="T14">
                <a:pos x="T4" y="T5"/>
              </a:cxn>
              <a:cxn ang="T15">
                <a:pos x="T6" y="T7"/>
              </a:cxn>
              <a:cxn ang="T16">
                <a:pos x="T8" y="T9"/>
              </a:cxn>
              <a:cxn ang="T17">
                <a:pos x="T10" y="T11"/>
              </a:cxn>
            </a:cxnLst>
            <a:rect l="T18" t="T19" r="T20" b="T21"/>
            <a:pathLst>
              <a:path w="16" h="3">
                <a:moveTo>
                  <a:pt x="0" y="1"/>
                </a:moveTo>
                <a:lnTo>
                  <a:pt x="11" y="0"/>
                </a:lnTo>
                <a:lnTo>
                  <a:pt x="16" y="1"/>
                </a:lnTo>
                <a:lnTo>
                  <a:pt x="16" y="2"/>
                </a:lnTo>
                <a:lnTo>
                  <a:pt x="6"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2" name="Freeform 80">
            <a:extLst>
              <a:ext uri="{C183D7F6-B498-43B3-948B-1728B52AA6E4}">
                <adec:decorative xmlns:adec="http://schemas.microsoft.com/office/drawing/2017/decorative" val="1"/>
              </a:ext>
            </a:extLst>
          </p:cNvPr>
          <p:cNvSpPr>
            <a:spLocks/>
          </p:cNvSpPr>
          <p:nvPr/>
        </p:nvSpPr>
        <p:spPr bwMode="gray">
          <a:xfrm>
            <a:off x="4962868" y="2200437"/>
            <a:ext cx="33581" cy="9327"/>
          </a:xfrm>
          <a:custGeom>
            <a:avLst/>
            <a:gdLst>
              <a:gd name="T0" fmla="*/ 0 w 14"/>
              <a:gd name="T1" fmla="*/ 2147483647 h 4"/>
              <a:gd name="T2" fmla="*/ 2147483647 w 14"/>
              <a:gd name="T3" fmla="*/ 0 h 4"/>
              <a:gd name="T4" fmla="*/ 2147483647 w 14"/>
              <a:gd name="T5" fmla="*/ 2147483647 h 4"/>
              <a:gd name="T6" fmla="*/ 2147483647 w 14"/>
              <a:gd name="T7" fmla="*/ 2147483647 h 4"/>
              <a:gd name="T8" fmla="*/ 0 w 14"/>
              <a:gd name="T9" fmla="*/ 2147483647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0" y="2"/>
                </a:moveTo>
                <a:lnTo>
                  <a:pt x="14" y="0"/>
                </a:lnTo>
                <a:lnTo>
                  <a:pt x="14" y="1"/>
                </a:lnTo>
                <a:lnTo>
                  <a:pt x="1"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3" name="Freeform 81">
            <a:extLst>
              <a:ext uri="{C183D7F6-B498-43B3-948B-1728B52AA6E4}">
                <adec:decorative xmlns:adec="http://schemas.microsoft.com/office/drawing/2017/decorative" val="1"/>
              </a:ext>
            </a:extLst>
          </p:cNvPr>
          <p:cNvSpPr>
            <a:spLocks/>
          </p:cNvSpPr>
          <p:nvPr/>
        </p:nvSpPr>
        <p:spPr bwMode="gray">
          <a:xfrm>
            <a:off x="4975928" y="2207898"/>
            <a:ext cx="20523" cy="7461"/>
          </a:xfrm>
          <a:custGeom>
            <a:avLst/>
            <a:gdLst>
              <a:gd name="T0" fmla="*/ 0 w 9"/>
              <a:gd name="T1" fmla="*/ 2147483647 h 3"/>
              <a:gd name="T2" fmla="*/ 2147483647 w 9"/>
              <a:gd name="T3" fmla="*/ 0 h 3"/>
              <a:gd name="T4" fmla="*/ 2147483647 w 9"/>
              <a:gd name="T5" fmla="*/ 0 h 3"/>
              <a:gd name="T6" fmla="*/ 2147483647 w 9"/>
              <a:gd name="T7" fmla="*/ 2147483647 h 3"/>
              <a:gd name="T8" fmla="*/ 2147483647 w 9"/>
              <a:gd name="T9" fmla="*/ 2147483647 h 3"/>
              <a:gd name="T10" fmla="*/ 0 w 9"/>
              <a:gd name="T11" fmla="*/ 2147483647 h 3"/>
              <a:gd name="T12" fmla="*/ 0 60000 65536"/>
              <a:gd name="T13" fmla="*/ 0 60000 65536"/>
              <a:gd name="T14" fmla="*/ 0 60000 65536"/>
              <a:gd name="T15" fmla="*/ 0 60000 65536"/>
              <a:gd name="T16" fmla="*/ 0 60000 65536"/>
              <a:gd name="T17" fmla="*/ 0 60000 65536"/>
              <a:gd name="T18" fmla="*/ 0 w 9"/>
              <a:gd name="T19" fmla="*/ 0 h 3"/>
              <a:gd name="T20" fmla="*/ 9 w 9"/>
              <a:gd name="T21" fmla="*/ 3 h 3"/>
            </a:gdLst>
            <a:ahLst/>
            <a:cxnLst>
              <a:cxn ang="T12">
                <a:pos x="T0" y="T1"/>
              </a:cxn>
              <a:cxn ang="T13">
                <a:pos x="T2" y="T3"/>
              </a:cxn>
              <a:cxn ang="T14">
                <a:pos x="T4" y="T5"/>
              </a:cxn>
              <a:cxn ang="T15">
                <a:pos x="T6" y="T7"/>
              </a:cxn>
              <a:cxn ang="T16">
                <a:pos x="T8" y="T9"/>
              </a:cxn>
              <a:cxn ang="T17">
                <a:pos x="T10" y="T11"/>
              </a:cxn>
            </a:cxnLst>
            <a:rect l="T18" t="T19" r="T20" b="T21"/>
            <a:pathLst>
              <a:path w="9" h="3">
                <a:moveTo>
                  <a:pt x="0" y="1"/>
                </a:moveTo>
                <a:lnTo>
                  <a:pt x="5" y="0"/>
                </a:lnTo>
                <a:lnTo>
                  <a:pt x="9" y="0"/>
                </a:lnTo>
                <a:lnTo>
                  <a:pt x="9" y="1"/>
                </a:lnTo>
                <a:lnTo>
                  <a:pt x="2"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4" name="Freeform 82">
            <a:extLst>
              <a:ext uri="{C183D7F6-B498-43B3-948B-1728B52AA6E4}">
                <adec:decorative xmlns:adec="http://schemas.microsoft.com/office/drawing/2017/decorative" val="1"/>
              </a:ext>
            </a:extLst>
          </p:cNvPr>
          <p:cNvSpPr>
            <a:spLocks/>
          </p:cNvSpPr>
          <p:nvPr/>
        </p:nvSpPr>
        <p:spPr bwMode="gray">
          <a:xfrm>
            <a:off x="5171823" y="2092242"/>
            <a:ext cx="7463" cy="7461"/>
          </a:xfrm>
          <a:custGeom>
            <a:avLst/>
            <a:gdLst>
              <a:gd name="T0" fmla="*/ 0 w 3"/>
              <a:gd name="T1" fmla="*/ 0 h 3"/>
              <a:gd name="T2" fmla="*/ 2147483647 w 3"/>
              <a:gd name="T3" fmla="*/ 0 h 3"/>
              <a:gd name="T4" fmla="*/ 2147483647 w 3"/>
              <a:gd name="T5" fmla="*/ 2147483647 h 3"/>
              <a:gd name="T6" fmla="*/ 2147483647 w 3"/>
              <a:gd name="T7" fmla="*/ 2147483647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3" y="0"/>
                </a:lnTo>
                <a:lnTo>
                  <a:pt x="3" y="3"/>
                </a:lnTo>
                <a:lnTo>
                  <a:pt x="1"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5" name="Freeform 83">
            <a:extLst>
              <a:ext uri="{C183D7F6-B498-43B3-948B-1728B52AA6E4}">
                <adec:decorative xmlns:adec="http://schemas.microsoft.com/office/drawing/2017/decorative" val="1"/>
              </a:ext>
            </a:extLst>
          </p:cNvPr>
          <p:cNvSpPr>
            <a:spLocks/>
          </p:cNvSpPr>
          <p:nvPr/>
        </p:nvSpPr>
        <p:spPr bwMode="gray">
          <a:xfrm>
            <a:off x="5115853" y="2215359"/>
            <a:ext cx="22388" cy="9327"/>
          </a:xfrm>
          <a:custGeom>
            <a:avLst/>
            <a:gdLst>
              <a:gd name="T0" fmla="*/ 0 w 9"/>
              <a:gd name="T1" fmla="*/ 2147483647 h 4"/>
              <a:gd name="T2" fmla="*/ 0 w 9"/>
              <a:gd name="T3" fmla="*/ 2147483647 h 4"/>
              <a:gd name="T4" fmla="*/ 2147483647 w 9"/>
              <a:gd name="T5" fmla="*/ 0 h 4"/>
              <a:gd name="T6" fmla="*/ 2147483647 w 9"/>
              <a:gd name="T7" fmla="*/ 0 h 4"/>
              <a:gd name="T8" fmla="*/ 2147483647 w 9"/>
              <a:gd name="T9" fmla="*/ 2147483647 h 4"/>
              <a:gd name="T10" fmla="*/ 2147483647 w 9"/>
              <a:gd name="T11" fmla="*/ 2147483647 h 4"/>
              <a:gd name="T12" fmla="*/ 2147483647 w 9"/>
              <a:gd name="T13" fmla="*/ 2147483647 h 4"/>
              <a:gd name="T14" fmla="*/ 0 w 9"/>
              <a:gd name="T15" fmla="*/ 2147483647 h 4"/>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4"/>
              <a:gd name="T26" fmla="*/ 9 w 9"/>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4">
                <a:moveTo>
                  <a:pt x="0" y="4"/>
                </a:moveTo>
                <a:lnTo>
                  <a:pt x="0" y="3"/>
                </a:lnTo>
                <a:lnTo>
                  <a:pt x="4" y="0"/>
                </a:lnTo>
                <a:lnTo>
                  <a:pt x="9" y="0"/>
                </a:lnTo>
                <a:lnTo>
                  <a:pt x="9" y="2"/>
                </a:lnTo>
                <a:lnTo>
                  <a:pt x="5" y="4"/>
                </a:lnTo>
                <a:lnTo>
                  <a:pt x="4" y="3"/>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6" name="Freeform 84">
            <a:extLst>
              <a:ext uri="{C183D7F6-B498-43B3-948B-1728B52AA6E4}">
                <adec:decorative xmlns:adec="http://schemas.microsoft.com/office/drawing/2017/decorative" val="1"/>
              </a:ext>
            </a:extLst>
          </p:cNvPr>
          <p:cNvSpPr>
            <a:spLocks/>
          </p:cNvSpPr>
          <p:nvPr/>
        </p:nvSpPr>
        <p:spPr bwMode="gray">
          <a:xfrm>
            <a:off x="5168092" y="2207898"/>
            <a:ext cx="11193" cy="7461"/>
          </a:xfrm>
          <a:custGeom>
            <a:avLst/>
            <a:gdLst>
              <a:gd name="T0" fmla="*/ 0 w 5"/>
              <a:gd name="T1" fmla="*/ 0 h 3"/>
              <a:gd name="T2" fmla="*/ 2147483647 w 5"/>
              <a:gd name="T3" fmla="*/ 0 h 3"/>
              <a:gd name="T4" fmla="*/ 2147483647 w 5"/>
              <a:gd name="T5" fmla="*/ 2147483647 h 3"/>
              <a:gd name="T6" fmla="*/ 2147483647 w 5"/>
              <a:gd name="T7" fmla="*/ 2147483647 h 3"/>
              <a:gd name="T8" fmla="*/ 2147483647 w 5"/>
              <a:gd name="T9" fmla="*/ 2147483647 h 3"/>
              <a:gd name="T10" fmla="*/ 0 w 5"/>
              <a:gd name="T11" fmla="*/ 0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0"/>
                </a:moveTo>
                <a:lnTo>
                  <a:pt x="4" y="0"/>
                </a:lnTo>
                <a:lnTo>
                  <a:pt x="5" y="2"/>
                </a:lnTo>
                <a:lnTo>
                  <a:pt x="4" y="3"/>
                </a:lnTo>
                <a:lnTo>
                  <a:pt x="3" y="3"/>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7" name="Freeform 85">
            <a:extLst>
              <a:ext uri="{C183D7F6-B498-43B3-948B-1728B52AA6E4}">
                <adec:decorative xmlns:adec="http://schemas.microsoft.com/office/drawing/2017/decorative" val="1"/>
              </a:ext>
            </a:extLst>
          </p:cNvPr>
          <p:cNvSpPr>
            <a:spLocks/>
          </p:cNvSpPr>
          <p:nvPr/>
        </p:nvSpPr>
        <p:spPr bwMode="gray">
          <a:xfrm>
            <a:off x="5156898" y="2196705"/>
            <a:ext cx="11193" cy="3731"/>
          </a:xfrm>
          <a:custGeom>
            <a:avLst/>
            <a:gdLst>
              <a:gd name="T0" fmla="*/ 0 w 4"/>
              <a:gd name="T1" fmla="*/ 0 h 1"/>
              <a:gd name="T2" fmla="*/ 2147483647 w 4"/>
              <a:gd name="T3" fmla="*/ 0 h 1"/>
              <a:gd name="T4" fmla="*/ 2147483647 w 4"/>
              <a:gd name="T5" fmla="*/ 2147483647 h 1"/>
              <a:gd name="T6" fmla="*/ 2147483647 w 4"/>
              <a:gd name="T7" fmla="*/ 2147483647 h 1"/>
              <a:gd name="T8" fmla="*/ 0 w 4"/>
              <a:gd name="T9" fmla="*/ 0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0" y="0"/>
                </a:moveTo>
                <a:lnTo>
                  <a:pt x="1" y="0"/>
                </a:lnTo>
                <a:lnTo>
                  <a:pt x="4" y="1"/>
                </a:lnTo>
                <a:lnTo>
                  <a:pt x="1"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8" name="Freeform 86">
            <a:extLst>
              <a:ext uri="{C183D7F6-B498-43B3-948B-1728B52AA6E4}">
                <adec:decorative xmlns:adec="http://schemas.microsoft.com/office/drawing/2017/decorative" val="1"/>
              </a:ext>
            </a:extLst>
          </p:cNvPr>
          <p:cNvSpPr>
            <a:spLocks/>
          </p:cNvSpPr>
          <p:nvPr/>
        </p:nvSpPr>
        <p:spPr bwMode="gray">
          <a:xfrm>
            <a:off x="5048689" y="2164992"/>
            <a:ext cx="11193" cy="3731"/>
          </a:xfrm>
          <a:custGeom>
            <a:avLst/>
            <a:gdLst>
              <a:gd name="T0" fmla="*/ 0 w 5"/>
              <a:gd name="T1" fmla="*/ 2147483647 h 1"/>
              <a:gd name="T2" fmla="*/ 2147483647 w 5"/>
              <a:gd name="T3" fmla="*/ 0 h 1"/>
              <a:gd name="T4" fmla="*/ 2147483647 w 5"/>
              <a:gd name="T5" fmla="*/ 0 h 1"/>
              <a:gd name="T6" fmla="*/ 2147483647 w 5"/>
              <a:gd name="T7" fmla="*/ 2147483647 h 1"/>
              <a:gd name="T8" fmla="*/ 0 w 5"/>
              <a:gd name="T9" fmla="*/ 2147483647 h 1"/>
              <a:gd name="T10" fmla="*/ 0 60000 65536"/>
              <a:gd name="T11" fmla="*/ 0 60000 65536"/>
              <a:gd name="T12" fmla="*/ 0 60000 65536"/>
              <a:gd name="T13" fmla="*/ 0 60000 65536"/>
              <a:gd name="T14" fmla="*/ 0 60000 65536"/>
              <a:gd name="T15" fmla="*/ 0 w 5"/>
              <a:gd name="T16" fmla="*/ 0 h 1"/>
              <a:gd name="T17" fmla="*/ 5 w 5"/>
              <a:gd name="T18" fmla="*/ 1 h 1"/>
            </a:gdLst>
            <a:ahLst/>
            <a:cxnLst>
              <a:cxn ang="T10">
                <a:pos x="T0" y="T1"/>
              </a:cxn>
              <a:cxn ang="T11">
                <a:pos x="T2" y="T3"/>
              </a:cxn>
              <a:cxn ang="T12">
                <a:pos x="T4" y="T5"/>
              </a:cxn>
              <a:cxn ang="T13">
                <a:pos x="T6" y="T7"/>
              </a:cxn>
              <a:cxn ang="T14">
                <a:pos x="T8" y="T9"/>
              </a:cxn>
            </a:cxnLst>
            <a:rect l="T15" t="T16" r="T17" b="T18"/>
            <a:pathLst>
              <a:path w="5" h="1">
                <a:moveTo>
                  <a:pt x="0" y="1"/>
                </a:moveTo>
                <a:lnTo>
                  <a:pt x="2" y="0"/>
                </a:lnTo>
                <a:lnTo>
                  <a:pt x="4" y="0"/>
                </a:lnTo>
                <a:lnTo>
                  <a:pt x="5" y="1"/>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9" name="Freeform 87">
            <a:extLst>
              <a:ext uri="{C183D7F6-B498-43B3-948B-1728B52AA6E4}">
                <adec:decorative xmlns:adec="http://schemas.microsoft.com/office/drawing/2017/decorative" val="1"/>
              </a:ext>
            </a:extLst>
          </p:cNvPr>
          <p:cNvSpPr>
            <a:spLocks/>
          </p:cNvSpPr>
          <p:nvPr/>
        </p:nvSpPr>
        <p:spPr bwMode="gray">
          <a:xfrm>
            <a:off x="5013242" y="2168723"/>
            <a:ext cx="24253" cy="9327"/>
          </a:xfrm>
          <a:custGeom>
            <a:avLst/>
            <a:gdLst>
              <a:gd name="T0" fmla="*/ 2147483647 w 10"/>
              <a:gd name="T1" fmla="*/ 2147483647 h 4"/>
              <a:gd name="T2" fmla="*/ 2147483647 w 10"/>
              <a:gd name="T3" fmla="*/ 2147483647 h 4"/>
              <a:gd name="T4" fmla="*/ 0 w 10"/>
              <a:gd name="T5" fmla="*/ 2147483647 h 4"/>
              <a:gd name="T6" fmla="*/ 2147483647 w 10"/>
              <a:gd name="T7" fmla="*/ 2147483647 h 4"/>
              <a:gd name="T8" fmla="*/ 2147483647 w 10"/>
              <a:gd name="T9" fmla="*/ 0 h 4"/>
              <a:gd name="T10" fmla="*/ 2147483647 w 10"/>
              <a:gd name="T11" fmla="*/ 0 h 4"/>
              <a:gd name="T12" fmla="*/ 2147483647 w 10"/>
              <a:gd name="T13" fmla="*/ 2147483647 h 4"/>
              <a:gd name="T14" fmla="*/ 2147483647 w 10"/>
              <a:gd name="T15" fmla="*/ 2147483647 h 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4"/>
              <a:gd name="T26" fmla="*/ 10 w 10"/>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4">
                <a:moveTo>
                  <a:pt x="3" y="4"/>
                </a:moveTo>
                <a:lnTo>
                  <a:pt x="2" y="4"/>
                </a:lnTo>
                <a:lnTo>
                  <a:pt x="0" y="3"/>
                </a:lnTo>
                <a:lnTo>
                  <a:pt x="1" y="2"/>
                </a:lnTo>
                <a:lnTo>
                  <a:pt x="7" y="0"/>
                </a:lnTo>
                <a:lnTo>
                  <a:pt x="10" y="0"/>
                </a:lnTo>
                <a:lnTo>
                  <a:pt x="4" y="3"/>
                </a:lnTo>
                <a:lnTo>
                  <a:pt x="3"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90" name="Freeform 88">
            <a:extLst>
              <a:ext uri="{C183D7F6-B498-43B3-948B-1728B52AA6E4}">
                <adec:decorative xmlns:adec="http://schemas.microsoft.com/office/drawing/2017/decorative" val="1"/>
              </a:ext>
            </a:extLst>
          </p:cNvPr>
          <p:cNvSpPr>
            <a:spLocks/>
          </p:cNvSpPr>
          <p:nvPr/>
        </p:nvSpPr>
        <p:spPr bwMode="gray">
          <a:xfrm>
            <a:off x="4953541" y="2176185"/>
            <a:ext cx="26119" cy="11192"/>
          </a:xfrm>
          <a:custGeom>
            <a:avLst/>
            <a:gdLst>
              <a:gd name="T0" fmla="*/ 2147483647 w 11"/>
              <a:gd name="T1" fmla="*/ 2147483647 h 5"/>
              <a:gd name="T2" fmla="*/ 0 w 11"/>
              <a:gd name="T3" fmla="*/ 2147483647 h 5"/>
              <a:gd name="T4" fmla="*/ 0 w 11"/>
              <a:gd name="T5" fmla="*/ 0 h 5"/>
              <a:gd name="T6" fmla="*/ 2147483647 w 11"/>
              <a:gd name="T7" fmla="*/ 0 h 5"/>
              <a:gd name="T8" fmla="*/ 2147483647 w 11"/>
              <a:gd name="T9" fmla="*/ 2147483647 h 5"/>
              <a:gd name="T10" fmla="*/ 2147483647 w 11"/>
              <a:gd name="T11" fmla="*/ 2147483647 h 5"/>
              <a:gd name="T12" fmla="*/ 2147483647 w 11"/>
              <a:gd name="T13" fmla="*/ 2147483647 h 5"/>
              <a:gd name="T14" fmla="*/ 0 60000 65536"/>
              <a:gd name="T15" fmla="*/ 0 60000 65536"/>
              <a:gd name="T16" fmla="*/ 0 60000 65536"/>
              <a:gd name="T17" fmla="*/ 0 60000 65536"/>
              <a:gd name="T18" fmla="*/ 0 60000 65536"/>
              <a:gd name="T19" fmla="*/ 0 60000 65536"/>
              <a:gd name="T20" fmla="*/ 0 60000 65536"/>
              <a:gd name="T21" fmla="*/ 0 w 11"/>
              <a:gd name="T22" fmla="*/ 0 h 5"/>
              <a:gd name="T23" fmla="*/ 11 w 11"/>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5">
                <a:moveTo>
                  <a:pt x="2" y="5"/>
                </a:moveTo>
                <a:lnTo>
                  <a:pt x="0" y="4"/>
                </a:lnTo>
                <a:lnTo>
                  <a:pt x="0" y="0"/>
                </a:lnTo>
                <a:lnTo>
                  <a:pt x="3" y="0"/>
                </a:lnTo>
                <a:lnTo>
                  <a:pt x="11" y="3"/>
                </a:lnTo>
                <a:lnTo>
                  <a:pt x="11" y="5"/>
                </a:lnTo>
                <a:lnTo>
                  <a:pt x="2"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91" name="Freeform 89">
            <a:extLst>
              <a:ext uri="{C183D7F6-B498-43B3-948B-1728B52AA6E4}">
                <adec:decorative xmlns:adec="http://schemas.microsoft.com/office/drawing/2017/decorative" val="1"/>
              </a:ext>
            </a:extLst>
          </p:cNvPr>
          <p:cNvSpPr>
            <a:spLocks/>
          </p:cNvSpPr>
          <p:nvPr/>
        </p:nvSpPr>
        <p:spPr bwMode="gray">
          <a:xfrm>
            <a:off x="4627049" y="2338477"/>
            <a:ext cx="404849" cy="221987"/>
          </a:xfrm>
          <a:custGeom>
            <a:avLst/>
            <a:gdLst>
              <a:gd name="T0" fmla="*/ 2147483647 w 166"/>
              <a:gd name="T1" fmla="*/ 2147483647 h 91"/>
              <a:gd name="T2" fmla="*/ 2147483647 w 166"/>
              <a:gd name="T3" fmla="*/ 2147483647 h 91"/>
              <a:gd name="T4" fmla="*/ 2147483647 w 166"/>
              <a:gd name="T5" fmla="*/ 2147483647 h 91"/>
              <a:gd name="T6" fmla="*/ 2147483647 w 166"/>
              <a:gd name="T7" fmla="*/ 2147483647 h 91"/>
              <a:gd name="T8" fmla="*/ 2147483647 w 166"/>
              <a:gd name="T9" fmla="*/ 2147483647 h 91"/>
              <a:gd name="T10" fmla="*/ 2147483647 w 166"/>
              <a:gd name="T11" fmla="*/ 2147483647 h 91"/>
              <a:gd name="T12" fmla="*/ 2147483647 w 166"/>
              <a:gd name="T13" fmla="*/ 2147483647 h 91"/>
              <a:gd name="T14" fmla="*/ 2147483647 w 166"/>
              <a:gd name="T15" fmla="*/ 2147483647 h 91"/>
              <a:gd name="T16" fmla="*/ 2147483647 w 166"/>
              <a:gd name="T17" fmla="*/ 2147483647 h 91"/>
              <a:gd name="T18" fmla="*/ 2147483647 w 166"/>
              <a:gd name="T19" fmla="*/ 2147483647 h 91"/>
              <a:gd name="T20" fmla="*/ 2147483647 w 166"/>
              <a:gd name="T21" fmla="*/ 2147483647 h 91"/>
              <a:gd name="T22" fmla="*/ 2147483647 w 166"/>
              <a:gd name="T23" fmla="*/ 2147483647 h 91"/>
              <a:gd name="T24" fmla="*/ 2147483647 w 166"/>
              <a:gd name="T25" fmla="*/ 2147483647 h 91"/>
              <a:gd name="T26" fmla="*/ 2147483647 w 166"/>
              <a:gd name="T27" fmla="*/ 2147483647 h 91"/>
              <a:gd name="T28" fmla="*/ 2147483647 w 166"/>
              <a:gd name="T29" fmla="*/ 2147483647 h 91"/>
              <a:gd name="T30" fmla="*/ 2147483647 w 166"/>
              <a:gd name="T31" fmla="*/ 2147483647 h 91"/>
              <a:gd name="T32" fmla="*/ 2147483647 w 166"/>
              <a:gd name="T33" fmla="*/ 2147483647 h 91"/>
              <a:gd name="T34" fmla="*/ 2147483647 w 166"/>
              <a:gd name="T35" fmla="*/ 2147483647 h 91"/>
              <a:gd name="T36" fmla="*/ 2147483647 w 166"/>
              <a:gd name="T37" fmla="*/ 2147483647 h 91"/>
              <a:gd name="T38" fmla="*/ 2147483647 w 166"/>
              <a:gd name="T39" fmla="*/ 2147483647 h 91"/>
              <a:gd name="T40" fmla="*/ 2147483647 w 166"/>
              <a:gd name="T41" fmla="*/ 2147483647 h 91"/>
              <a:gd name="T42" fmla="*/ 2147483647 w 166"/>
              <a:gd name="T43" fmla="*/ 2147483647 h 91"/>
              <a:gd name="T44" fmla="*/ 2147483647 w 166"/>
              <a:gd name="T45" fmla="*/ 2147483647 h 91"/>
              <a:gd name="T46" fmla="*/ 2147483647 w 166"/>
              <a:gd name="T47" fmla="*/ 2147483647 h 91"/>
              <a:gd name="T48" fmla="*/ 2147483647 w 166"/>
              <a:gd name="T49" fmla="*/ 2147483647 h 91"/>
              <a:gd name="T50" fmla="*/ 2147483647 w 166"/>
              <a:gd name="T51" fmla="*/ 2147483647 h 91"/>
              <a:gd name="T52" fmla="*/ 2147483647 w 166"/>
              <a:gd name="T53" fmla="*/ 2147483647 h 91"/>
              <a:gd name="T54" fmla="*/ 2147483647 w 166"/>
              <a:gd name="T55" fmla="*/ 2147483647 h 91"/>
              <a:gd name="T56" fmla="*/ 2147483647 w 166"/>
              <a:gd name="T57" fmla="*/ 2147483647 h 91"/>
              <a:gd name="T58" fmla="*/ 2147483647 w 166"/>
              <a:gd name="T59" fmla="*/ 2147483647 h 91"/>
              <a:gd name="T60" fmla="*/ 2147483647 w 166"/>
              <a:gd name="T61" fmla="*/ 2147483647 h 91"/>
              <a:gd name="T62" fmla="*/ 2147483647 w 166"/>
              <a:gd name="T63" fmla="*/ 2147483647 h 91"/>
              <a:gd name="T64" fmla="*/ 2147483647 w 166"/>
              <a:gd name="T65" fmla="*/ 2147483647 h 91"/>
              <a:gd name="T66" fmla="*/ 0 w 166"/>
              <a:gd name="T67" fmla="*/ 2147483647 h 91"/>
              <a:gd name="T68" fmla="*/ 2147483647 w 166"/>
              <a:gd name="T69" fmla="*/ 2147483647 h 91"/>
              <a:gd name="T70" fmla="*/ 2147483647 w 166"/>
              <a:gd name="T71" fmla="*/ 2147483647 h 91"/>
              <a:gd name="T72" fmla="*/ 2147483647 w 166"/>
              <a:gd name="T73" fmla="*/ 2147483647 h 91"/>
              <a:gd name="T74" fmla="*/ 2147483647 w 166"/>
              <a:gd name="T75" fmla="*/ 0 h 91"/>
              <a:gd name="T76" fmla="*/ 2147483647 w 166"/>
              <a:gd name="T77" fmla="*/ 2147483647 h 91"/>
              <a:gd name="T78" fmla="*/ 2147483647 w 166"/>
              <a:gd name="T79" fmla="*/ 2147483647 h 91"/>
              <a:gd name="T80" fmla="*/ 2147483647 w 166"/>
              <a:gd name="T81" fmla="*/ 2147483647 h 91"/>
              <a:gd name="T82" fmla="*/ 2147483647 w 166"/>
              <a:gd name="T83" fmla="*/ 2147483647 h 91"/>
              <a:gd name="T84" fmla="*/ 2147483647 w 166"/>
              <a:gd name="T85" fmla="*/ 2147483647 h 91"/>
              <a:gd name="T86" fmla="*/ 2147483647 w 166"/>
              <a:gd name="T87" fmla="*/ 2147483647 h 91"/>
              <a:gd name="T88" fmla="*/ 2147483647 w 166"/>
              <a:gd name="T89" fmla="*/ 2147483647 h 91"/>
              <a:gd name="T90" fmla="*/ 2147483647 w 166"/>
              <a:gd name="T91" fmla="*/ 2147483647 h 91"/>
              <a:gd name="T92" fmla="*/ 2147483647 w 166"/>
              <a:gd name="T93" fmla="*/ 2147483647 h 91"/>
              <a:gd name="T94" fmla="*/ 2147483647 w 166"/>
              <a:gd name="T95" fmla="*/ 2147483647 h 91"/>
              <a:gd name="T96" fmla="*/ 2147483647 w 166"/>
              <a:gd name="T97" fmla="*/ 2147483647 h 91"/>
              <a:gd name="T98" fmla="*/ 2147483647 w 166"/>
              <a:gd name="T99" fmla="*/ 2147483647 h 91"/>
              <a:gd name="T100" fmla="*/ 2147483647 w 166"/>
              <a:gd name="T101" fmla="*/ 2147483647 h 91"/>
              <a:gd name="T102" fmla="*/ 2147483647 w 166"/>
              <a:gd name="T103" fmla="*/ 2147483647 h 91"/>
              <a:gd name="T104" fmla="*/ 2147483647 w 166"/>
              <a:gd name="T105" fmla="*/ 2147483647 h 91"/>
              <a:gd name="T106" fmla="*/ 2147483647 w 166"/>
              <a:gd name="T107" fmla="*/ 2147483647 h 91"/>
              <a:gd name="T108" fmla="*/ 2147483647 w 166"/>
              <a:gd name="T109" fmla="*/ 2147483647 h 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6"/>
              <a:gd name="T166" fmla="*/ 0 h 91"/>
              <a:gd name="T167" fmla="*/ 166 w 166"/>
              <a:gd name="T168" fmla="*/ 91 h 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6" h="91">
                <a:moveTo>
                  <a:pt x="115" y="2"/>
                </a:moveTo>
                <a:lnTo>
                  <a:pt x="118" y="4"/>
                </a:lnTo>
                <a:lnTo>
                  <a:pt x="118" y="6"/>
                </a:lnTo>
                <a:lnTo>
                  <a:pt x="126" y="10"/>
                </a:lnTo>
                <a:lnTo>
                  <a:pt x="126" y="22"/>
                </a:lnTo>
                <a:lnTo>
                  <a:pt x="129" y="30"/>
                </a:lnTo>
                <a:lnTo>
                  <a:pt x="135" y="36"/>
                </a:lnTo>
                <a:lnTo>
                  <a:pt x="133" y="45"/>
                </a:lnTo>
                <a:lnTo>
                  <a:pt x="145" y="52"/>
                </a:lnTo>
                <a:lnTo>
                  <a:pt x="148" y="51"/>
                </a:lnTo>
                <a:lnTo>
                  <a:pt x="153" y="52"/>
                </a:lnTo>
                <a:lnTo>
                  <a:pt x="154" y="58"/>
                </a:lnTo>
                <a:lnTo>
                  <a:pt x="166" y="65"/>
                </a:lnTo>
                <a:lnTo>
                  <a:pt x="166" y="68"/>
                </a:lnTo>
                <a:lnTo>
                  <a:pt x="165" y="69"/>
                </a:lnTo>
                <a:lnTo>
                  <a:pt x="161" y="69"/>
                </a:lnTo>
                <a:lnTo>
                  <a:pt x="158" y="70"/>
                </a:lnTo>
                <a:lnTo>
                  <a:pt x="154" y="69"/>
                </a:lnTo>
                <a:lnTo>
                  <a:pt x="151" y="72"/>
                </a:lnTo>
                <a:lnTo>
                  <a:pt x="145" y="70"/>
                </a:lnTo>
                <a:lnTo>
                  <a:pt x="143" y="72"/>
                </a:lnTo>
                <a:lnTo>
                  <a:pt x="145" y="77"/>
                </a:lnTo>
                <a:lnTo>
                  <a:pt x="151" y="75"/>
                </a:lnTo>
                <a:lnTo>
                  <a:pt x="154" y="76"/>
                </a:lnTo>
                <a:lnTo>
                  <a:pt x="156" y="82"/>
                </a:lnTo>
                <a:lnTo>
                  <a:pt x="150" y="83"/>
                </a:lnTo>
                <a:lnTo>
                  <a:pt x="142" y="86"/>
                </a:lnTo>
                <a:lnTo>
                  <a:pt x="134" y="85"/>
                </a:lnTo>
                <a:lnTo>
                  <a:pt x="129" y="86"/>
                </a:lnTo>
                <a:lnTo>
                  <a:pt x="126" y="82"/>
                </a:lnTo>
                <a:lnTo>
                  <a:pt x="118" y="80"/>
                </a:lnTo>
                <a:lnTo>
                  <a:pt x="116" y="76"/>
                </a:lnTo>
                <a:lnTo>
                  <a:pt x="112" y="76"/>
                </a:lnTo>
                <a:lnTo>
                  <a:pt x="111" y="81"/>
                </a:lnTo>
                <a:lnTo>
                  <a:pt x="105" y="84"/>
                </a:lnTo>
                <a:lnTo>
                  <a:pt x="94" y="84"/>
                </a:lnTo>
                <a:lnTo>
                  <a:pt x="84" y="89"/>
                </a:lnTo>
                <a:lnTo>
                  <a:pt x="78" y="89"/>
                </a:lnTo>
                <a:lnTo>
                  <a:pt x="54" y="91"/>
                </a:lnTo>
                <a:lnTo>
                  <a:pt x="48" y="86"/>
                </a:lnTo>
                <a:lnTo>
                  <a:pt x="48" y="80"/>
                </a:lnTo>
                <a:lnTo>
                  <a:pt x="45" y="77"/>
                </a:lnTo>
                <a:lnTo>
                  <a:pt x="32" y="77"/>
                </a:lnTo>
                <a:lnTo>
                  <a:pt x="23" y="76"/>
                </a:lnTo>
                <a:lnTo>
                  <a:pt x="12" y="69"/>
                </a:lnTo>
                <a:lnTo>
                  <a:pt x="12" y="65"/>
                </a:lnTo>
                <a:lnTo>
                  <a:pt x="21" y="62"/>
                </a:lnTo>
                <a:lnTo>
                  <a:pt x="42" y="60"/>
                </a:lnTo>
                <a:lnTo>
                  <a:pt x="53" y="61"/>
                </a:lnTo>
                <a:lnTo>
                  <a:pt x="64" y="60"/>
                </a:lnTo>
                <a:lnTo>
                  <a:pt x="65" y="58"/>
                </a:lnTo>
                <a:lnTo>
                  <a:pt x="55" y="54"/>
                </a:lnTo>
                <a:lnTo>
                  <a:pt x="51" y="54"/>
                </a:lnTo>
                <a:lnTo>
                  <a:pt x="42" y="51"/>
                </a:lnTo>
                <a:lnTo>
                  <a:pt x="29" y="55"/>
                </a:lnTo>
                <a:lnTo>
                  <a:pt x="20" y="55"/>
                </a:lnTo>
                <a:lnTo>
                  <a:pt x="10" y="52"/>
                </a:lnTo>
                <a:lnTo>
                  <a:pt x="5" y="45"/>
                </a:lnTo>
                <a:lnTo>
                  <a:pt x="13" y="42"/>
                </a:lnTo>
                <a:lnTo>
                  <a:pt x="24" y="42"/>
                </a:lnTo>
                <a:lnTo>
                  <a:pt x="29" y="37"/>
                </a:lnTo>
                <a:lnTo>
                  <a:pt x="25" y="36"/>
                </a:lnTo>
                <a:lnTo>
                  <a:pt x="12" y="37"/>
                </a:lnTo>
                <a:lnTo>
                  <a:pt x="9" y="39"/>
                </a:lnTo>
                <a:lnTo>
                  <a:pt x="7" y="38"/>
                </a:lnTo>
                <a:lnTo>
                  <a:pt x="7" y="35"/>
                </a:lnTo>
                <a:lnTo>
                  <a:pt x="1" y="34"/>
                </a:lnTo>
                <a:lnTo>
                  <a:pt x="0" y="27"/>
                </a:lnTo>
                <a:lnTo>
                  <a:pt x="7" y="24"/>
                </a:lnTo>
                <a:lnTo>
                  <a:pt x="7" y="21"/>
                </a:lnTo>
                <a:lnTo>
                  <a:pt x="1" y="19"/>
                </a:lnTo>
                <a:lnTo>
                  <a:pt x="5" y="13"/>
                </a:lnTo>
                <a:lnTo>
                  <a:pt x="12" y="11"/>
                </a:lnTo>
                <a:lnTo>
                  <a:pt x="16" y="10"/>
                </a:lnTo>
                <a:lnTo>
                  <a:pt x="29" y="3"/>
                </a:lnTo>
                <a:lnTo>
                  <a:pt x="36" y="0"/>
                </a:lnTo>
                <a:lnTo>
                  <a:pt x="42" y="2"/>
                </a:lnTo>
                <a:lnTo>
                  <a:pt x="44" y="6"/>
                </a:lnTo>
                <a:lnTo>
                  <a:pt x="39" y="11"/>
                </a:lnTo>
                <a:lnTo>
                  <a:pt x="40" y="15"/>
                </a:lnTo>
                <a:lnTo>
                  <a:pt x="44" y="12"/>
                </a:lnTo>
                <a:lnTo>
                  <a:pt x="47" y="14"/>
                </a:lnTo>
                <a:lnTo>
                  <a:pt x="50" y="12"/>
                </a:lnTo>
                <a:lnTo>
                  <a:pt x="50" y="9"/>
                </a:lnTo>
                <a:lnTo>
                  <a:pt x="53" y="7"/>
                </a:lnTo>
                <a:lnTo>
                  <a:pt x="68" y="12"/>
                </a:lnTo>
                <a:lnTo>
                  <a:pt x="69" y="17"/>
                </a:lnTo>
                <a:lnTo>
                  <a:pt x="64" y="20"/>
                </a:lnTo>
                <a:lnTo>
                  <a:pt x="64" y="21"/>
                </a:lnTo>
                <a:lnTo>
                  <a:pt x="70" y="21"/>
                </a:lnTo>
                <a:lnTo>
                  <a:pt x="72" y="18"/>
                </a:lnTo>
                <a:lnTo>
                  <a:pt x="75" y="16"/>
                </a:lnTo>
                <a:lnTo>
                  <a:pt x="80" y="18"/>
                </a:lnTo>
                <a:lnTo>
                  <a:pt x="81" y="16"/>
                </a:lnTo>
                <a:lnTo>
                  <a:pt x="79" y="11"/>
                </a:lnTo>
                <a:lnTo>
                  <a:pt x="78" y="8"/>
                </a:lnTo>
                <a:lnTo>
                  <a:pt x="84" y="8"/>
                </a:lnTo>
                <a:lnTo>
                  <a:pt x="92" y="15"/>
                </a:lnTo>
                <a:lnTo>
                  <a:pt x="94" y="22"/>
                </a:lnTo>
                <a:lnTo>
                  <a:pt x="96" y="32"/>
                </a:lnTo>
                <a:lnTo>
                  <a:pt x="100" y="34"/>
                </a:lnTo>
                <a:lnTo>
                  <a:pt x="107" y="27"/>
                </a:lnTo>
                <a:lnTo>
                  <a:pt x="103" y="24"/>
                </a:lnTo>
                <a:lnTo>
                  <a:pt x="101" y="16"/>
                </a:lnTo>
                <a:lnTo>
                  <a:pt x="102" y="12"/>
                </a:lnTo>
                <a:lnTo>
                  <a:pt x="100" y="6"/>
                </a:lnTo>
                <a:lnTo>
                  <a:pt x="100" y="1"/>
                </a:lnTo>
                <a:lnTo>
                  <a:pt x="103" y="1"/>
                </a:lnTo>
                <a:lnTo>
                  <a:pt x="106" y="3"/>
                </a:lnTo>
                <a:lnTo>
                  <a:pt x="110" y="3"/>
                </a:lnTo>
                <a:lnTo>
                  <a:pt x="115"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92" name="Freeform 90">
            <a:extLst>
              <a:ext uri="{C183D7F6-B498-43B3-948B-1728B52AA6E4}">
                <adec:decorative xmlns:adec="http://schemas.microsoft.com/office/drawing/2017/decorative" val="1"/>
              </a:ext>
            </a:extLst>
          </p:cNvPr>
          <p:cNvSpPr>
            <a:spLocks/>
          </p:cNvSpPr>
          <p:nvPr/>
        </p:nvSpPr>
        <p:spPr bwMode="gray">
          <a:xfrm>
            <a:off x="4649436" y="2168723"/>
            <a:ext cx="277984" cy="111925"/>
          </a:xfrm>
          <a:custGeom>
            <a:avLst/>
            <a:gdLst>
              <a:gd name="T0" fmla="*/ 2147483647 w 114"/>
              <a:gd name="T1" fmla="*/ 0 h 46"/>
              <a:gd name="T2" fmla="*/ 2147483647 w 114"/>
              <a:gd name="T3" fmla="*/ 2147483647 h 46"/>
              <a:gd name="T4" fmla="*/ 2147483647 w 114"/>
              <a:gd name="T5" fmla="*/ 2147483647 h 46"/>
              <a:gd name="T6" fmla="*/ 2147483647 w 114"/>
              <a:gd name="T7" fmla="*/ 2147483647 h 46"/>
              <a:gd name="T8" fmla="*/ 2147483647 w 114"/>
              <a:gd name="T9" fmla="*/ 2147483647 h 46"/>
              <a:gd name="T10" fmla="*/ 2147483647 w 114"/>
              <a:gd name="T11" fmla="*/ 2147483647 h 46"/>
              <a:gd name="T12" fmla="*/ 2147483647 w 114"/>
              <a:gd name="T13" fmla="*/ 2147483647 h 46"/>
              <a:gd name="T14" fmla="*/ 2147483647 w 114"/>
              <a:gd name="T15" fmla="*/ 2147483647 h 46"/>
              <a:gd name="T16" fmla="*/ 2147483647 w 114"/>
              <a:gd name="T17" fmla="*/ 2147483647 h 46"/>
              <a:gd name="T18" fmla="*/ 2147483647 w 114"/>
              <a:gd name="T19" fmla="*/ 2147483647 h 46"/>
              <a:gd name="T20" fmla="*/ 2147483647 w 114"/>
              <a:gd name="T21" fmla="*/ 2147483647 h 46"/>
              <a:gd name="T22" fmla="*/ 2147483647 w 114"/>
              <a:gd name="T23" fmla="*/ 2147483647 h 46"/>
              <a:gd name="T24" fmla="*/ 2147483647 w 114"/>
              <a:gd name="T25" fmla="*/ 2147483647 h 46"/>
              <a:gd name="T26" fmla="*/ 2147483647 w 114"/>
              <a:gd name="T27" fmla="*/ 2147483647 h 46"/>
              <a:gd name="T28" fmla="*/ 2147483647 w 114"/>
              <a:gd name="T29" fmla="*/ 2147483647 h 46"/>
              <a:gd name="T30" fmla="*/ 2147483647 w 114"/>
              <a:gd name="T31" fmla="*/ 2147483647 h 46"/>
              <a:gd name="T32" fmla="*/ 2147483647 w 114"/>
              <a:gd name="T33" fmla="*/ 2147483647 h 46"/>
              <a:gd name="T34" fmla="*/ 2147483647 w 114"/>
              <a:gd name="T35" fmla="*/ 2147483647 h 46"/>
              <a:gd name="T36" fmla="*/ 2147483647 w 114"/>
              <a:gd name="T37" fmla="*/ 2147483647 h 46"/>
              <a:gd name="T38" fmla="*/ 2147483647 w 114"/>
              <a:gd name="T39" fmla="*/ 2147483647 h 46"/>
              <a:gd name="T40" fmla="*/ 2147483647 w 114"/>
              <a:gd name="T41" fmla="*/ 2147483647 h 46"/>
              <a:gd name="T42" fmla="*/ 2147483647 w 114"/>
              <a:gd name="T43" fmla="*/ 2147483647 h 46"/>
              <a:gd name="T44" fmla="*/ 2147483647 w 114"/>
              <a:gd name="T45" fmla="*/ 2147483647 h 46"/>
              <a:gd name="T46" fmla="*/ 2147483647 w 114"/>
              <a:gd name="T47" fmla="*/ 2147483647 h 46"/>
              <a:gd name="T48" fmla="*/ 2147483647 w 114"/>
              <a:gd name="T49" fmla="*/ 2147483647 h 46"/>
              <a:gd name="T50" fmla="*/ 0 w 114"/>
              <a:gd name="T51" fmla="*/ 2147483647 h 46"/>
              <a:gd name="T52" fmla="*/ 2147483647 w 114"/>
              <a:gd name="T53" fmla="*/ 2147483647 h 46"/>
              <a:gd name="T54" fmla="*/ 2147483647 w 114"/>
              <a:gd name="T55" fmla="*/ 2147483647 h 46"/>
              <a:gd name="T56" fmla="*/ 2147483647 w 114"/>
              <a:gd name="T57" fmla="*/ 2147483647 h 46"/>
              <a:gd name="T58" fmla="*/ 2147483647 w 114"/>
              <a:gd name="T59" fmla="*/ 2147483647 h 46"/>
              <a:gd name="T60" fmla="*/ 2147483647 w 114"/>
              <a:gd name="T61" fmla="*/ 2147483647 h 46"/>
              <a:gd name="T62" fmla="*/ 2147483647 w 114"/>
              <a:gd name="T63" fmla="*/ 2147483647 h 46"/>
              <a:gd name="T64" fmla="*/ 2147483647 w 114"/>
              <a:gd name="T65" fmla="*/ 2147483647 h 46"/>
              <a:gd name="T66" fmla="*/ 2147483647 w 114"/>
              <a:gd name="T67" fmla="*/ 2147483647 h 46"/>
              <a:gd name="T68" fmla="*/ 2147483647 w 114"/>
              <a:gd name="T69" fmla="*/ 2147483647 h 46"/>
              <a:gd name="T70" fmla="*/ 2147483647 w 114"/>
              <a:gd name="T71" fmla="*/ 2147483647 h 46"/>
              <a:gd name="T72" fmla="*/ 2147483647 w 114"/>
              <a:gd name="T73" fmla="*/ 2147483647 h 46"/>
              <a:gd name="T74" fmla="*/ 2147483647 w 114"/>
              <a:gd name="T75" fmla="*/ 2147483647 h 46"/>
              <a:gd name="T76" fmla="*/ 2147483647 w 114"/>
              <a:gd name="T77" fmla="*/ 2147483647 h 46"/>
              <a:gd name="T78" fmla="*/ 2147483647 w 114"/>
              <a:gd name="T79" fmla="*/ 2147483647 h 46"/>
              <a:gd name="T80" fmla="*/ 2147483647 w 114"/>
              <a:gd name="T81" fmla="*/ 2147483647 h 46"/>
              <a:gd name="T82" fmla="*/ 2147483647 w 114"/>
              <a:gd name="T83" fmla="*/ 2147483647 h 46"/>
              <a:gd name="T84" fmla="*/ 2147483647 w 114"/>
              <a:gd name="T85" fmla="*/ 2147483647 h 46"/>
              <a:gd name="T86" fmla="*/ 2147483647 w 114"/>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
              <a:gd name="T133" fmla="*/ 0 h 46"/>
              <a:gd name="T134" fmla="*/ 114 w 114"/>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 h="46">
                <a:moveTo>
                  <a:pt x="76" y="2"/>
                </a:moveTo>
                <a:lnTo>
                  <a:pt x="79" y="0"/>
                </a:lnTo>
                <a:lnTo>
                  <a:pt x="85" y="0"/>
                </a:lnTo>
                <a:lnTo>
                  <a:pt x="85" y="6"/>
                </a:lnTo>
                <a:lnTo>
                  <a:pt x="89" y="8"/>
                </a:lnTo>
                <a:lnTo>
                  <a:pt x="88" y="13"/>
                </a:lnTo>
                <a:lnTo>
                  <a:pt x="92" y="13"/>
                </a:lnTo>
                <a:lnTo>
                  <a:pt x="94" y="18"/>
                </a:lnTo>
                <a:lnTo>
                  <a:pt x="96" y="17"/>
                </a:lnTo>
                <a:lnTo>
                  <a:pt x="100" y="17"/>
                </a:lnTo>
                <a:lnTo>
                  <a:pt x="100" y="20"/>
                </a:lnTo>
                <a:lnTo>
                  <a:pt x="103" y="20"/>
                </a:lnTo>
                <a:lnTo>
                  <a:pt x="102" y="15"/>
                </a:lnTo>
                <a:lnTo>
                  <a:pt x="106" y="15"/>
                </a:lnTo>
                <a:lnTo>
                  <a:pt x="114" y="18"/>
                </a:lnTo>
                <a:lnTo>
                  <a:pt x="113" y="23"/>
                </a:lnTo>
                <a:lnTo>
                  <a:pt x="109" y="31"/>
                </a:lnTo>
                <a:lnTo>
                  <a:pt x="97" y="34"/>
                </a:lnTo>
                <a:lnTo>
                  <a:pt x="94" y="32"/>
                </a:lnTo>
                <a:lnTo>
                  <a:pt x="91" y="34"/>
                </a:lnTo>
                <a:lnTo>
                  <a:pt x="86" y="34"/>
                </a:lnTo>
                <a:lnTo>
                  <a:pt x="86" y="32"/>
                </a:lnTo>
                <a:lnTo>
                  <a:pt x="81" y="31"/>
                </a:lnTo>
                <a:lnTo>
                  <a:pt x="79" y="34"/>
                </a:lnTo>
                <a:lnTo>
                  <a:pt x="65" y="39"/>
                </a:lnTo>
                <a:lnTo>
                  <a:pt x="62" y="43"/>
                </a:lnTo>
                <a:lnTo>
                  <a:pt x="47" y="46"/>
                </a:lnTo>
                <a:lnTo>
                  <a:pt x="40" y="46"/>
                </a:lnTo>
                <a:lnTo>
                  <a:pt x="32" y="39"/>
                </a:lnTo>
                <a:lnTo>
                  <a:pt x="41" y="38"/>
                </a:lnTo>
                <a:lnTo>
                  <a:pt x="44" y="35"/>
                </a:lnTo>
                <a:lnTo>
                  <a:pt x="48" y="35"/>
                </a:lnTo>
                <a:lnTo>
                  <a:pt x="58" y="34"/>
                </a:lnTo>
                <a:lnTo>
                  <a:pt x="61" y="30"/>
                </a:lnTo>
                <a:lnTo>
                  <a:pt x="61" y="29"/>
                </a:lnTo>
                <a:lnTo>
                  <a:pt x="54" y="30"/>
                </a:lnTo>
                <a:lnTo>
                  <a:pt x="50" y="31"/>
                </a:lnTo>
                <a:lnTo>
                  <a:pt x="45" y="30"/>
                </a:lnTo>
                <a:lnTo>
                  <a:pt x="40" y="32"/>
                </a:lnTo>
                <a:lnTo>
                  <a:pt x="35" y="31"/>
                </a:lnTo>
                <a:lnTo>
                  <a:pt x="35" y="28"/>
                </a:lnTo>
                <a:lnTo>
                  <a:pt x="40" y="27"/>
                </a:lnTo>
                <a:lnTo>
                  <a:pt x="37" y="26"/>
                </a:lnTo>
                <a:lnTo>
                  <a:pt x="28" y="28"/>
                </a:lnTo>
                <a:lnTo>
                  <a:pt x="32" y="31"/>
                </a:lnTo>
                <a:lnTo>
                  <a:pt x="26" y="33"/>
                </a:lnTo>
                <a:lnTo>
                  <a:pt x="22" y="31"/>
                </a:lnTo>
                <a:lnTo>
                  <a:pt x="20" y="33"/>
                </a:lnTo>
                <a:lnTo>
                  <a:pt x="15" y="32"/>
                </a:lnTo>
                <a:lnTo>
                  <a:pt x="12" y="28"/>
                </a:lnTo>
                <a:lnTo>
                  <a:pt x="5" y="29"/>
                </a:lnTo>
                <a:lnTo>
                  <a:pt x="0" y="27"/>
                </a:lnTo>
                <a:lnTo>
                  <a:pt x="3" y="24"/>
                </a:lnTo>
                <a:lnTo>
                  <a:pt x="15" y="23"/>
                </a:lnTo>
                <a:lnTo>
                  <a:pt x="22" y="21"/>
                </a:lnTo>
                <a:lnTo>
                  <a:pt x="20" y="20"/>
                </a:lnTo>
                <a:lnTo>
                  <a:pt x="11" y="21"/>
                </a:lnTo>
                <a:lnTo>
                  <a:pt x="7" y="19"/>
                </a:lnTo>
                <a:lnTo>
                  <a:pt x="12" y="17"/>
                </a:lnTo>
                <a:lnTo>
                  <a:pt x="18" y="17"/>
                </a:lnTo>
                <a:lnTo>
                  <a:pt x="23" y="16"/>
                </a:lnTo>
                <a:lnTo>
                  <a:pt x="20" y="15"/>
                </a:lnTo>
                <a:lnTo>
                  <a:pt x="12" y="15"/>
                </a:lnTo>
                <a:lnTo>
                  <a:pt x="11" y="13"/>
                </a:lnTo>
                <a:lnTo>
                  <a:pt x="14" y="10"/>
                </a:lnTo>
                <a:lnTo>
                  <a:pt x="19" y="10"/>
                </a:lnTo>
                <a:lnTo>
                  <a:pt x="25" y="11"/>
                </a:lnTo>
                <a:lnTo>
                  <a:pt x="25" y="10"/>
                </a:lnTo>
                <a:lnTo>
                  <a:pt x="20" y="7"/>
                </a:lnTo>
                <a:lnTo>
                  <a:pt x="24" y="6"/>
                </a:lnTo>
                <a:lnTo>
                  <a:pt x="32" y="7"/>
                </a:lnTo>
                <a:lnTo>
                  <a:pt x="34" y="10"/>
                </a:lnTo>
                <a:lnTo>
                  <a:pt x="46" y="10"/>
                </a:lnTo>
                <a:lnTo>
                  <a:pt x="57" y="18"/>
                </a:lnTo>
                <a:lnTo>
                  <a:pt x="59" y="21"/>
                </a:lnTo>
                <a:lnTo>
                  <a:pt x="69" y="22"/>
                </a:lnTo>
                <a:lnTo>
                  <a:pt x="77" y="25"/>
                </a:lnTo>
                <a:lnTo>
                  <a:pt x="82" y="23"/>
                </a:lnTo>
                <a:lnTo>
                  <a:pt x="81" y="19"/>
                </a:lnTo>
                <a:lnTo>
                  <a:pt x="73" y="19"/>
                </a:lnTo>
                <a:lnTo>
                  <a:pt x="71" y="17"/>
                </a:lnTo>
                <a:lnTo>
                  <a:pt x="79" y="14"/>
                </a:lnTo>
                <a:lnTo>
                  <a:pt x="77" y="11"/>
                </a:lnTo>
                <a:lnTo>
                  <a:pt x="68" y="10"/>
                </a:lnTo>
                <a:lnTo>
                  <a:pt x="67" y="8"/>
                </a:lnTo>
                <a:lnTo>
                  <a:pt x="69" y="7"/>
                </a:lnTo>
                <a:lnTo>
                  <a:pt x="76" y="6"/>
                </a:lnTo>
                <a:lnTo>
                  <a:pt x="76"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93" name="Freeform 91">
            <a:extLst>
              <a:ext uri="{C183D7F6-B498-43B3-948B-1728B52AA6E4}">
                <adec:decorative xmlns:adec="http://schemas.microsoft.com/office/drawing/2017/decorative" val="1"/>
              </a:ext>
            </a:extLst>
          </p:cNvPr>
          <p:cNvSpPr>
            <a:spLocks/>
          </p:cNvSpPr>
          <p:nvPr/>
        </p:nvSpPr>
        <p:spPr bwMode="gray">
          <a:xfrm>
            <a:off x="5505777" y="3157402"/>
            <a:ext cx="16791" cy="29847"/>
          </a:xfrm>
          <a:custGeom>
            <a:avLst/>
            <a:gdLst>
              <a:gd name="T0" fmla="*/ 2147483647 w 7"/>
              <a:gd name="T1" fmla="*/ 2147483647 h 12"/>
              <a:gd name="T2" fmla="*/ 2147483647 w 7"/>
              <a:gd name="T3" fmla="*/ 0 h 12"/>
              <a:gd name="T4" fmla="*/ 2147483647 w 7"/>
              <a:gd name="T5" fmla="*/ 2147483647 h 12"/>
              <a:gd name="T6" fmla="*/ 2147483647 w 7"/>
              <a:gd name="T7" fmla="*/ 2147483647 h 12"/>
              <a:gd name="T8" fmla="*/ 2147483647 w 7"/>
              <a:gd name="T9" fmla="*/ 2147483647 h 12"/>
              <a:gd name="T10" fmla="*/ 0 w 7"/>
              <a:gd name="T11" fmla="*/ 2147483647 h 12"/>
              <a:gd name="T12" fmla="*/ 2147483647 w 7"/>
              <a:gd name="T13" fmla="*/ 2147483647 h 12"/>
              <a:gd name="T14" fmla="*/ 2147483647 w 7"/>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2"/>
              <a:gd name="T26" fmla="*/ 7 w 7"/>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2">
                <a:moveTo>
                  <a:pt x="4" y="1"/>
                </a:moveTo>
                <a:lnTo>
                  <a:pt x="7" y="0"/>
                </a:lnTo>
                <a:lnTo>
                  <a:pt x="7" y="3"/>
                </a:lnTo>
                <a:lnTo>
                  <a:pt x="5" y="9"/>
                </a:lnTo>
                <a:lnTo>
                  <a:pt x="2" y="12"/>
                </a:lnTo>
                <a:lnTo>
                  <a:pt x="0" y="9"/>
                </a:lnTo>
                <a:lnTo>
                  <a:pt x="3" y="6"/>
                </a:lnTo>
                <a:lnTo>
                  <a:pt x="4"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94" name="Freeform 92">
            <a:extLst>
              <a:ext uri="{C183D7F6-B498-43B3-948B-1728B52AA6E4}">
                <adec:decorative xmlns:adec="http://schemas.microsoft.com/office/drawing/2017/decorative" val="1"/>
              </a:ext>
            </a:extLst>
          </p:cNvPr>
          <p:cNvSpPr>
            <a:spLocks/>
          </p:cNvSpPr>
          <p:nvPr/>
        </p:nvSpPr>
        <p:spPr bwMode="gray">
          <a:xfrm>
            <a:off x="5461000" y="3299174"/>
            <a:ext cx="24253" cy="18655"/>
          </a:xfrm>
          <a:custGeom>
            <a:avLst/>
            <a:gdLst>
              <a:gd name="T0" fmla="*/ 0 w 10"/>
              <a:gd name="T1" fmla="*/ 2147483647 h 8"/>
              <a:gd name="T2" fmla="*/ 2147483647 w 10"/>
              <a:gd name="T3" fmla="*/ 0 h 8"/>
              <a:gd name="T4" fmla="*/ 2147483647 w 10"/>
              <a:gd name="T5" fmla="*/ 0 h 8"/>
              <a:gd name="T6" fmla="*/ 2147483647 w 10"/>
              <a:gd name="T7" fmla="*/ 2147483647 h 8"/>
              <a:gd name="T8" fmla="*/ 2147483647 w 10"/>
              <a:gd name="T9" fmla="*/ 2147483647 h 8"/>
              <a:gd name="T10" fmla="*/ 2147483647 w 10"/>
              <a:gd name="T11" fmla="*/ 2147483647 h 8"/>
              <a:gd name="T12" fmla="*/ 2147483647 w 10"/>
              <a:gd name="T13" fmla="*/ 2147483647 h 8"/>
              <a:gd name="T14" fmla="*/ 0 w 10"/>
              <a:gd name="T15" fmla="*/ 2147483647 h 8"/>
              <a:gd name="T16" fmla="*/ 0 w 10"/>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0" y="2"/>
                </a:moveTo>
                <a:lnTo>
                  <a:pt x="3" y="0"/>
                </a:lnTo>
                <a:lnTo>
                  <a:pt x="7" y="0"/>
                </a:lnTo>
                <a:lnTo>
                  <a:pt x="10" y="4"/>
                </a:lnTo>
                <a:lnTo>
                  <a:pt x="10" y="8"/>
                </a:lnTo>
                <a:lnTo>
                  <a:pt x="6" y="8"/>
                </a:lnTo>
                <a:lnTo>
                  <a:pt x="4" y="5"/>
                </a:lnTo>
                <a:lnTo>
                  <a:pt x="0"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95" name="Freeform 93">
            <a:extLst>
              <a:ext uri="{C183D7F6-B498-43B3-948B-1728B52AA6E4}">
                <adec:decorative xmlns:adec="http://schemas.microsoft.com/office/drawing/2017/decorative" val="1"/>
              </a:ext>
            </a:extLst>
          </p:cNvPr>
          <p:cNvSpPr>
            <a:spLocks/>
          </p:cNvSpPr>
          <p:nvPr/>
        </p:nvSpPr>
        <p:spPr bwMode="gray">
          <a:xfrm>
            <a:off x="5149435" y="2120223"/>
            <a:ext cx="63432" cy="11192"/>
          </a:xfrm>
          <a:custGeom>
            <a:avLst/>
            <a:gdLst>
              <a:gd name="T0" fmla="*/ 0 w 26"/>
              <a:gd name="T1" fmla="*/ 2147483647 h 5"/>
              <a:gd name="T2" fmla="*/ 2147483647 w 26"/>
              <a:gd name="T3" fmla="*/ 0 h 5"/>
              <a:gd name="T4" fmla="*/ 2147483647 w 26"/>
              <a:gd name="T5" fmla="*/ 2147483647 h 5"/>
              <a:gd name="T6" fmla="*/ 2147483647 w 26"/>
              <a:gd name="T7" fmla="*/ 0 h 5"/>
              <a:gd name="T8" fmla="*/ 2147483647 w 26"/>
              <a:gd name="T9" fmla="*/ 0 h 5"/>
              <a:gd name="T10" fmla="*/ 2147483647 w 26"/>
              <a:gd name="T11" fmla="*/ 2147483647 h 5"/>
              <a:gd name="T12" fmla="*/ 2147483647 w 26"/>
              <a:gd name="T13" fmla="*/ 2147483647 h 5"/>
              <a:gd name="T14" fmla="*/ 0 w 26"/>
              <a:gd name="T15" fmla="*/ 2147483647 h 5"/>
              <a:gd name="T16" fmla="*/ 0 w 26"/>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
              <a:gd name="T29" fmla="*/ 26 w 2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
                <a:moveTo>
                  <a:pt x="0" y="1"/>
                </a:moveTo>
                <a:lnTo>
                  <a:pt x="4" y="0"/>
                </a:lnTo>
                <a:lnTo>
                  <a:pt x="14" y="1"/>
                </a:lnTo>
                <a:lnTo>
                  <a:pt x="21" y="0"/>
                </a:lnTo>
                <a:lnTo>
                  <a:pt x="26" y="0"/>
                </a:lnTo>
                <a:lnTo>
                  <a:pt x="21" y="5"/>
                </a:lnTo>
                <a:lnTo>
                  <a:pt x="4" y="4"/>
                </a:lnTo>
                <a:lnTo>
                  <a:pt x="0" y="4"/>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96" name="Freeform 94">
            <a:extLst>
              <a:ext uri="{C183D7F6-B498-43B3-948B-1728B52AA6E4}">
                <adec:decorative xmlns:adec="http://schemas.microsoft.com/office/drawing/2017/decorative" val="1"/>
              </a:ext>
            </a:extLst>
          </p:cNvPr>
          <p:cNvSpPr>
            <a:spLocks/>
          </p:cNvSpPr>
          <p:nvPr/>
        </p:nvSpPr>
        <p:spPr bwMode="gray">
          <a:xfrm>
            <a:off x="5524433" y="2508232"/>
            <a:ext cx="27985" cy="11192"/>
          </a:xfrm>
          <a:custGeom>
            <a:avLst/>
            <a:gdLst>
              <a:gd name="T0" fmla="*/ 2147483647 w 11"/>
              <a:gd name="T1" fmla="*/ 0 h 4"/>
              <a:gd name="T2" fmla="*/ 2147483647 w 11"/>
              <a:gd name="T3" fmla="*/ 2147483647 h 4"/>
              <a:gd name="T4" fmla="*/ 2147483647 w 11"/>
              <a:gd name="T5" fmla="*/ 2147483647 h 4"/>
              <a:gd name="T6" fmla="*/ 0 w 11"/>
              <a:gd name="T7" fmla="*/ 2147483647 h 4"/>
              <a:gd name="T8" fmla="*/ 0 w 11"/>
              <a:gd name="T9" fmla="*/ 2147483647 h 4"/>
              <a:gd name="T10" fmla="*/ 2147483647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8" y="0"/>
                </a:moveTo>
                <a:lnTo>
                  <a:pt x="11" y="1"/>
                </a:lnTo>
                <a:lnTo>
                  <a:pt x="3" y="4"/>
                </a:lnTo>
                <a:lnTo>
                  <a:pt x="0" y="4"/>
                </a:lnTo>
                <a:lnTo>
                  <a:pt x="0" y="3"/>
                </a:lnTo>
                <a:lnTo>
                  <a:pt x="8"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97" name="Freeform 95">
            <a:extLst>
              <a:ext uri="{C183D7F6-B498-43B3-948B-1728B52AA6E4}">
                <adec:decorative xmlns:adec="http://schemas.microsoft.com/office/drawing/2017/decorative" val="1"/>
              </a:ext>
            </a:extLst>
          </p:cNvPr>
          <p:cNvSpPr>
            <a:spLocks/>
          </p:cNvSpPr>
          <p:nvPr/>
        </p:nvSpPr>
        <p:spPr bwMode="gray">
          <a:xfrm>
            <a:off x="5492717" y="2508232"/>
            <a:ext cx="22388" cy="11192"/>
          </a:xfrm>
          <a:custGeom>
            <a:avLst/>
            <a:gdLst>
              <a:gd name="T0" fmla="*/ 2147483647 w 9"/>
              <a:gd name="T1" fmla="*/ 0 h 4"/>
              <a:gd name="T2" fmla="*/ 2147483647 w 9"/>
              <a:gd name="T3" fmla="*/ 2147483647 h 4"/>
              <a:gd name="T4" fmla="*/ 2147483647 w 9"/>
              <a:gd name="T5" fmla="*/ 2147483647 h 4"/>
              <a:gd name="T6" fmla="*/ 0 w 9"/>
              <a:gd name="T7" fmla="*/ 2147483647 h 4"/>
              <a:gd name="T8" fmla="*/ 2147483647 w 9"/>
              <a:gd name="T9" fmla="*/ 2147483647 h 4"/>
              <a:gd name="T10" fmla="*/ 2147483647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9" y="0"/>
                </a:moveTo>
                <a:lnTo>
                  <a:pt x="9" y="2"/>
                </a:lnTo>
                <a:lnTo>
                  <a:pt x="3" y="4"/>
                </a:lnTo>
                <a:lnTo>
                  <a:pt x="0" y="3"/>
                </a:lnTo>
                <a:lnTo>
                  <a:pt x="2" y="1"/>
                </a:lnTo>
                <a:lnTo>
                  <a:pt x="9"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98" name="Freeform 96">
            <a:extLst>
              <a:ext uri="{C183D7F6-B498-43B3-948B-1728B52AA6E4}">
                <adec:decorative xmlns:adec="http://schemas.microsoft.com/office/drawing/2017/decorative" val="1"/>
              </a:ext>
            </a:extLst>
          </p:cNvPr>
          <p:cNvSpPr>
            <a:spLocks/>
          </p:cNvSpPr>
          <p:nvPr/>
        </p:nvSpPr>
        <p:spPr bwMode="gray">
          <a:xfrm>
            <a:off x="5558015" y="2521289"/>
            <a:ext cx="13060" cy="11192"/>
          </a:xfrm>
          <a:custGeom>
            <a:avLst/>
            <a:gdLst>
              <a:gd name="T0" fmla="*/ 2147483647 w 5"/>
              <a:gd name="T1" fmla="*/ 2147483647 h 5"/>
              <a:gd name="T2" fmla="*/ 0 w 5"/>
              <a:gd name="T3" fmla="*/ 2147483647 h 5"/>
              <a:gd name="T4" fmla="*/ 2147483647 w 5"/>
              <a:gd name="T5" fmla="*/ 0 h 5"/>
              <a:gd name="T6" fmla="*/ 2147483647 w 5"/>
              <a:gd name="T7" fmla="*/ 2147483647 h 5"/>
              <a:gd name="T8" fmla="*/ 2147483647 w 5"/>
              <a:gd name="T9" fmla="*/ 2147483647 h 5"/>
              <a:gd name="T10" fmla="*/ 2147483647 w 5"/>
              <a:gd name="T11" fmla="*/ 2147483647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1" y="5"/>
                </a:moveTo>
                <a:lnTo>
                  <a:pt x="0" y="2"/>
                </a:lnTo>
                <a:lnTo>
                  <a:pt x="1" y="0"/>
                </a:lnTo>
                <a:lnTo>
                  <a:pt x="3" y="1"/>
                </a:lnTo>
                <a:lnTo>
                  <a:pt x="5" y="2"/>
                </a:lnTo>
                <a:lnTo>
                  <a:pt x="1"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99" name="Freeform 97">
            <a:extLst>
              <a:ext uri="{C183D7F6-B498-43B3-948B-1728B52AA6E4}">
                <adec:decorative xmlns:adec="http://schemas.microsoft.com/office/drawing/2017/decorative" val="1"/>
              </a:ext>
            </a:extLst>
          </p:cNvPr>
          <p:cNvSpPr>
            <a:spLocks/>
          </p:cNvSpPr>
          <p:nvPr/>
        </p:nvSpPr>
        <p:spPr bwMode="gray">
          <a:xfrm>
            <a:off x="5505776" y="2525020"/>
            <a:ext cx="33581" cy="20520"/>
          </a:xfrm>
          <a:custGeom>
            <a:avLst/>
            <a:gdLst>
              <a:gd name="T0" fmla="*/ 2147483647 w 14"/>
              <a:gd name="T1" fmla="*/ 2147483647 h 8"/>
              <a:gd name="T2" fmla="*/ 2147483647 w 14"/>
              <a:gd name="T3" fmla="*/ 0 h 8"/>
              <a:gd name="T4" fmla="*/ 2147483647 w 14"/>
              <a:gd name="T5" fmla="*/ 0 h 8"/>
              <a:gd name="T6" fmla="*/ 2147483647 w 14"/>
              <a:gd name="T7" fmla="*/ 2147483647 h 8"/>
              <a:gd name="T8" fmla="*/ 2147483647 w 14"/>
              <a:gd name="T9" fmla="*/ 2147483647 h 8"/>
              <a:gd name="T10" fmla="*/ 0 w 14"/>
              <a:gd name="T11" fmla="*/ 2147483647 h 8"/>
              <a:gd name="T12" fmla="*/ 0 w 14"/>
              <a:gd name="T13" fmla="*/ 2147483647 h 8"/>
              <a:gd name="T14" fmla="*/ 2147483647 w 14"/>
              <a:gd name="T15" fmla="*/ 2147483647 h 8"/>
              <a:gd name="T16" fmla="*/ 2147483647 w 14"/>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8"/>
              <a:gd name="T29" fmla="*/ 14 w 1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8">
                <a:moveTo>
                  <a:pt x="6" y="1"/>
                </a:moveTo>
                <a:lnTo>
                  <a:pt x="10" y="0"/>
                </a:lnTo>
                <a:lnTo>
                  <a:pt x="13" y="0"/>
                </a:lnTo>
                <a:lnTo>
                  <a:pt x="14" y="4"/>
                </a:lnTo>
                <a:lnTo>
                  <a:pt x="7" y="8"/>
                </a:lnTo>
                <a:lnTo>
                  <a:pt x="0" y="8"/>
                </a:lnTo>
                <a:lnTo>
                  <a:pt x="0" y="6"/>
                </a:lnTo>
                <a:lnTo>
                  <a:pt x="6" y="4"/>
                </a:lnTo>
                <a:lnTo>
                  <a:pt x="6"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00" name="Freeform 98">
            <a:extLst>
              <a:ext uri="{C183D7F6-B498-43B3-948B-1728B52AA6E4}">
                <adec:decorative xmlns:adec="http://schemas.microsoft.com/office/drawing/2017/decorative" val="1"/>
              </a:ext>
            </a:extLst>
          </p:cNvPr>
          <p:cNvSpPr>
            <a:spLocks/>
          </p:cNvSpPr>
          <p:nvPr/>
        </p:nvSpPr>
        <p:spPr bwMode="gray">
          <a:xfrm>
            <a:off x="5522567" y="2554869"/>
            <a:ext cx="7463" cy="9327"/>
          </a:xfrm>
          <a:custGeom>
            <a:avLst/>
            <a:gdLst>
              <a:gd name="T0" fmla="*/ 0 w 3"/>
              <a:gd name="T1" fmla="*/ 2147483647 h 4"/>
              <a:gd name="T2" fmla="*/ 0 w 3"/>
              <a:gd name="T3" fmla="*/ 0 h 4"/>
              <a:gd name="T4" fmla="*/ 2147483647 w 3"/>
              <a:gd name="T5" fmla="*/ 0 h 4"/>
              <a:gd name="T6" fmla="*/ 2147483647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3"/>
                </a:moveTo>
                <a:lnTo>
                  <a:pt x="0" y="0"/>
                </a:lnTo>
                <a:lnTo>
                  <a:pt x="3" y="0"/>
                </a:lnTo>
                <a:lnTo>
                  <a:pt x="3" y="4"/>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01" name="Freeform 99">
            <a:extLst>
              <a:ext uri="{C183D7F6-B498-43B3-948B-1728B52AA6E4}">
                <adec:decorative xmlns:adec="http://schemas.microsoft.com/office/drawing/2017/decorative" val="1"/>
              </a:ext>
            </a:extLst>
          </p:cNvPr>
          <p:cNvSpPr>
            <a:spLocks/>
          </p:cNvSpPr>
          <p:nvPr/>
        </p:nvSpPr>
        <p:spPr bwMode="gray">
          <a:xfrm>
            <a:off x="5347195" y="2577253"/>
            <a:ext cx="13060" cy="9327"/>
          </a:xfrm>
          <a:custGeom>
            <a:avLst/>
            <a:gdLst>
              <a:gd name="T0" fmla="*/ 2147483647 w 5"/>
              <a:gd name="T1" fmla="*/ 0 h 4"/>
              <a:gd name="T2" fmla="*/ 2147483647 w 5"/>
              <a:gd name="T3" fmla="*/ 2147483647 h 4"/>
              <a:gd name="T4" fmla="*/ 2147483647 w 5"/>
              <a:gd name="T5" fmla="*/ 2147483647 h 4"/>
              <a:gd name="T6" fmla="*/ 0 w 5"/>
              <a:gd name="T7" fmla="*/ 2147483647 h 4"/>
              <a:gd name="T8" fmla="*/ 0 w 5"/>
              <a:gd name="T9" fmla="*/ 2147483647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4" y="0"/>
                </a:moveTo>
                <a:lnTo>
                  <a:pt x="5" y="2"/>
                </a:lnTo>
                <a:lnTo>
                  <a:pt x="2" y="4"/>
                </a:lnTo>
                <a:lnTo>
                  <a:pt x="0" y="3"/>
                </a:lnTo>
                <a:lnTo>
                  <a:pt x="0" y="1"/>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02" name="Freeform 100">
            <a:extLst>
              <a:ext uri="{C183D7F6-B498-43B3-948B-1728B52AA6E4}">
                <adec:decorative xmlns:adec="http://schemas.microsoft.com/office/drawing/2017/decorative" val="1"/>
              </a:ext>
            </a:extLst>
          </p:cNvPr>
          <p:cNvSpPr>
            <a:spLocks/>
          </p:cNvSpPr>
          <p:nvPr/>
        </p:nvSpPr>
        <p:spPr bwMode="gray">
          <a:xfrm>
            <a:off x="5405031" y="2664928"/>
            <a:ext cx="16791" cy="16789"/>
          </a:xfrm>
          <a:custGeom>
            <a:avLst/>
            <a:gdLst>
              <a:gd name="T0" fmla="*/ 2147483647 w 7"/>
              <a:gd name="T1" fmla="*/ 0 h 7"/>
              <a:gd name="T2" fmla="*/ 2147483647 w 7"/>
              <a:gd name="T3" fmla="*/ 2147483647 h 7"/>
              <a:gd name="T4" fmla="*/ 2147483647 w 7"/>
              <a:gd name="T5" fmla="*/ 2147483647 h 7"/>
              <a:gd name="T6" fmla="*/ 2147483647 w 7"/>
              <a:gd name="T7" fmla="*/ 2147483647 h 7"/>
              <a:gd name="T8" fmla="*/ 2147483647 w 7"/>
              <a:gd name="T9" fmla="*/ 2147483647 h 7"/>
              <a:gd name="T10" fmla="*/ 0 w 7"/>
              <a:gd name="T11" fmla="*/ 2147483647 h 7"/>
              <a:gd name="T12" fmla="*/ 2147483647 w 7"/>
              <a:gd name="T13" fmla="*/ 0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1" y="0"/>
                </a:moveTo>
                <a:lnTo>
                  <a:pt x="4" y="3"/>
                </a:lnTo>
                <a:lnTo>
                  <a:pt x="7" y="4"/>
                </a:lnTo>
                <a:lnTo>
                  <a:pt x="7" y="7"/>
                </a:lnTo>
                <a:lnTo>
                  <a:pt x="4" y="7"/>
                </a:lnTo>
                <a:lnTo>
                  <a:pt x="0" y="2"/>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03" name="Freeform 101">
            <a:extLst>
              <a:ext uri="{C183D7F6-B498-43B3-948B-1728B52AA6E4}">
                <adec:decorative xmlns:adec="http://schemas.microsoft.com/office/drawing/2017/decorative" val="1"/>
              </a:ext>
            </a:extLst>
          </p:cNvPr>
          <p:cNvSpPr>
            <a:spLocks/>
          </p:cNvSpPr>
          <p:nvPr/>
        </p:nvSpPr>
        <p:spPr bwMode="gray">
          <a:xfrm>
            <a:off x="5391972" y="2666793"/>
            <a:ext cx="11193" cy="24251"/>
          </a:xfrm>
          <a:custGeom>
            <a:avLst/>
            <a:gdLst>
              <a:gd name="T0" fmla="*/ 0 w 5"/>
              <a:gd name="T1" fmla="*/ 2147483647 h 10"/>
              <a:gd name="T2" fmla="*/ 2147483647 w 5"/>
              <a:gd name="T3" fmla="*/ 0 h 10"/>
              <a:gd name="T4" fmla="*/ 2147483647 w 5"/>
              <a:gd name="T5" fmla="*/ 2147483647 h 10"/>
              <a:gd name="T6" fmla="*/ 2147483647 w 5"/>
              <a:gd name="T7" fmla="*/ 2147483647 h 10"/>
              <a:gd name="T8" fmla="*/ 2147483647 w 5"/>
              <a:gd name="T9" fmla="*/ 2147483647 h 10"/>
              <a:gd name="T10" fmla="*/ 0 w 5"/>
              <a:gd name="T11" fmla="*/ 2147483647 h 10"/>
              <a:gd name="T12" fmla="*/ 0 60000 65536"/>
              <a:gd name="T13" fmla="*/ 0 60000 65536"/>
              <a:gd name="T14" fmla="*/ 0 60000 65536"/>
              <a:gd name="T15" fmla="*/ 0 60000 65536"/>
              <a:gd name="T16" fmla="*/ 0 60000 65536"/>
              <a:gd name="T17" fmla="*/ 0 60000 65536"/>
              <a:gd name="T18" fmla="*/ 0 w 5"/>
              <a:gd name="T19" fmla="*/ 0 h 10"/>
              <a:gd name="T20" fmla="*/ 5 w 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5" h="10">
                <a:moveTo>
                  <a:pt x="0" y="2"/>
                </a:moveTo>
                <a:lnTo>
                  <a:pt x="2" y="0"/>
                </a:lnTo>
                <a:lnTo>
                  <a:pt x="3" y="2"/>
                </a:lnTo>
                <a:lnTo>
                  <a:pt x="5" y="10"/>
                </a:lnTo>
                <a:lnTo>
                  <a:pt x="2" y="10"/>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04" name="Freeform 102">
            <a:extLst>
              <a:ext uri="{C183D7F6-B498-43B3-948B-1728B52AA6E4}">
                <adec:decorative xmlns:adec="http://schemas.microsoft.com/office/drawing/2017/decorative" val="1"/>
              </a:ext>
            </a:extLst>
          </p:cNvPr>
          <p:cNvSpPr>
            <a:spLocks/>
          </p:cNvSpPr>
          <p:nvPr/>
        </p:nvSpPr>
        <p:spPr bwMode="gray">
          <a:xfrm>
            <a:off x="5345330" y="2681716"/>
            <a:ext cx="145521" cy="152965"/>
          </a:xfrm>
          <a:custGeom>
            <a:avLst/>
            <a:gdLst>
              <a:gd name="T0" fmla="*/ 2147483647 w 60"/>
              <a:gd name="T1" fmla="*/ 2147483647 h 63"/>
              <a:gd name="T2" fmla="*/ 2147483647 w 60"/>
              <a:gd name="T3" fmla="*/ 0 h 63"/>
              <a:gd name="T4" fmla="*/ 2147483647 w 60"/>
              <a:gd name="T5" fmla="*/ 2147483647 h 63"/>
              <a:gd name="T6" fmla="*/ 2147483647 w 60"/>
              <a:gd name="T7" fmla="*/ 2147483647 h 63"/>
              <a:gd name="T8" fmla="*/ 2147483647 w 60"/>
              <a:gd name="T9" fmla="*/ 2147483647 h 63"/>
              <a:gd name="T10" fmla="*/ 2147483647 w 60"/>
              <a:gd name="T11" fmla="*/ 2147483647 h 63"/>
              <a:gd name="T12" fmla="*/ 2147483647 w 60"/>
              <a:gd name="T13" fmla="*/ 2147483647 h 63"/>
              <a:gd name="T14" fmla="*/ 2147483647 w 60"/>
              <a:gd name="T15" fmla="*/ 2147483647 h 63"/>
              <a:gd name="T16" fmla="*/ 2147483647 w 60"/>
              <a:gd name="T17" fmla="*/ 2147483647 h 63"/>
              <a:gd name="T18" fmla="*/ 2147483647 w 60"/>
              <a:gd name="T19" fmla="*/ 2147483647 h 63"/>
              <a:gd name="T20" fmla="*/ 2147483647 w 60"/>
              <a:gd name="T21" fmla="*/ 2147483647 h 63"/>
              <a:gd name="T22" fmla="*/ 2147483647 w 60"/>
              <a:gd name="T23" fmla="*/ 2147483647 h 63"/>
              <a:gd name="T24" fmla="*/ 2147483647 w 60"/>
              <a:gd name="T25" fmla="*/ 2147483647 h 63"/>
              <a:gd name="T26" fmla="*/ 2147483647 w 60"/>
              <a:gd name="T27" fmla="*/ 2147483647 h 63"/>
              <a:gd name="T28" fmla="*/ 2147483647 w 60"/>
              <a:gd name="T29" fmla="*/ 2147483647 h 63"/>
              <a:gd name="T30" fmla="*/ 2147483647 w 60"/>
              <a:gd name="T31" fmla="*/ 2147483647 h 63"/>
              <a:gd name="T32" fmla="*/ 2147483647 w 60"/>
              <a:gd name="T33" fmla="*/ 2147483647 h 63"/>
              <a:gd name="T34" fmla="*/ 2147483647 w 60"/>
              <a:gd name="T35" fmla="*/ 2147483647 h 63"/>
              <a:gd name="T36" fmla="*/ 2147483647 w 60"/>
              <a:gd name="T37" fmla="*/ 2147483647 h 63"/>
              <a:gd name="T38" fmla="*/ 2147483647 w 60"/>
              <a:gd name="T39" fmla="*/ 2147483647 h 63"/>
              <a:gd name="T40" fmla="*/ 2147483647 w 60"/>
              <a:gd name="T41" fmla="*/ 2147483647 h 63"/>
              <a:gd name="T42" fmla="*/ 2147483647 w 60"/>
              <a:gd name="T43" fmla="*/ 2147483647 h 63"/>
              <a:gd name="T44" fmla="*/ 2147483647 w 60"/>
              <a:gd name="T45" fmla="*/ 2147483647 h 63"/>
              <a:gd name="T46" fmla="*/ 2147483647 w 60"/>
              <a:gd name="T47" fmla="*/ 2147483647 h 63"/>
              <a:gd name="T48" fmla="*/ 2147483647 w 60"/>
              <a:gd name="T49" fmla="*/ 2147483647 h 63"/>
              <a:gd name="T50" fmla="*/ 0 w 60"/>
              <a:gd name="T51" fmla="*/ 2147483647 h 63"/>
              <a:gd name="T52" fmla="*/ 2147483647 w 60"/>
              <a:gd name="T53" fmla="*/ 2147483647 h 63"/>
              <a:gd name="T54" fmla="*/ 2147483647 w 60"/>
              <a:gd name="T55" fmla="*/ 2147483647 h 63"/>
              <a:gd name="T56" fmla="*/ 2147483647 w 60"/>
              <a:gd name="T57" fmla="*/ 2147483647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0"/>
              <a:gd name="T88" fmla="*/ 0 h 63"/>
              <a:gd name="T89" fmla="*/ 60 w 60"/>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0" h="63">
                <a:moveTo>
                  <a:pt x="10" y="4"/>
                </a:moveTo>
                <a:lnTo>
                  <a:pt x="12" y="0"/>
                </a:lnTo>
                <a:lnTo>
                  <a:pt x="15" y="1"/>
                </a:lnTo>
                <a:lnTo>
                  <a:pt x="17" y="9"/>
                </a:lnTo>
                <a:lnTo>
                  <a:pt x="21" y="14"/>
                </a:lnTo>
                <a:lnTo>
                  <a:pt x="24" y="12"/>
                </a:lnTo>
                <a:lnTo>
                  <a:pt x="32" y="16"/>
                </a:lnTo>
                <a:lnTo>
                  <a:pt x="36" y="21"/>
                </a:lnTo>
                <a:lnTo>
                  <a:pt x="47" y="26"/>
                </a:lnTo>
                <a:lnTo>
                  <a:pt x="49" y="34"/>
                </a:lnTo>
                <a:lnTo>
                  <a:pt x="47" y="42"/>
                </a:lnTo>
                <a:lnTo>
                  <a:pt x="59" y="45"/>
                </a:lnTo>
                <a:lnTo>
                  <a:pt x="60" y="47"/>
                </a:lnTo>
                <a:lnTo>
                  <a:pt x="59" y="53"/>
                </a:lnTo>
                <a:lnTo>
                  <a:pt x="47" y="53"/>
                </a:lnTo>
                <a:lnTo>
                  <a:pt x="42" y="50"/>
                </a:lnTo>
                <a:lnTo>
                  <a:pt x="41" y="45"/>
                </a:lnTo>
                <a:lnTo>
                  <a:pt x="38" y="42"/>
                </a:lnTo>
                <a:lnTo>
                  <a:pt x="34" y="43"/>
                </a:lnTo>
                <a:lnTo>
                  <a:pt x="30" y="50"/>
                </a:lnTo>
                <a:lnTo>
                  <a:pt x="26" y="51"/>
                </a:lnTo>
                <a:lnTo>
                  <a:pt x="19" y="60"/>
                </a:lnTo>
                <a:lnTo>
                  <a:pt x="14" y="63"/>
                </a:lnTo>
                <a:lnTo>
                  <a:pt x="13" y="51"/>
                </a:lnTo>
                <a:lnTo>
                  <a:pt x="1" y="50"/>
                </a:lnTo>
                <a:lnTo>
                  <a:pt x="0" y="47"/>
                </a:lnTo>
                <a:lnTo>
                  <a:pt x="9" y="27"/>
                </a:lnTo>
                <a:lnTo>
                  <a:pt x="9" y="9"/>
                </a:lnTo>
                <a:lnTo>
                  <a:pt x="1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05" name="Freeform 103">
            <a:extLst>
              <a:ext uri="{C183D7F6-B498-43B3-948B-1728B52AA6E4}">
                <adec:decorative xmlns:adec="http://schemas.microsoft.com/office/drawing/2017/decorative" val="1"/>
              </a:ext>
            </a:extLst>
          </p:cNvPr>
          <p:cNvSpPr>
            <a:spLocks/>
          </p:cNvSpPr>
          <p:nvPr/>
        </p:nvSpPr>
        <p:spPr bwMode="gray">
          <a:xfrm>
            <a:off x="5421822" y="2840280"/>
            <a:ext cx="37313" cy="33577"/>
          </a:xfrm>
          <a:custGeom>
            <a:avLst/>
            <a:gdLst>
              <a:gd name="T0" fmla="*/ 2147483647 w 15"/>
              <a:gd name="T1" fmla="*/ 0 h 14"/>
              <a:gd name="T2" fmla="*/ 2147483647 w 15"/>
              <a:gd name="T3" fmla="*/ 2147483647 h 14"/>
              <a:gd name="T4" fmla="*/ 2147483647 w 15"/>
              <a:gd name="T5" fmla="*/ 2147483647 h 14"/>
              <a:gd name="T6" fmla="*/ 0 w 15"/>
              <a:gd name="T7" fmla="*/ 2147483647 h 14"/>
              <a:gd name="T8" fmla="*/ 0 w 15"/>
              <a:gd name="T9" fmla="*/ 2147483647 h 14"/>
              <a:gd name="T10" fmla="*/ 2147483647 w 15"/>
              <a:gd name="T11" fmla="*/ 0 h 14"/>
              <a:gd name="T12" fmla="*/ 2147483647 w 15"/>
              <a:gd name="T13" fmla="*/ 0 h 14"/>
              <a:gd name="T14" fmla="*/ 0 60000 65536"/>
              <a:gd name="T15" fmla="*/ 0 60000 65536"/>
              <a:gd name="T16" fmla="*/ 0 60000 65536"/>
              <a:gd name="T17" fmla="*/ 0 60000 65536"/>
              <a:gd name="T18" fmla="*/ 0 60000 65536"/>
              <a:gd name="T19" fmla="*/ 0 60000 65536"/>
              <a:gd name="T20" fmla="*/ 0 60000 65536"/>
              <a:gd name="T21" fmla="*/ 0 w 15"/>
              <a:gd name="T22" fmla="*/ 0 h 14"/>
              <a:gd name="T23" fmla="*/ 15 w 15"/>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4">
                <a:moveTo>
                  <a:pt x="15" y="0"/>
                </a:moveTo>
                <a:lnTo>
                  <a:pt x="14" y="5"/>
                </a:lnTo>
                <a:lnTo>
                  <a:pt x="6" y="13"/>
                </a:lnTo>
                <a:lnTo>
                  <a:pt x="0" y="14"/>
                </a:lnTo>
                <a:lnTo>
                  <a:pt x="0" y="5"/>
                </a:lnTo>
                <a:lnTo>
                  <a:pt x="6" y="0"/>
                </a:lnTo>
                <a:lnTo>
                  <a:pt x="15"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06" name="Freeform 104">
            <a:extLst>
              <a:ext uri="{C183D7F6-B498-43B3-948B-1728B52AA6E4}">
                <adec:decorative xmlns:adec="http://schemas.microsoft.com/office/drawing/2017/decorative" val="1"/>
              </a:ext>
            </a:extLst>
          </p:cNvPr>
          <p:cNvSpPr>
            <a:spLocks/>
          </p:cNvSpPr>
          <p:nvPr/>
        </p:nvSpPr>
        <p:spPr bwMode="gray">
          <a:xfrm>
            <a:off x="5498314" y="2871991"/>
            <a:ext cx="22388" cy="41040"/>
          </a:xfrm>
          <a:custGeom>
            <a:avLst/>
            <a:gdLst>
              <a:gd name="T0" fmla="*/ 2147483647 w 9"/>
              <a:gd name="T1" fmla="*/ 0 h 17"/>
              <a:gd name="T2" fmla="*/ 2147483647 w 9"/>
              <a:gd name="T3" fmla="*/ 2147483647 h 17"/>
              <a:gd name="T4" fmla="*/ 2147483647 w 9"/>
              <a:gd name="T5" fmla="*/ 2147483647 h 17"/>
              <a:gd name="T6" fmla="*/ 2147483647 w 9"/>
              <a:gd name="T7" fmla="*/ 2147483647 h 17"/>
              <a:gd name="T8" fmla="*/ 0 w 9"/>
              <a:gd name="T9" fmla="*/ 2147483647 h 17"/>
              <a:gd name="T10" fmla="*/ 2147483647 w 9"/>
              <a:gd name="T11" fmla="*/ 2147483647 h 17"/>
              <a:gd name="T12" fmla="*/ 2147483647 w 9"/>
              <a:gd name="T13" fmla="*/ 2147483647 h 17"/>
              <a:gd name="T14" fmla="*/ 2147483647 w 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7"/>
              <a:gd name="T26" fmla="*/ 9 w 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7">
                <a:moveTo>
                  <a:pt x="8" y="0"/>
                </a:moveTo>
                <a:lnTo>
                  <a:pt x="9" y="7"/>
                </a:lnTo>
                <a:lnTo>
                  <a:pt x="6" y="12"/>
                </a:lnTo>
                <a:lnTo>
                  <a:pt x="5" y="17"/>
                </a:lnTo>
                <a:lnTo>
                  <a:pt x="0" y="13"/>
                </a:lnTo>
                <a:lnTo>
                  <a:pt x="1" y="4"/>
                </a:lnTo>
                <a:lnTo>
                  <a:pt x="3" y="1"/>
                </a:lnTo>
                <a:lnTo>
                  <a:pt x="8"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07" name="Freeform 105">
            <a:extLst>
              <a:ext uri="{C183D7F6-B498-43B3-948B-1728B52AA6E4}">
                <adec:decorative xmlns:adec="http://schemas.microsoft.com/office/drawing/2017/decorative" val="1"/>
              </a:ext>
            </a:extLst>
          </p:cNvPr>
          <p:cNvSpPr>
            <a:spLocks/>
          </p:cNvSpPr>
          <p:nvPr/>
        </p:nvSpPr>
        <p:spPr bwMode="gray">
          <a:xfrm>
            <a:off x="5533761" y="2819759"/>
            <a:ext cx="20523" cy="16789"/>
          </a:xfrm>
          <a:custGeom>
            <a:avLst/>
            <a:gdLst>
              <a:gd name="T0" fmla="*/ 0 w 8"/>
              <a:gd name="T1" fmla="*/ 0 h 7"/>
              <a:gd name="T2" fmla="*/ 2147483647 w 8"/>
              <a:gd name="T3" fmla="*/ 0 h 7"/>
              <a:gd name="T4" fmla="*/ 2147483647 w 8"/>
              <a:gd name="T5" fmla="*/ 2147483647 h 7"/>
              <a:gd name="T6" fmla="*/ 2147483647 w 8"/>
              <a:gd name="T7" fmla="*/ 2147483647 h 7"/>
              <a:gd name="T8" fmla="*/ 2147483647 w 8"/>
              <a:gd name="T9" fmla="*/ 2147483647 h 7"/>
              <a:gd name="T10" fmla="*/ 0 w 8"/>
              <a:gd name="T11" fmla="*/ 0 h 7"/>
              <a:gd name="T12" fmla="*/ 0 60000 65536"/>
              <a:gd name="T13" fmla="*/ 0 60000 65536"/>
              <a:gd name="T14" fmla="*/ 0 60000 65536"/>
              <a:gd name="T15" fmla="*/ 0 60000 65536"/>
              <a:gd name="T16" fmla="*/ 0 60000 65536"/>
              <a:gd name="T17" fmla="*/ 0 60000 65536"/>
              <a:gd name="T18" fmla="*/ 0 w 8"/>
              <a:gd name="T19" fmla="*/ 0 h 7"/>
              <a:gd name="T20" fmla="*/ 8 w 8"/>
              <a:gd name="T21" fmla="*/ 7 h 7"/>
            </a:gdLst>
            <a:ahLst/>
            <a:cxnLst>
              <a:cxn ang="T12">
                <a:pos x="T0" y="T1"/>
              </a:cxn>
              <a:cxn ang="T13">
                <a:pos x="T2" y="T3"/>
              </a:cxn>
              <a:cxn ang="T14">
                <a:pos x="T4" y="T5"/>
              </a:cxn>
              <a:cxn ang="T15">
                <a:pos x="T6" y="T7"/>
              </a:cxn>
              <a:cxn ang="T16">
                <a:pos x="T8" y="T9"/>
              </a:cxn>
              <a:cxn ang="T17">
                <a:pos x="T10" y="T11"/>
              </a:cxn>
            </a:cxnLst>
            <a:rect l="T18" t="T19" r="T20" b="T21"/>
            <a:pathLst>
              <a:path w="8" h="7">
                <a:moveTo>
                  <a:pt x="0" y="0"/>
                </a:moveTo>
                <a:lnTo>
                  <a:pt x="5" y="0"/>
                </a:lnTo>
                <a:lnTo>
                  <a:pt x="8" y="3"/>
                </a:lnTo>
                <a:lnTo>
                  <a:pt x="5" y="7"/>
                </a:lnTo>
                <a:lnTo>
                  <a:pt x="2" y="5"/>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08" name="Freeform 106">
            <a:extLst>
              <a:ext uri="{C183D7F6-B498-43B3-948B-1728B52AA6E4}">
                <adec:decorative xmlns:adec="http://schemas.microsoft.com/office/drawing/2017/decorative" val="1"/>
              </a:ext>
            </a:extLst>
          </p:cNvPr>
          <p:cNvSpPr>
            <a:spLocks/>
          </p:cNvSpPr>
          <p:nvPr/>
        </p:nvSpPr>
        <p:spPr bwMode="gray">
          <a:xfrm>
            <a:off x="5556149" y="2804835"/>
            <a:ext cx="20523" cy="16789"/>
          </a:xfrm>
          <a:custGeom>
            <a:avLst/>
            <a:gdLst>
              <a:gd name="T0" fmla="*/ 2147483647 w 8"/>
              <a:gd name="T1" fmla="*/ 2147483647 h 7"/>
              <a:gd name="T2" fmla="*/ 0 w 8"/>
              <a:gd name="T3" fmla="*/ 2147483647 h 7"/>
              <a:gd name="T4" fmla="*/ 2147483647 w 8"/>
              <a:gd name="T5" fmla="*/ 0 h 7"/>
              <a:gd name="T6" fmla="*/ 2147483647 w 8"/>
              <a:gd name="T7" fmla="*/ 2147483647 h 7"/>
              <a:gd name="T8" fmla="*/ 2147483647 w 8"/>
              <a:gd name="T9" fmla="*/ 2147483647 h 7"/>
              <a:gd name="T10" fmla="*/ 2147483647 w 8"/>
              <a:gd name="T11" fmla="*/ 2147483647 h 7"/>
              <a:gd name="T12" fmla="*/ 2147483647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1" y="4"/>
                </a:moveTo>
                <a:lnTo>
                  <a:pt x="0" y="2"/>
                </a:lnTo>
                <a:lnTo>
                  <a:pt x="2" y="0"/>
                </a:lnTo>
                <a:lnTo>
                  <a:pt x="8" y="4"/>
                </a:lnTo>
                <a:lnTo>
                  <a:pt x="8" y="7"/>
                </a:lnTo>
                <a:lnTo>
                  <a:pt x="4" y="7"/>
                </a:lnTo>
                <a:lnTo>
                  <a:pt x="1"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09" name="Freeform 107">
            <a:extLst>
              <a:ext uri="{C183D7F6-B498-43B3-948B-1728B52AA6E4}">
                <adec:decorative xmlns:adec="http://schemas.microsoft.com/office/drawing/2017/decorative" val="1"/>
              </a:ext>
            </a:extLst>
          </p:cNvPr>
          <p:cNvSpPr>
            <a:spLocks/>
          </p:cNvSpPr>
          <p:nvPr/>
        </p:nvSpPr>
        <p:spPr bwMode="gray">
          <a:xfrm>
            <a:off x="5546820" y="2784315"/>
            <a:ext cx="9328" cy="11192"/>
          </a:xfrm>
          <a:custGeom>
            <a:avLst/>
            <a:gdLst>
              <a:gd name="T0" fmla="*/ 2147483647 w 4"/>
              <a:gd name="T1" fmla="*/ 2147483647 h 5"/>
              <a:gd name="T2" fmla="*/ 2147483647 w 4"/>
              <a:gd name="T3" fmla="*/ 2147483647 h 5"/>
              <a:gd name="T4" fmla="*/ 0 w 4"/>
              <a:gd name="T5" fmla="*/ 2147483647 h 5"/>
              <a:gd name="T6" fmla="*/ 2147483647 w 4"/>
              <a:gd name="T7" fmla="*/ 0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4" y="3"/>
                </a:moveTo>
                <a:lnTo>
                  <a:pt x="2" y="5"/>
                </a:lnTo>
                <a:lnTo>
                  <a:pt x="0" y="2"/>
                </a:lnTo>
                <a:lnTo>
                  <a:pt x="2" y="0"/>
                </a:lnTo>
                <a:lnTo>
                  <a:pt x="4"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10" name="Rectangle 108">
            <a:extLst>
              <a:ext uri="{C183D7F6-B498-43B3-948B-1728B52AA6E4}">
                <adec:decorative xmlns:adec="http://schemas.microsoft.com/office/drawing/2017/decorative" val="1"/>
              </a:ext>
            </a:extLst>
          </p:cNvPr>
          <p:cNvSpPr>
            <a:spLocks noChangeArrowheads="1"/>
          </p:cNvSpPr>
          <p:nvPr/>
        </p:nvSpPr>
        <p:spPr bwMode="gray">
          <a:xfrm>
            <a:off x="5341598" y="2491444"/>
            <a:ext cx="14925" cy="1865"/>
          </a:xfrm>
          <a:prstGeom prst="rect">
            <a:avLst/>
          </a:prstGeom>
          <a:solidFill>
            <a:schemeClr val="accent5"/>
          </a:solidFill>
          <a:ln w="3175">
            <a:solidFill>
              <a:schemeClr val="accent5"/>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914621">
              <a:spcBef>
                <a:spcPct val="50000"/>
              </a:spcBef>
            </a:pPr>
            <a:endParaRPr lang="en-GB" altLang="en-US" sz="1067" dirty="0">
              <a:solidFill>
                <a:srgbClr val="000000"/>
              </a:solidFill>
              <a:latin typeface="IBM Plex Sans" panose="020B0503050203000203" pitchFamily="34" charset="0"/>
              <a:ea typeface="MS PGothic" charset="-128"/>
            </a:endParaRPr>
          </a:p>
        </p:txBody>
      </p:sp>
      <p:sp>
        <p:nvSpPr>
          <p:cNvPr id="111" name="Freeform 109">
            <a:extLst>
              <a:ext uri="{C183D7F6-B498-43B3-948B-1728B52AA6E4}">
                <adec:decorative xmlns:adec="http://schemas.microsoft.com/office/drawing/2017/decorative" val="1"/>
              </a:ext>
            </a:extLst>
          </p:cNvPr>
          <p:cNvSpPr>
            <a:spLocks/>
          </p:cNvSpPr>
          <p:nvPr/>
        </p:nvSpPr>
        <p:spPr bwMode="gray">
          <a:xfrm>
            <a:off x="5268836" y="2163127"/>
            <a:ext cx="14925" cy="16789"/>
          </a:xfrm>
          <a:custGeom>
            <a:avLst/>
            <a:gdLst>
              <a:gd name="T0" fmla="*/ 2147483647 w 6"/>
              <a:gd name="T1" fmla="*/ 0 h 7"/>
              <a:gd name="T2" fmla="*/ 2147483647 w 6"/>
              <a:gd name="T3" fmla="*/ 0 h 7"/>
              <a:gd name="T4" fmla="*/ 2147483647 w 6"/>
              <a:gd name="T5" fmla="*/ 2147483647 h 7"/>
              <a:gd name="T6" fmla="*/ 2147483647 w 6"/>
              <a:gd name="T7" fmla="*/ 2147483647 h 7"/>
              <a:gd name="T8" fmla="*/ 2147483647 w 6"/>
              <a:gd name="T9" fmla="*/ 2147483647 h 7"/>
              <a:gd name="T10" fmla="*/ 0 w 6"/>
              <a:gd name="T11" fmla="*/ 2147483647 h 7"/>
              <a:gd name="T12" fmla="*/ 2147483647 w 6"/>
              <a:gd name="T13" fmla="*/ 0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1" y="0"/>
                </a:moveTo>
                <a:lnTo>
                  <a:pt x="5" y="0"/>
                </a:lnTo>
                <a:lnTo>
                  <a:pt x="6" y="6"/>
                </a:lnTo>
                <a:lnTo>
                  <a:pt x="3" y="7"/>
                </a:lnTo>
                <a:lnTo>
                  <a:pt x="1" y="7"/>
                </a:lnTo>
                <a:lnTo>
                  <a:pt x="0" y="1"/>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12" name="Freeform 110">
            <a:extLst>
              <a:ext uri="{C183D7F6-B498-43B3-948B-1728B52AA6E4}">
                <adec:decorative xmlns:adec="http://schemas.microsoft.com/office/drawing/2017/decorative" val="1"/>
              </a:ext>
            </a:extLst>
          </p:cNvPr>
          <p:cNvSpPr>
            <a:spLocks/>
          </p:cNvSpPr>
          <p:nvPr/>
        </p:nvSpPr>
        <p:spPr bwMode="gray">
          <a:xfrm>
            <a:off x="5261374" y="2127685"/>
            <a:ext cx="24253" cy="18655"/>
          </a:xfrm>
          <a:custGeom>
            <a:avLst/>
            <a:gdLst>
              <a:gd name="T0" fmla="*/ 2147483647 w 10"/>
              <a:gd name="T1" fmla="*/ 0 h 8"/>
              <a:gd name="T2" fmla="*/ 2147483647 w 10"/>
              <a:gd name="T3" fmla="*/ 2147483647 h 8"/>
              <a:gd name="T4" fmla="*/ 2147483647 w 10"/>
              <a:gd name="T5" fmla="*/ 2147483647 h 8"/>
              <a:gd name="T6" fmla="*/ 2147483647 w 10"/>
              <a:gd name="T7" fmla="*/ 2147483647 h 8"/>
              <a:gd name="T8" fmla="*/ 0 w 10"/>
              <a:gd name="T9" fmla="*/ 2147483647 h 8"/>
              <a:gd name="T10" fmla="*/ 2147483647 w 10"/>
              <a:gd name="T11" fmla="*/ 0 h 8"/>
              <a:gd name="T12" fmla="*/ 0 60000 65536"/>
              <a:gd name="T13" fmla="*/ 0 60000 65536"/>
              <a:gd name="T14" fmla="*/ 0 60000 65536"/>
              <a:gd name="T15" fmla="*/ 0 60000 65536"/>
              <a:gd name="T16" fmla="*/ 0 60000 65536"/>
              <a:gd name="T17" fmla="*/ 0 60000 65536"/>
              <a:gd name="T18" fmla="*/ 0 w 10"/>
              <a:gd name="T19" fmla="*/ 0 h 8"/>
              <a:gd name="T20" fmla="*/ 10 w 10"/>
              <a:gd name="T21" fmla="*/ 8 h 8"/>
            </a:gdLst>
            <a:ahLst/>
            <a:cxnLst>
              <a:cxn ang="T12">
                <a:pos x="T0" y="T1"/>
              </a:cxn>
              <a:cxn ang="T13">
                <a:pos x="T2" y="T3"/>
              </a:cxn>
              <a:cxn ang="T14">
                <a:pos x="T4" y="T5"/>
              </a:cxn>
              <a:cxn ang="T15">
                <a:pos x="T6" y="T7"/>
              </a:cxn>
              <a:cxn ang="T16">
                <a:pos x="T8" y="T9"/>
              </a:cxn>
              <a:cxn ang="T17">
                <a:pos x="T10" y="T11"/>
              </a:cxn>
            </a:cxnLst>
            <a:rect l="T18" t="T19" r="T20" b="T21"/>
            <a:pathLst>
              <a:path w="10" h="8">
                <a:moveTo>
                  <a:pt x="1" y="0"/>
                </a:moveTo>
                <a:lnTo>
                  <a:pt x="7" y="2"/>
                </a:lnTo>
                <a:lnTo>
                  <a:pt x="10" y="6"/>
                </a:lnTo>
                <a:lnTo>
                  <a:pt x="7" y="8"/>
                </a:lnTo>
                <a:lnTo>
                  <a:pt x="0" y="5"/>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13" name="Freeform 111">
            <a:extLst>
              <a:ext uri="{C183D7F6-B498-43B3-948B-1728B52AA6E4}">
                <adec:decorative xmlns:adec="http://schemas.microsoft.com/office/drawing/2017/decorative" val="1"/>
              </a:ext>
            </a:extLst>
          </p:cNvPr>
          <p:cNvSpPr>
            <a:spLocks/>
          </p:cNvSpPr>
          <p:nvPr/>
        </p:nvSpPr>
        <p:spPr bwMode="gray">
          <a:xfrm>
            <a:off x="5255778" y="2140742"/>
            <a:ext cx="11193" cy="746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1"/>
                </a:moveTo>
                <a:lnTo>
                  <a:pt x="3" y="0"/>
                </a:lnTo>
                <a:lnTo>
                  <a:pt x="5" y="2"/>
                </a:lnTo>
                <a:lnTo>
                  <a:pt x="3"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14" name="Freeform 112">
            <a:extLst>
              <a:ext uri="{C183D7F6-B498-43B3-948B-1728B52AA6E4}">
                <adec:decorative xmlns:adec="http://schemas.microsoft.com/office/drawing/2017/decorative" val="1"/>
              </a:ext>
            </a:extLst>
          </p:cNvPr>
          <p:cNvSpPr>
            <a:spLocks/>
          </p:cNvSpPr>
          <p:nvPr/>
        </p:nvSpPr>
        <p:spPr bwMode="gray">
          <a:xfrm>
            <a:off x="5356523" y="2047471"/>
            <a:ext cx="35448" cy="9327"/>
          </a:xfrm>
          <a:custGeom>
            <a:avLst/>
            <a:gdLst>
              <a:gd name="T0" fmla="*/ 0 w 14"/>
              <a:gd name="T1" fmla="*/ 2147483647 h 4"/>
              <a:gd name="T2" fmla="*/ 2147483647 w 14"/>
              <a:gd name="T3" fmla="*/ 2147483647 h 4"/>
              <a:gd name="T4" fmla="*/ 2147483647 w 14"/>
              <a:gd name="T5" fmla="*/ 0 h 4"/>
              <a:gd name="T6" fmla="*/ 2147483647 w 14"/>
              <a:gd name="T7" fmla="*/ 2147483647 h 4"/>
              <a:gd name="T8" fmla="*/ 2147483647 w 14"/>
              <a:gd name="T9" fmla="*/ 2147483647 h 4"/>
              <a:gd name="T10" fmla="*/ 0 w 14"/>
              <a:gd name="T11" fmla="*/ 2147483647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0" y="4"/>
                </a:moveTo>
                <a:lnTo>
                  <a:pt x="4" y="2"/>
                </a:lnTo>
                <a:lnTo>
                  <a:pt x="12" y="0"/>
                </a:lnTo>
                <a:lnTo>
                  <a:pt x="14" y="1"/>
                </a:lnTo>
                <a:lnTo>
                  <a:pt x="8" y="4"/>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15" name="Freeform 113">
            <a:extLst>
              <a:ext uri="{C183D7F6-B498-43B3-948B-1728B52AA6E4}">
                <adec:decorative xmlns:adec="http://schemas.microsoft.com/office/drawing/2017/decorative" val="1"/>
              </a:ext>
            </a:extLst>
          </p:cNvPr>
          <p:cNvSpPr>
            <a:spLocks/>
          </p:cNvSpPr>
          <p:nvPr/>
        </p:nvSpPr>
        <p:spPr bwMode="gray">
          <a:xfrm>
            <a:off x="5149435" y="2295572"/>
            <a:ext cx="119403" cy="108195"/>
          </a:xfrm>
          <a:custGeom>
            <a:avLst/>
            <a:gdLst>
              <a:gd name="T0" fmla="*/ 2147483647 w 49"/>
              <a:gd name="T1" fmla="*/ 2147483647 h 45"/>
              <a:gd name="T2" fmla="*/ 2147483647 w 49"/>
              <a:gd name="T3" fmla="*/ 2147483647 h 45"/>
              <a:gd name="T4" fmla="*/ 0 w 49"/>
              <a:gd name="T5" fmla="*/ 2147483647 h 45"/>
              <a:gd name="T6" fmla="*/ 2147483647 w 49"/>
              <a:gd name="T7" fmla="*/ 2147483647 h 45"/>
              <a:gd name="T8" fmla="*/ 0 w 49"/>
              <a:gd name="T9" fmla="*/ 2147483647 h 45"/>
              <a:gd name="T10" fmla="*/ 2147483647 w 49"/>
              <a:gd name="T11" fmla="*/ 2147483647 h 45"/>
              <a:gd name="T12" fmla="*/ 2147483647 w 49"/>
              <a:gd name="T13" fmla="*/ 2147483647 h 45"/>
              <a:gd name="T14" fmla="*/ 2147483647 w 49"/>
              <a:gd name="T15" fmla="*/ 2147483647 h 45"/>
              <a:gd name="T16" fmla="*/ 2147483647 w 49"/>
              <a:gd name="T17" fmla="*/ 2147483647 h 45"/>
              <a:gd name="T18" fmla="*/ 2147483647 w 49"/>
              <a:gd name="T19" fmla="*/ 2147483647 h 45"/>
              <a:gd name="T20" fmla="*/ 2147483647 w 49"/>
              <a:gd name="T21" fmla="*/ 2147483647 h 45"/>
              <a:gd name="T22" fmla="*/ 2147483647 w 49"/>
              <a:gd name="T23" fmla="*/ 0 h 45"/>
              <a:gd name="T24" fmla="*/ 2147483647 w 49"/>
              <a:gd name="T25" fmla="*/ 2147483647 h 45"/>
              <a:gd name="T26" fmla="*/ 2147483647 w 49"/>
              <a:gd name="T27" fmla="*/ 2147483647 h 45"/>
              <a:gd name="T28" fmla="*/ 2147483647 w 49"/>
              <a:gd name="T29" fmla="*/ 2147483647 h 45"/>
              <a:gd name="T30" fmla="*/ 2147483647 w 49"/>
              <a:gd name="T31" fmla="*/ 2147483647 h 45"/>
              <a:gd name="T32" fmla="*/ 2147483647 w 49"/>
              <a:gd name="T33" fmla="*/ 2147483647 h 45"/>
              <a:gd name="T34" fmla="*/ 2147483647 w 49"/>
              <a:gd name="T35" fmla="*/ 2147483647 h 45"/>
              <a:gd name="T36" fmla="*/ 2147483647 w 49"/>
              <a:gd name="T37" fmla="*/ 2147483647 h 45"/>
              <a:gd name="T38" fmla="*/ 2147483647 w 49"/>
              <a:gd name="T39" fmla="*/ 2147483647 h 45"/>
              <a:gd name="T40" fmla="*/ 2147483647 w 49"/>
              <a:gd name="T41" fmla="*/ 2147483647 h 45"/>
              <a:gd name="T42" fmla="*/ 2147483647 w 49"/>
              <a:gd name="T43" fmla="*/ 2147483647 h 45"/>
              <a:gd name="T44" fmla="*/ 2147483647 w 49"/>
              <a:gd name="T45" fmla="*/ 2147483647 h 45"/>
              <a:gd name="T46" fmla="*/ 2147483647 w 49"/>
              <a:gd name="T47" fmla="*/ 2147483647 h 45"/>
              <a:gd name="T48" fmla="*/ 2147483647 w 49"/>
              <a:gd name="T49" fmla="*/ 2147483647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5"/>
              <a:gd name="T77" fmla="*/ 49 w 49"/>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5">
                <a:moveTo>
                  <a:pt x="5" y="45"/>
                </a:moveTo>
                <a:lnTo>
                  <a:pt x="4" y="35"/>
                </a:lnTo>
                <a:lnTo>
                  <a:pt x="0" y="28"/>
                </a:lnTo>
                <a:lnTo>
                  <a:pt x="1" y="26"/>
                </a:lnTo>
                <a:lnTo>
                  <a:pt x="0" y="10"/>
                </a:lnTo>
                <a:lnTo>
                  <a:pt x="3" y="9"/>
                </a:lnTo>
                <a:lnTo>
                  <a:pt x="7" y="10"/>
                </a:lnTo>
                <a:lnTo>
                  <a:pt x="7" y="8"/>
                </a:lnTo>
                <a:lnTo>
                  <a:pt x="2" y="5"/>
                </a:lnTo>
                <a:lnTo>
                  <a:pt x="10" y="1"/>
                </a:lnTo>
                <a:lnTo>
                  <a:pt x="16" y="2"/>
                </a:lnTo>
                <a:lnTo>
                  <a:pt x="25" y="0"/>
                </a:lnTo>
                <a:lnTo>
                  <a:pt x="32" y="4"/>
                </a:lnTo>
                <a:lnTo>
                  <a:pt x="36" y="3"/>
                </a:lnTo>
                <a:lnTo>
                  <a:pt x="49" y="4"/>
                </a:lnTo>
                <a:lnTo>
                  <a:pt x="49" y="9"/>
                </a:lnTo>
                <a:lnTo>
                  <a:pt x="33" y="31"/>
                </a:lnTo>
                <a:lnTo>
                  <a:pt x="28" y="30"/>
                </a:lnTo>
                <a:lnTo>
                  <a:pt x="22" y="30"/>
                </a:lnTo>
                <a:lnTo>
                  <a:pt x="17" y="29"/>
                </a:lnTo>
                <a:lnTo>
                  <a:pt x="13" y="30"/>
                </a:lnTo>
                <a:lnTo>
                  <a:pt x="19" y="36"/>
                </a:lnTo>
                <a:lnTo>
                  <a:pt x="13" y="45"/>
                </a:lnTo>
                <a:lnTo>
                  <a:pt x="8" y="45"/>
                </a:lnTo>
                <a:lnTo>
                  <a:pt x="5" y="4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16" name="Freeform 114">
            <a:extLst>
              <a:ext uri="{C183D7F6-B498-43B3-948B-1728B52AA6E4}">
                <adec:decorative xmlns:adec="http://schemas.microsoft.com/office/drawing/2017/decorative" val="1"/>
              </a:ext>
            </a:extLst>
          </p:cNvPr>
          <p:cNvSpPr>
            <a:spLocks/>
          </p:cNvSpPr>
          <p:nvPr/>
        </p:nvSpPr>
        <p:spPr bwMode="gray">
          <a:xfrm>
            <a:off x="5119585" y="2153801"/>
            <a:ext cx="395521" cy="126849"/>
          </a:xfrm>
          <a:custGeom>
            <a:avLst/>
            <a:gdLst>
              <a:gd name="T0" fmla="*/ 2147483647 w 163"/>
              <a:gd name="T1" fmla="*/ 2147483647 h 52"/>
              <a:gd name="T2" fmla="*/ 2147483647 w 163"/>
              <a:gd name="T3" fmla="*/ 2147483647 h 52"/>
              <a:gd name="T4" fmla="*/ 2147483647 w 163"/>
              <a:gd name="T5" fmla="*/ 2147483647 h 52"/>
              <a:gd name="T6" fmla="*/ 2147483647 w 163"/>
              <a:gd name="T7" fmla="*/ 2147483647 h 52"/>
              <a:gd name="T8" fmla="*/ 2147483647 w 163"/>
              <a:gd name="T9" fmla="*/ 2147483647 h 52"/>
              <a:gd name="T10" fmla="*/ 2147483647 w 163"/>
              <a:gd name="T11" fmla="*/ 2147483647 h 52"/>
              <a:gd name="T12" fmla="*/ 2147483647 w 163"/>
              <a:gd name="T13" fmla="*/ 2147483647 h 52"/>
              <a:gd name="T14" fmla="*/ 2147483647 w 163"/>
              <a:gd name="T15" fmla="*/ 2147483647 h 52"/>
              <a:gd name="T16" fmla="*/ 2147483647 w 163"/>
              <a:gd name="T17" fmla="*/ 2147483647 h 52"/>
              <a:gd name="T18" fmla="*/ 2147483647 w 163"/>
              <a:gd name="T19" fmla="*/ 2147483647 h 52"/>
              <a:gd name="T20" fmla="*/ 2147483647 w 163"/>
              <a:gd name="T21" fmla="*/ 2147483647 h 52"/>
              <a:gd name="T22" fmla="*/ 2147483647 w 163"/>
              <a:gd name="T23" fmla="*/ 2147483647 h 52"/>
              <a:gd name="T24" fmla="*/ 2147483647 w 163"/>
              <a:gd name="T25" fmla="*/ 2147483647 h 52"/>
              <a:gd name="T26" fmla="*/ 2147483647 w 163"/>
              <a:gd name="T27" fmla="*/ 2147483647 h 52"/>
              <a:gd name="T28" fmla="*/ 2147483647 w 163"/>
              <a:gd name="T29" fmla="*/ 2147483647 h 52"/>
              <a:gd name="T30" fmla="*/ 2147483647 w 163"/>
              <a:gd name="T31" fmla="*/ 2147483647 h 52"/>
              <a:gd name="T32" fmla="*/ 2147483647 w 163"/>
              <a:gd name="T33" fmla="*/ 2147483647 h 52"/>
              <a:gd name="T34" fmla="*/ 2147483647 w 163"/>
              <a:gd name="T35" fmla="*/ 2147483647 h 52"/>
              <a:gd name="T36" fmla="*/ 2147483647 w 163"/>
              <a:gd name="T37" fmla="*/ 2147483647 h 52"/>
              <a:gd name="T38" fmla="*/ 2147483647 w 163"/>
              <a:gd name="T39" fmla="*/ 2147483647 h 52"/>
              <a:gd name="T40" fmla="*/ 2147483647 w 163"/>
              <a:gd name="T41" fmla="*/ 2147483647 h 52"/>
              <a:gd name="T42" fmla="*/ 2147483647 w 163"/>
              <a:gd name="T43" fmla="*/ 2147483647 h 52"/>
              <a:gd name="T44" fmla="*/ 2147483647 w 163"/>
              <a:gd name="T45" fmla="*/ 2147483647 h 52"/>
              <a:gd name="T46" fmla="*/ 2147483647 w 163"/>
              <a:gd name="T47" fmla="*/ 2147483647 h 52"/>
              <a:gd name="T48" fmla="*/ 2147483647 w 163"/>
              <a:gd name="T49" fmla="*/ 2147483647 h 52"/>
              <a:gd name="T50" fmla="*/ 0 w 163"/>
              <a:gd name="T51" fmla="*/ 2147483647 h 52"/>
              <a:gd name="T52" fmla="*/ 2147483647 w 163"/>
              <a:gd name="T53" fmla="*/ 0 h 52"/>
              <a:gd name="T54" fmla="*/ 2147483647 w 163"/>
              <a:gd name="T55" fmla="*/ 2147483647 h 52"/>
              <a:gd name="T56" fmla="*/ 2147483647 w 163"/>
              <a:gd name="T57" fmla="*/ 2147483647 h 52"/>
              <a:gd name="T58" fmla="*/ 2147483647 w 163"/>
              <a:gd name="T59" fmla="*/ 2147483647 h 52"/>
              <a:gd name="T60" fmla="*/ 2147483647 w 163"/>
              <a:gd name="T61" fmla="*/ 2147483647 h 52"/>
              <a:gd name="T62" fmla="*/ 2147483647 w 163"/>
              <a:gd name="T63" fmla="*/ 2147483647 h 52"/>
              <a:gd name="T64" fmla="*/ 2147483647 w 163"/>
              <a:gd name="T65" fmla="*/ 2147483647 h 52"/>
              <a:gd name="T66" fmla="*/ 2147483647 w 163"/>
              <a:gd name="T67" fmla="*/ 2147483647 h 52"/>
              <a:gd name="T68" fmla="*/ 2147483647 w 163"/>
              <a:gd name="T69" fmla="*/ 2147483647 h 52"/>
              <a:gd name="T70" fmla="*/ 2147483647 w 163"/>
              <a:gd name="T71" fmla="*/ 2147483647 h 52"/>
              <a:gd name="T72" fmla="*/ 2147483647 w 163"/>
              <a:gd name="T73" fmla="*/ 2147483647 h 52"/>
              <a:gd name="T74" fmla="*/ 2147483647 w 163"/>
              <a:gd name="T75" fmla="*/ 2147483647 h 52"/>
              <a:gd name="T76" fmla="*/ 2147483647 w 163"/>
              <a:gd name="T77" fmla="*/ 2147483647 h 52"/>
              <a:gd name="T78" fmla="*/ 2147483647 w 163"/>
              <a:gd name="T79" fmla="*/ 2147483647 h 52"/>
              <a:gd name="T80" fmla="*/ 2147483647 w 163"/>
              <a:gd name="T81" fmla="*/ 2147483647 h 52"/>
              <a:gd name="T82" fmla="*/ 2147483647 w 163"/>
              <a:gd name="T83" fmla="*/ 2147483647 h 52"/>
              <a:gd name="T84" fmla="*/ 2147483647 w 163"/>
              <a:gd name="T85" fmla="*/ 2147483647 h 52"/>
              <a:gd name="T86" fmla="*/ 2147483647 w 163"/>
              <a:gd name="T87" fmla="*/ 2147483647 h 52"/>
              <a:gd name="T88" fmla="*/ 2147483647 w 163"/>
              <a:gd name="T89" fmla="*/ 2147483647 h 52"/>
              <a:gd name="T90" fmla="*/ 2147483647 w 163"/>
              <a:gd name="T91" fmla="*/ 2147483647 h 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3"/>
              <a:gd name="T139" fmla="*/ 0 h 52"/>
              <a:gd name="T140" fmla="*/ 163 w 163"/>
              <a:gd name="T141" fmla="*/ 52 h 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3" h="52">
                <a:moveTo>
                  <a:pt x="111" y="29"/>
                </a:moveTo>
                <a:lnTo>
                  <a:pt x="115" y="27"/>
                </a:lnTo>
                <a:lnTo>
                  <a:pt x="126" y="22"/>
                </a:lnTo>
                <a:lnTo>
                  <a:pt x="129" y="24"/>
                </a:lnTo>
                <a:lnTo>
                  <a:pt x="134" y="23"/>
                </a:lnTo>
                <a:lnTo>
                  <a:pt x="143" y="23"/>
                </a:lnTo>
                <a:lnTo>
                  <a:pt x="149" y="25"/>
                </a:lnTo>
                <a:lnTo>
                  <a:pt x="150" y="27"/>
                </a:lnTo>
                <a:lnTo>
                  <a:pt x="157" y="26"/>
                </a:lnTo>
                <a:lnTo>
                  <a:pt x="161" y="29"/>
                </a:lnTo>
                <a:lnTo>
                  <a:pt x="161" y="33"/>
                </a:lnTo>
                <a:lnTo>
                  <a:pt x="156" y="35"/>
                </a:lnTo>
                <a:lnTo>
                  <a:pt x="155" y="37"/>
                </a:lnTo>
                <a:lnTo>
                  <a:pt x="162" y="38"/>
                </a:lnTo>
                <a:lnTo>
                  <a:pt x="163" y="42"/>
                </a:lnTo>
                <a:lnTo>
                  <a:pt x="158" y="43"/>
                </a:lnTo>
                <a:lnTo>
                  <a:pt x="155" y="40"/>
                </a:lnTo>
                <a:lnTo>
                  <a:pt x="152" y="42"/>
                </a:lnTo>
                <a:lnTo>
                  <a:pt x="155" y="46"/>
                </a:lnTo>
                <a:lnTo>
                  <a:pt x="152" y="49"/>
                </a:lnTo>
                <a:lnTo>
                  <a:pt x="145" y="48"/>
                </a:lnTo>
                <a:lnTo>
                  <a:pt x="142" y="52"/>
                </a:lnTo>
                <a:lnTo>
                  <a:pt x="132" y="49"/>
                </a:lnTo>
                <a:lnTo>
                  <a:pt x="130" y="42"/>
                </a:lnTo>
                <a:lnTo>
                  <a:pt x="126" y="42"/>
                </a:lnTo>
                <a:lnTo>
                  <a:pt x="123" y="50"/>
                </a:lnTo>
                <a:lnTo>
                  <a:pt x="115" y="49"/>
                </a:lnTo>
                <a:lnTo>
                  <a:pt x="113" y="45"/>
                </a:lnTo>
                <a:lnTo>
                  <a:pt x="109" y="44"/>
                </a:lnTo>
                <a:lnTo>
                  <a:pt x="108" y="48"/>
                </a:lnTo>
                <a:lnTo>
                  <a:pt x="99" y="50"/>
                </a:lnTo>
                <a:lnTo>
                  <a:pt x="80" y="50"/>
                </a:lnTo>
                <a:lnTo>
                  <a:pt x="82" y="46"/>
                </a:lnTo>
                <a:lnTo>
                  <a:pt x="78" y="43"/>
                </a:lnTo>
                <a:lnTo>
                  <a:pt x="68" y="48"/>
                </a:lnTo>
                <a:lnTo>
                  <a:pt x="59" y="44"/>
                </a:lnTo>
                <a:lnTo>
                  <a:pt x="51" y="46"/>
                </a:lnTo>
                <a:lnTo>
                  <a:pt x="47" y="44"/>
                </a:lnTo>
                <a:lnTo>
                  <a:pt x="46" y="37"/>
                </a:lnTo>
                <a:lnTo>
                  <a:pt x="50" y="36"/>
                </a:lnTo>
                <a:lnTo>
                  <a:pt x="49" y="33"/>
                </a:lnTo>
                <a:lnTo>
                  <a:pt x="45" y="30"/>
                </a:lnTo>
                <a:lnTo>
                  <a:pt x="48" y="26"/>
                </a:lnTo>
                <a:lnTo>
                  <a:pt x="42" y="23"/>
                </a:lnTo>
                <a:lnTo>
                  <a:pt x="38" y="16"/>
                </a:lnTo>
                <a:lnTo>
                  <a:pt x="30" y="16"/>
                </a:lnTo>
                <a:lnTo>
                  <a:pt x="27" y="16"/>
                </a:lnTo>
                <a:lnTo>
                  <a:pt x="18" y="15"/>
                </a:lnTo>
                <a:lnTo>
                  <a:pt x="16" y="12"/>
                </a:lnTo>
                <a:lnTo>
                  <a:pt x="11" y="11"/>
                </a:lnTo>
                <a:lnTo>
                  <a:pt x="8" y="8"/>
                </a:lnTo>
                <a:lnTo>
                  <a:pt x="0" y="4"/>
                </a:lnTo>
                <a:lnTo>
                  <a:pt x="5" y="0"/>
                </a:lnTo>
                <a:lnTo>
                  <a:pt x="13" y="0"/>
                </a:lnTo>
                <a:lnTo>
                  <a:pt x="25" y="2"/>
                </a:lnTo>
                <a:lnTo>
                  <a:pt x="28" y="1"/>
                </a:lnTo>
                <a:lnTo>
                  <a:pt x="32" y="1"/>
                </a:lnTo>
                <a:lnTo>
                  <a:pt x="31" y="12"/>
                </a:lnTo>
                <a:lnTo>
                  <a:pt x="35" y="12"/>
                </a:lnTo>
                <a:lnTo>
                  <a:pt x="42" y="8"/>
                </a:lnTo>
                <a:lnTo>
                  <a:pt x="50" y="9"/>
                </a:lnTo>
                <a:lnTo>
                  <a:pt x="55" y="6"/>
                </a:lnTo>
                <a:lnTo>
                  <a:pt x="60" y="8"/>
                </a:lnTo>
                <a:lnTo>
                  <a:pt x="61" y="10"/>
                </a:lnTo>
                <a:lnTo>
                  <a:pt x="55" y="10"/>
                </a:lnTo>
                <a:lnTo>
                  <a:pt x="52" y="11"/>
                </a:lnTo>
                <a:lnTo>
                  <a:pt x="55" y="13"/>
                </a:lnTo>
                <a:lnTo>
                  <a:pt x="60" y="12"/>
                </a:lnTo>
                <a:lnTo>
                  <a:pt x="64" y="14"/>
                </a:lnTo>
                <a:lnTo>
                  <a:pt x="73" y="15"/>
                </a:lnTo>
                <a:lnTo>
                  <a:pt x="73" y="17"/>
                </a:lnTo>
                <a:lnTo>
                  <a:pt x="65" y="18"/>
                </a:lnTo>
                <a:lnTo>
                  <a:pt x="59" y="16"/>
                </a:lnTo>
                <a:lnTo>
                  <a:pt x="51" y="16"/>
                </a:lnTo>
                <a:lnTo>
                  <a:pt x="57" y="19"/>
                </a:lnTo>
                <a:lnTo>
                  <a:pt x="53" y="23"/>
                </a:lnTo>
                <a:lnTo>
                  <a:pt x="56" y="24"/>
                </a:lnTo>
                <a:lnTo>
                  <a:pt x="63" y="22"/>
                </a:lnTo>
                <a:lnTo>
                  <a:pt x="68" y="22"/>
                </a:lnTo>
                <a:lnTo>
                  <a:pt x="69" y="27"/>
                </a:lnTo>
                <a:lnTo>
                  <a:pt x="73" y="30"/>
                </a:lnTo>
                <a:lnTo>
                  <a:pt x="77" y="31"/>
                </a:lnTo>
                <a:lnTo>
                  <a:pt x="76" y="26"/>
                </a:lnTo>
                <a:lnTo>
                  <a:pt x="80" y="26"/>
                </a:lnTo>
                <a:lnTo>
                  <a:pt x="83" y="29"/>
                </a:lnTo>
                <a:lnTo>
                  <a:pt x="90" y="30"/>
                </a:lnTo>
                <a:lnTo>
                  <a:pt x="89" y="27"/>
                </a:lnTo>
                <a:lnTo>
                  <a:pt x="93" y="27"/>
                </a:lnTo>
                <a:lnTo>
                  <a:pt x="95" y="30"/>
                </a:lnTo>
                <a:lnTo>
                  <a:pt x="100" y="32"/>
                </a:lnTo>
                <a:lnTo>
                  <a:pt x="103" y="31"/>
                </a:lnTo>
                <a:lnTo>
                  <a:pt x="101" y="28"/>
                </a:lnTo>
                <a:lnTo>
                  <a:pt x="111" y="2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17" name="Freeform 115">
            <a:extLst>
              <a:ext uri="{C183D7F6-B498-43B3-948B-1728B52AA6E4}">
                <adec:decorative xmlns:adec="http://schemas.microsoft.com/office/drawing/2017/decorative" val="1"/>
              </a:ext>
            </a:extLst>
          </p:cNvPr>
          <p:cNvSpPr>
            <a:spLocks/>
          </p:cNvSpPr>
          <p:nvPr/>
        </p:nvSpPr>
        <p:spPr bwMode="gray">
          <a:xfrm>
            <a:off x="5138241" y="1905698"/>
            <a:ext cx="255596" cy="194005"/>
          </a:xfrm>
          <a:custGeom>
            <a:avLst/>
            <a:gdLst>
              <a:gd name="T0" fmla="*/ 2147483647 w 105"/>
              <a:gd name="T1" fmla="*/ 2147483647 h 80"/>
              <a:gd name="T2" fmla="*/ 2147483647 w 105"/>
              <a:gd name="T3" fmla="*/ 2147483647 h 80"/>
              <a:gd name="T4" fmla="*/ 2147483647 w 105"/>
              <a:gd name="T5" fmla="*/ 2147483647 h 80"/>
              <a:gd name="T6" fmla="*/ 2147483647 w 105"/>
              <a:gd name="T7" fmla="*/ 2147483647 h 80"/>
              <a:gd name="T8" fmla="*/ 2147483647 w 105"/>
              <a:gd name="T9" fmla="*/ 2147483647 h 80"/>
              <a:gd name="T10" fmla="*/ 2147483647 w 105"/>
              <a:gd name="T11" fmla="*/ 2147483647 h 80"/>
              <a:gd name="T12" fmla="*/ 2147483647 w 105"/>
              <a:gd name="T13" fmla="*/ 2147483647 h 80"/>
              <a:gd name="T14" fmla="*/ 2147483647 w 105"/>
              <a:gd name="T15" fmla="*/ 2147483647 h 80"/>
              <a:gd name="T16" fmla="*/ 2147483647 w 105"/>
              <a:gd name="T17" fmla="*/ 2147483647 h 80"/>
              <a:gd name="T18" fmla="*/ 2147483647 w 105"/>
              <a:gd name="T19" fmla="*/ 2147483647 h 80"/>
              <a:gd name="T20" fmla="*/ 2147483647 w 105"/>
              <a:gd name="T21" fmla="*/ 2147483647 h 80"/>
              <a:gd name="T22" fmla="*/ 2147483647 w 105"/>
              <a:gd name="T23" fmla="*/ 2147483647 h 80"/>
              <a:gd name="T24" fmla="*/ 2147483647 w 105"/>
              <a:gd name="T25" fmla="*/ 2147483647 h 80"/>
              <a:gd name="T26" fmla="*/ 2147483647 w 105"/>
              <a:gd name="T27" fmla="*/ 2147483647 h 80"/>
              <a:gd name="T28" fmla="*/ 2147483647 w 105"/>
              <a:gd name="T29" fmla="*/ 2147483647 h 80"/>
              <a:gd name="T30" fmla="*/ 2147483647 w 105"/>
              <a:gd name="T31" fmla="*/ 2147483647 h 80"/>
              <a:gd name="T32" fmla="*/ 2147483647 w 105"/>
              <a:gd name="T33" fmla="*/ 2147483647 h 80"/>
              <a:gd name="T34" fmla="*/ 2147483647 w 105"/>
              <a:gd name="T35" fmla="*/ 2147483647 h 80"/>
              <a:gd name="T36" fmla="*/ 2147483647 w 105"/>
              <a:gd name="T37" fmla="*/ 2147483647 h 80"/>
              <a:gd name="T38" fmla="*/ 2147483647 w 105"/>
              <a:gd name="T39" fmla="*/ 2147483647 h 80"/>
              <a:gd name="T40" fmla="*/ 2147483647 w 105"/>
              <a:gd name="T41" fmla="*/ 2147483647 h 80"/>
              <a:gd name="T42" fmla="*/ 2147483647 w 105"/>
              <a:gd name="T43" fmla="*/ 2147483647 h 80"/>
              <a:gd name="T44" fmla="*/ 2147483647 w 105"/>
              <a:gd name="T45" fmla="*/ 2147483647 h 80"/>
              <a:gd name="T46" fmla="*/ 2147483647 w 105"/>
              <a:gd name="T47" fmla="*/ 2147483647 h 80"/>
              <a:gd name="T48" fmla="*/ 2147483647 w 105"/>
              <a:gd name="T49" fmla="*/ 2147483647 h 80"/>
              <a:gd name="T50" fmla="*/ 2147483647 w 105"/>
              <a:gd name="T51" fmla="*/ 2147483647 h 80"/>
              <a:gd name="T52" fmla="*/ 2147483647 w 105"/>
              <a:gd name="T53" fmla="*/ 2147483647 h 80"/>
              <a:gd name="T54" fmla="*/ 2147483647 w 105"/>
              <a:gd name="T55" fmla="*/ 2147483647 h 80"/>
              <a:gd name="T56" fmla="*/ 2147483647 w 105"/>
              <a:gd name="T57" fmla="*/ 2147483647 h 80"/>
              <a:gd name="T58" fmla="*/ 2147483647 w 105"/>
              <a:gd name="T59" fmla="*/ 2147483647 h 80"/>
              <a:gd name="T60" fmla="*/ 2147483647 w 105"/>
              <a:gd name="T61" fmla="*/ 2147483647 h 80"/>
              <a:gd name="T62" fmla="*/ 2147483647 w 105"/>
              <a:gd name="T63" fmla="*/ 2147483647 h 80"/>
              <a:gd name="T64" fmla="*/ 2147483647 w 105"/>
              <a:gd name="T65" fmla="*/ 2147483647 h 80"/>
              <a:gd name="T66" fmla="*/ 2147483647 w 105"/>
              <a:gd name="T67" fmla="*/ 2147483647 h 80"/>
              <a:gd name="T68" fmla="*/ 2147483647 w 105"/>
              <a:gd name="T69" fmla="*/ 2147483647 h 80"/>
              <a:gd name="T70" fmla="*/ 2147483647 w 105"/>
              <a:gd name="T71" fmla="*/ 2147483647 h 80"/>
              <a:gd name="T72" fmla="*/ 2147483647 w 105"/>
              <a:gd name="T73" fmla="*/ 2147483647 h 80"/>
              <a:gd name="T74" fmla="*/ 2147483647 w 105"/>
              <a:gd name="T75" fmla="*/ 2147483647 h 80"/>
              <a:gd name="T76" fmla="*/ 2147483647 w 105"/>
              <a:gd name="T77" fmla="*/ 2147483647 h 80"/>
              <a:gd name="T78" fmla="*/ 2147483647 w 105"/>
              <a:gd name="T79" fmla="*/ 2147483647 h 80"/>
              <a:gd name="T80" fmla="*/ 2147483647 w 105"/>
              <a:gd name="T81" fmla="*/ 2147483647 h 80"/>
              <a:gd name="T82" fmla="*/ 2147483647 w 105"/>
              <a:gd name="T83" fmla="*/ 2147483647 h 80"/>
              <a:gd name="T84" fmla="*/ 2147483647 w 105"/>
              <a:gd name="T85" fmla="*/ 2147483647 h 80"/>
              <a:gd name="T86" fmla="*/ 2147483647 w 105"/>
              <a:gd name="T87" fmla="*/ 2147483647 h 80"/>
              <a:gd name="T88" fmla="*/ 2147483647 w 105"/>
              <a:gd name="T89" fmla="*/ 0 h 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5"/>
              <a:gd name="T136" fmla="*/ 0 h 80"/>
              <a:gd name="T137" fmla="*/ 105 w 105"/>
              <a:gd name="T138" fmla="*/ 80 h 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5" h="80">
                <a:moveTo>
                  <a:pt x="31" y="0"/>
                </a:moveTo>
                <a:lnTo>
                  <a:pt x="39" y="2"/>
                </a:lnTo>
                <a:lnTo>
                  <a:pt x="46" y="6"/>
                </a:lnTo>
                <a:lnTo>
                  <a:pt x="47" y="10"/>
                </a:lnTo>
                <a:lnTo>
                  <a:pt x="50" y="15"/>
                </a:lnTo>
                <a:lnTo>
                  <a:pt x="56" y="21"/>
                </a:lnTo>
                <a:lnTo>
                  <a:pt x="67" y="24"/>
                </a:lnTo>
                <a:lnTo>
                  <a:pt x="67" y="29"/>
                </a:lnTo>
                <a:lnTo>
                  <a:pt x="69" y="33"/>
                </a:lnTo>
                <a:lnTo>
                  <a:pt x="75" y="36"/>
                </a:lnTo>
                <a:lnTo>
                  <a:pt x="77" y="33"/>
                </a:lnTo>
                <a:lnTo>
                  <a:pt x="71" y="30"/>
                </a:lnTo>
                <a:lnTo>
                  <a:pt x="74" y="26"/>
                </a:lnTo>
                <a:lnTo>
                  <a:pt x="82" y="27"/>
                </a:lnTo>
                <a:lnTo>
                  <a:pt x="83" y="32"/>
                </a:lnTo>
                <a:lnTo>
                  <a:pt x="81" y="35"/>
                </a:lnTo>
                <a:lnTo>
                  <a:pt x="87" y="37"/>
                </a:lnTo>
                <a:lnTo>
                  <a:pt x="86" y="47"/>
                </a:lnTo>
                <a:lnTo>
                  <a:pt x="98" y="47"/>
                </a:lnTo>
                <a:lnTo>
                  <a:pt x="104" y="48"/>
                </a:lnTo>
                <a:lnTo>
                  <a:pt x="105" y="55"/>
                </a:lnTo>
                <a:lnTo>
                  <a:pt x="98" y="56"/>
                </a:lnTo>
                <a:lnTo>
                  <a:pt x="87" y="61"/>
                </a:lnTo>
                <a:lnTo>
                  <a:pt x="83" y="66"/>
                </a:lnTo>
                <a:lnTo>
                  <a:pt x="80" y="66"/>
                </a:lnTo>
                <a:lnTo>
                  <a:pt x="78" y="62"/>
                </a:lnTo>
                <a:lnTo>
                  <a:pt x="75" y="63"/>
                </a:lnTo>
                <a:lnTo>
                  <a:pt x="79" y="68"/>
                </a:lnTo>
                <a:lnTo>
                  <a:pt x="77" y="72"/>
                </a:lnTo>
                <a:lnTo>
                  <a:pt x="73" y="70"/>
                </a:lnTo>
                <a:lnTo>
                  <a:pt x="71" y="71"/>
                </a:lnTo>
                <a:lnTo>
                  <a:pt x="73" y="74"/>
                </a:lnTo>
                <a:lnTo>
                  <a:pt x="68" y="79"/>
                </a:lnTo>
                <a:lnTo>
                  <a:pt x="62" y="72"/>
                </a:lnTo>
                <a:lnTo>
                  <a:pt x="61" y="70"/>
                </a:lnTo>
                <a:lnTo>
                  <a:pt x="57" y="69"/>
                </a:lnTo>
                <a:lnTo>
                  <a:pt x="56" y="72"/>
                </a:lnTo>
                <a:lnTo>
                  <a:pt x="62" y="77"/>
                </a:lnTo>
                <a:lnTo>
                  <a:pt x="54" y="75"/>
                </a:lnTo>
                <a:lnTo>
                  <a:pt x="54" y="78"/>
                </a:lnTo>
                <a:lnTo>
                  <a:pt x="52" y="80"/>
                </a:lnTo>
                <a:lnTo>
                  <a:pt x="35" y="77"/>
                </a:lnTo>
                <a:lnTo>
                  <a:pt x="35" y="74"/>
                </a:lnTo>
                <a:lnTo>
                  <a:pt x="29" y="70"/>
                </a:lnTo>
                <a:lnTo>
                  <a:pt x="23" y="64"/>
                </a:lnTo>
                <a:lnTo>
                  <a:pt x="29" y="65"/>
                </a:lnTo>
                <a:lnTo>
                  <a:pt x="28" y="62"/>
                </a:lnTo>
                <a:lnTo>
                  <a:pt x="19" y="60"/>
                </a:lnTo>
                <a:lnTo>
                  <a:pt x="29" y="54"/>
                </a:lnTo>
                <a:lnTo>
                  <a:pt x="41" y="56"/>
                </a:lnTo>
                <a:lnTo>
                  <a:pt x="51" y="55"/>
                </a:lnTo>
                <a:lnTo>
                  <a:pt x="37" y="53"/>
                </a:lnTo>
                <a:lnTo>
                  <a:pt x="48" y="52"/>
                </a:lnTo>
                <a:lnTo>
                  <a:pt x="48" y="51"/>
                </a:lnTo>
                <a:lnTo>
                  <a:pt x="39" y="50"/>
                </a:lnTo>
                <a:lnTo>
                  <a:pt x="36" y="48"/>
                </a:lnTo>
                <a:lnTo>
                  <a:pt x="19" y="50"/>
                </a:lnTo>
                <a:lnTo>
                  <a:pt x="9" y="50"/>
                </a:lnTo>
                <a:lnTo>
                  <a:pt x="9" y="47"/>
                </a:lnTo>
                <a:lnTo>
                  <a:pt x="20" y="46"/>
                </a:lnTo>
                <a:lnTo>
                  <a:pt x="22" y="42"/>
                </a:lnTo>
                <a:lnTo>
                  <a:pt x="15" y="44"/>
                </a:lnTo>
                <a:lnTo>
                  <a:pt x="7" y="44"/>
                </a:lnTo>
                <a:lnTo>
                  <a:pt x="4" y="40"/>
                </a:lnTo>
                <a:lnTo>
                  <a:pt x="2" y="33"/>
                </a:lnTo>
                <a:lnTo>
                  <a:pt x="5" y="32"/>
                </a:lnTo>
                <a:lnTo>
                  <a:pt x="10" y="35"/>
                </a:lnTo>
                <a:lnTo>
                  <a:pt x="21" y="35"/>
                </a:lnTo>
                <a:lnTo>
                  <a:pt x="21" y="32"/>
                </a:lnTo>
                <a:lnTo>
                  <a:pt x="13" y="32"/>
                </a:lnTo>
                <a:lnTo>
                  <a:pt x="0" y="26"/>
                </a:lnTo>
                <a:lnTo>
                  <a:pt x="11" y="26"/>
                </a:lnTo>
                <a:lnTo>
                  <a:pt x="11" y="25"/>
                </a:lnTo>
                <a:lnTo>
                  <a:pt x="7" y="23"/>
                </a:lnTo>
                <a:lnTo>
                  <a:pt x="7" y="21"/>
                </a:lnTo>
                <a:lnTo>
                  <a:pt x="15" y="20"/>
                </a:lnTo>
                <a:lnTo>
                  <a:pt x="23" y="22"/>
                </a:lnTo>
                <a:lnTo>
                  <a:pt x="27" y="21"/>
                </a:lnTo>
                <a:lnTo>
                  <a:pt x="13" y="15"/>
                </a:lnTo>
                <a:lnTo>
                  <a:pt x="15" y="10"/>
                </a:lnTo>
                <a:lnTo>
                  <a:pt x="19" y="10"/>
                </a:lnTo>
                <a:lnTo>
                  <a:pt x="21" y="13"/>
                </a:lnTo>
                <a:lnTo>
                  <a:pt x="26" y="12"/>
                </a:lnTo>
                <a:lnTo>
                  <a:pt x="21" y="8"/>
                </a:lnTo>
                <a:lnTo>
                  <a:pt x="33" y="7"/>
                </a:lnTo>
                <a:lnTo>
                  <a:pt x="29" y="5"/>
                </a:lnTo>
                <a:lnTo>
                  <a:pt x="19" y="5"/>
                </a:lnTo>
                <a:lnTo>
                  <a:pt x="18" y="2"/>
                </a:lnTo>
                <a:lnTo>
                  <a:pt x="26" y="0"/>
                </a:lnTo>
                <a:lnTo>
                  <a:pt x="3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18" name="Freeform 116">
            <a:extLst>
              <a:ext uri="{C183D7F6-B498-43B3-948B-1728B52AA6E4}">
                <adec:decorative xmlns:adec="http://schemas.microsoft.com/office/drawing/2017/decorative" val="1"/>
              </a:ext>
            </a:extLst>
          </p:cNvPr>
          <p:cNvSpPr>
            <a:spLocks/>
          </p:cNvSpPr>
          <p:nvPr/>
        </p:nvSpPr>
        <p:spPr bwMode="gray">
          <a:xfrm>
            <a:off x="5600926" y="2553002"/>
            <a:ext cx="7463" cy="9327"/>
          </a:xfrm>
          <a:custGeom>
            <a:avLst/>
            <a:gdLst>
              <a:gd name="T0" fmla="*/ 2147483647 w 3"/>
              <a:gd name="T1" fmla="*/ 0 h 4"/>
              <a:gd name="T2" fmla="*/ 2147483647 w 3"/>
              <a:gd name="T3" fmla="*/ 2147483647 h 4"/>
              <a:gd name="T4" fmla="*/ 0 w 3"/>
              <a:gd name="T5" fmla="*/ 2147483647 h 4"/>
              <a:gd name="T6" fmla="*/ 0 w 3"/>
              <a:gd name="T7" fmla="*/ 2147483647 h 4"/>
              <a:gd name="T8" fmla="*/ 2147483647 w 3"/>
              <a:gd name="T9" fmla="*/ 0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0"/>
                </a:moveTo>
                <a:lnTo>
                  <a:pt x="3" y="4"/>
                </a:lnTo>
                <a:lnTo>
                  <a:pt x="0" y="3"/>
                </a:lnTo>
                <a:lnTo>
                  <a:pt x="0" y="1"/>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19" name="Freeform 117">
            <a:extLst>
              <a:ext uri="{C183D7F6-B498-43B3-948B-1728B52AA6E4}">
                <adec:decorative xmlns:adec="http://schemas.microsoft.com/office/drawing/2017/decorative" val="1"/>
              </a:ext>
            </a:extLst>
          </p:cNvPr>
          <p:cNvSpPr>
            <a:spLocks/>
          </p:cNvSpPr>
          <p:nvPr/>
        </p:nvSpPr>
        <p:spPr bwMode="gray">
          <a:xfrm>
            <a:off x="5621447" y="2577253"/>
            <a:ext cx="20523" cy="9327"/>
          </a:xfrm>
          <a:custGeom>
            <a:avLst/>
            <a:gdLst>
              <a:gd name="T0" fmla="*/ 2147483647 w 8"/>
              <a:gd name="T1" fmla="*/ 2147483647 h 4"/>
              <a:gd name="T2" fmla="*/ 0 w 8"/>
              <a:gd name="T3" fmla="*/ 2147483647 h 4"/>
              <a:gd name="T4" fmla="*/ 0 w 8"/>
              <a:gd name="T5" fmla="*/ 0 h 4"/>
              <a:gd name="T6" fmla="*/ 2147483647 w 8"/>
              <a:gd name="T7" fmla="*/ 0 h 4"/>
              <a:gd name="T8" fmla="*/ 2147483647 w 8"/>
              <a:gd name="T9" fmla="*/ 2147483647 h 4"/>
              <a:gd name="T10" fmla="*/ 2147483647 w 8"/>
              <a:gd name="T11" fmla="*/ 2147483647 h 4"/>
              <a:gd name="T12" fmla="*/ 0 60000 65536"/>
              <a:gd name="T13" fmla="*/ 0 60000 65536"/>
              <a:gd name="T14" fmla="*/ 0 60000 65536"/>
              <a:gd name="T15" fmla="*/ 0 60000 65536"/>
              <a:gd name="T16" fmla="*/ 0 60000 65536"/>
              <a:gd name="T17" fmla="*/ 0 60000 65536"/>
              <a:gd name="T18" fmla="*/ 0 w 8"/>
              <a:gd name="T19" fmla="*/ 0 h 4"/>
              <a:gd name="T20" fmla="*/ 8 w 8"/>
              <a:gd name="T21" fmla="*/ 4 h 4"/>
            </a:gdLst>
            <a:ahLst/>
            <a:cxnLst>
              <a:cxn ang="T12">
                <a:pos x="T0" y="T1"/>
              </a:cxn>
              <a:cxn ang="T13">
                <a:pos x="T2" y="T3"/>
              </a:cxn>
              <a:cxn ang="T14">
                <a:pos x="T4" y="T5"/>
              </a:cxn>
              <a:cxn ang="T15">
                <a:pos x="T6" y="T7"/>
              </a:cxn>
              <a:cxn ang="T16">
                <a:pos x="T8" y="T9"/>
              </a:cxn>
              <a:cxn ang="T17">
                <a:pos x="T10" y="T11"/>
              </a:cxn>
            </a:cxnLst>
            <a:rect l="T18" t="T19" r="T20" b="T21"/>
            <a:pathLst>
              <a:path w="8" h="4">
                <a:moveTo>
                  <a:pt x="3" y="4"/>
                </a:moveTo>
                <a:lnTo>
                  <a:pt x="0" y="2"/>
                </a:lnTo>
                <a:lnTo>
                  <a:pt x="0" y="0"/>
                </a:lnTo>
                <a:lnTo>
                  <a:pt x="5" y="0"/>
                </a:lnTo>
                <a:lnTo>
                  <a:pt x="8" y="4"/>
                </a:lnTo>
                <a:lnTo>
                  <a:pt x="3"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20" name="Freeform 118">
            <a:extLst>
              <a:ext uri="{C183D7F6-B498-43B3-948B-1728B52AA6E4}">
                <adec:decorative xmlns:adec="http://schemas.microsoft.com/office/drawing/2017/decorative" val="1"/>
              </a:ext>
            </a:extLst>
          </p:cNvPr>
          <p:cNvSpPr>
            <a:spLocks/>
          </p:cNvSpPr>
          <p:nvPr/>
        </p:nvSpPr>
        <p:spPr bwMode="gray">
          <a:xfrm>
            <a:off x="5757641" y="2965262"/>
            <a:ext cx="13060" cy="14924"/>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0 w 5"/>
              <a:gd name="T11" fmla="*/ 2147483647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6"/>
                </a:moveTo>
                <a:lnTo>
                  <a:pt x="0" y="3"/>
                </a:lnTo>
                <a:lnTo>
                  <a:pt x="4" y="0"/>
                </a:lnTo>
                <a:lnTo>
                  <a:pt x="5" y="2"/>
                </a:lnTo>
                <a:lnTo>
                  <a:pt x="4" y="5"/>
                </a:lnTo>
                <a:lnTo>
                  <a:pt x="0"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21" name="Freeform 119">
            <a:extLst>
              <a:ext uri="{C183D7F6-B498-43B3-948B-1728B52AA6E4}">
                <adec:decorative xmlns:adec="http://schemas.microsoft.com/office/drawing/2017/decorative" val="1"/>
              </a:ext>
            </a:extLst>
          </p:cNvPr>
          <p:cNvSpPr>
            <a:spLocks/>
          </p:cNvSpPr>
          <p:nvPr/>
        </p:nvSpPr>
        <p:spPr bwMode="gray">
          <a:xfrm>
            <a:off x="5666223" y="2135146"/>
            <a:ext cx="16791" cy="5596"/>
          </a:xfrm>
          <a:custGeom>
            <a:avLst/>
            <a:gdLst>
              <a:gd name="T0" fmla="*/ 0 w 7"/>
              <a:gd name="T1" fmla="*/ 2147483646 h 3"/>
              <a:gd name="T2" fmla="*/ 2147483647 w 7"/>
              <a:gd name="T3" fmla="*/ 0 h 3"/>
              <a:gd name="T4" fmla="*/ 2147483647 w 7"/>
              <a:gd name="T5" fmla="*/ 0 h 3"/>
              <a:gd name="T6" fmla="*/ 2147483647 w 7"/>
              <a:gd name="T7" fmla="*/ 2147483646 h 3"/>
              <a:gd name="T8" fmla="*/ 2147483647 w 7"/>
              <a:gd name="T9" fmla="*/ 2147483646 h 3"/>
              <a:gd name="T10" fmla="*/ 0 w 7"/>
              <a:gd name="T11" fmla="*/ 2147483646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3" y="0"/>
                </a:lnTo>
                <a:lnTo>
                  <a:pt x="6" y="0"/>
                </a:lnTo>
                <a:lnTo>
                  <a:pt x="7" y="2"/>
                </a:lnTo>
                <a:lnTo>
                  <a:pt x="3"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22" name="Freeform 120">
            <a:extLst>
              <a:ext uri="{C183D7F6-B498-43B3-948B-1728B52AA6E4}">
                <adec:decorative xmlns:adec="http://schemas.microsoft.com/office/drawing/2017/decorative" val="1"/>
              </a:ext>
            </a:extLst>
          </p:cNvPr>
          <p:cNvSpPr>
            <a:spLocks/>
          </p:cNvSpPr>
          <p:nvPr/>
        </p:nvSpPr>
        <p:spPr bwMode="gray">
          <a:xfrm>
            <a:off x="5912491" y="3534219"/>
            <a:ext cx="24253" cy="46636"/>
          </a:xfrm>
          <a:custGeom>
            <a:avLst/>
            <a:gdLst>
              <a:gd name="T0" fmla="*/ 2147483647 w 10"/>
              <a:gd name="T1" fmla="*/ 2147483647 h 19"/>
              <a:gd name="T2" fmla="*/ 0 w 10"/>
              <a:gd name="T3" fmla="*/ 2147483647 h 19"/>
              <a:gd name="T4" fmla="*/ 2147483647 w 10"/>
              <a:gd name="T5" fmla="*/ 2147483647 h 19"/>
              <a:gd name="T6" fmla="*/ 2147483647 w 10"/>
              <a:gd name="T7" fmla="*/ 0 h 19"/>
              <a:gd name="T8" fmla="*/ 2147483647 w 10"/>
              <a:gd name="T9" fmla="*/ 2147483647 h 19"/>
              <a:gd name="T10" fmla="*/ 2147483647 w 10"/>
              <a:gd name="T11" fmla="*/ 2147483647 h 19"/>
              <a:gd name="T12" fmla="*/ 2147483647 w 10"/>
              <a:gd name="T13" fmla="*/ 2147483647 h 19"/>
              <a:gd name="T14" fmla="*/ 2147483647 w 10"/>
              <a:gd name="T15" fmla="*/ 2147483647 h 19"/>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9"/>
              <a:gd name="T26" fmla="*/ 10 w 1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9">
                <a:moveTo>
                  <a:pt x="1" y="19"/>
                </a:moveTo>
                <a:lnTo>
                  <a:pt x="0" y="13"/>
                </a:lnTo>
                <a:lnTo>
                  <a:pt x="4" y="7"/>
                </a:lnTo>
                <a:lnTo>
                  <a:pt x="6" y="0"/>
                </a:lnTo>
                <a:lnTo>
                  <a:pt x="10" y="1"/>
                </a:lnTo>
                <a:lnTo>
                  <a:pt x="9" y="8"/>
                </a:lnTo>
                <a:lnTo>
                  <a:pt x="4" y="15"/>
                </a:lnTo>
                <a:lnTo>
                  <a:pt x="1" y="1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23" name="Freeform 121">
            <a:extLst>
              <a:ext uri="{C183D7F6-B498-43B3-948B-1728B52AA6E4}">
                <adec:decorative xmlns:adec="http://schemas.microsoft.com/office/drawing/2017/decorative" val="1"/>
              </a:ext>
            </a:extLst>
          </p:cNvPr>
          <p:cNvSpPr>
            <a:spLocks/>
          </p:cNvSpPr>
          <p:nvPr/>
        </p:nvSpPr>
        <p:spPr bwMode="gray">
          <a:xfrm>
            <a:off x="5925551" y="3565931"/>
            <a:ext cx="20523" cy="20520"/>
          </a:xfrm>
          <a:custGeom>
            <a:avLst/>
            <a:gdLst>
              <a:gd name="T0" fmla="*/ 0 w 8"/>
              <a:gd name="T1" fmla="*/ 2147483647 h 8"/>
              <a:gd name="T2" fmla="*/ 2147483647 w 8"/>
              <a:gd name="T3" fmla="*/ 2147483647 h 8"/>
              <a:gd name="T4" fmla="*/ 2147483647 w 8"/>
              <a:gd name="T5" fmla="*/ 0 h 8"/>
              <a:gd name="T6" fmla="*/ 2147483647 w 8"/>
              <a:gd name="T7" fmla="*/ 0 h 8"/>
              <a:gd name="T8" fmla="*/ 2147483647 w 8"/>
              <a:gd name="T9" fmla="*/ 2147483647 h 8"/>
              <a:gd name="T10" fmla="*/ 2147483647 w 8"/>
              <a:gd name="T11" fmla="*/ 2147483647 h 8"/>
              <a:gd name="T12" fmla="*/ 0 w 8"/>
              <a:gd name="T13" fmla="*/ 2147483647 h 8"/>
              <a:gd name="T14" fmla="*/ 0 60000 65536"/>
              <a:gd name="T15" fmla="*/ 0 60000 65536"/>
              <a:gd name="T16" fmla="*/ 0 60000 65536"/>
              <a:gd name="T17" fmla="*/ 0 60000 65536"/>
              <a:gd name="T18" fmla="*/ 0 60000 65536"/>
              <a:gd name="T19" fmla="*/ 0 60000 65536"/>
              <a:gd name="T20" fmla="*/ 0 60000 65536"/>
              <a:gd name="T21" fmla="*/ 0 w 8"/>
              <a:gd name="T22" fmla="*/ 0 h 8"/>
              <a:gd name="T23" fmla="*/ 8 w 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8">
                <a:moveTo>
                  <a:pt x="0" y="8"/>
                </a:moveTo>
                <a:lnTo>
                  <a:pt x="1" y="5"/>
                </a:lnTo>
                <a:lnTo>
                  <a:pt x="3" y="0"/>
                </a:lnTo>
                <a:lnTo>
                  <a:pt x="8" y="0"/>
                </a:lnTo>
                <a:lnTo>
                  <a:pt x="8" y="4"/>
                </a:lnTo>
                <a:lnTo>
                  <a:pt x="3" y="8"/>
                </a:lnTo>
                <a:lnTo>
                  <a:pt x="0"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24" name="Freeform 122">
            <a:extLst>
              <a:ext uri="{C183D7F6-B498-43B3-948B-1728B52AA6E4}">
                <adec:decorative xmlns:adec="http://schemas.microsoft.com/office/drawing/2017/decorative" val="1"/>
              </a:ext>
            </a:extLst>
          </p:cNvPr>
          <p:cNvSpPr>
            <a:spLocks/>
          </p:cNvSpPr>
          <p:nvPr/>
        </p:nvSpPr>
        <p:spPr bwMode="gray">
          <a:xfrm>
            <a:off x="5845327" y="3537950"/>
            <a:ext cx="48507" cy="33577"/>
          </a:xfrm>
          <a:custGeom>
            <a:avLst/>
            <a:gdLst>
              <a:gd name="T0" fmla="*/ 2147483647 w 20"/>
              <a:gd name="T1" fmla="*/ 2147483647 h 14"/>
              <a:gd name="T2" fmla="*/ 2147483647 w 20"/>
              <a:gd name="T3" fmla="*/ 2147483647 h 14"/>
              <a:gd name="T4" fmla="*/ 2147483647 w 20"/>
              <a:gd name="T5" fmla="*/ 2147483647 h 14"/>
              <a:gd name="T6" fmla="*/ 0 w 20"/>
              <a:gd name="T7" fmla="*/ 2147483647 h 14"/>
              <a:gd name="T8" fmla="*/ 0 w 20"/>
              <a:gd name="T9" fmla="*/ 0 h 14"/>
              <a:gd name="T10" fmla="*/ 2147483647 w 20"/>
              <a:gd name="T11" fmla="*/ 0 h 14"/>
              <a:gd name="T12" fmla="*/ 2147483647 w 20"/>
              <a:gd name="T13" fmla="*/ 2147483647 h 14"/>
              <a:gd name="T14" fmla="*/ 2147483647 w 20"/>
              <a:gd name="T15" fmla="*/ 2147483647 h 14"/>
              <a:gd name="T16" fmla="*/ 2147483647 w 2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4"/>
              <a:gd name="T29" fmla="*/ 20 w 2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4">
                <a:moveTo>
                  <a:pt x="20" y="8"/>
                </a:moveTo>
                <a:lnTo>
                  <a:pt x="18" y="14"/>
                </a:lnTo>
                <a:lnTo>
                  <a:pt x="10" y="13"/>
                </a:lnTo>
                <a:lnTo>
                  <a:pt x="0" y="7"/>
                </a:lnTo>
                <a:lnTo>
                  <a:pt x="0" y="0"/>
                </a:lnTo>
                <a:lnTo>
                  <a:pt x="4" y="0"/>
                </a:lnTo>
                <a:lnTo>
                  <a:pt x="4" y="5"/>
                </a:lnTo>
                <a:lnTo>
                  <a:pt x="7" y="9"/>
                </a:lnTo>
                <a:lnTo>
                  <a:pt x="20"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25" name="Freeform 123">
            <a:extLst>
              <a:ext uri="{C183D7F6-B498-43B3-948B-1728B52AA6E4}">
                <adec:decorative xmlns:adec="http://schemas.microsoft.com/office/drawing/2017/decorative" val="1"/>
              </a:ext>
            </a:extLst>
          </p:cNvPr>
          <p:cNvSpPr>
            <a:spLocks/>
          </p:cNvSpPr>
          <p:nvPr/>
        </p:nvSpPr>
        <p:spPr bwMode="gray">
          <a:xfrm>
            <a:off x="5899431" y="3509969"/>
            <a:ext cx="16791" cy="18655"/>
          </a:xfrm>
          <a:custGeom>
            <a:avLst/>
            <a:gdLst>
              <a:gd name="T0" fmla="*/ 0 w 7"/>
              <a:gd name="T1" fmla="*/ 2147483647 h 7"/>
              <a:gd name="T2" fmla="*/ 2147483647 w 7"/>
              <a:gd name="T3" fmla="*/ 2147483647 h 7"/>
              <a:gd name="T4" fmla="*/ 2147483647 w 7"/>
              <a:gd name="T5" fmla="*/ 0 h 7"/>
              <a:gd name="T6" fmla="*/ 2147483647 w 7"/>
              <a:gd name="T7" fmla="*/ 0 h 7"/>
              <a:gd name="T8" fmla="*/ 2147483647 w 7"/>
              <a:gd name="T9" fmla="*/ 2147483647 h 7"/>
              <a:gd name="T10" fmla="*/ 2147483647 w 7"/>
              <a:gd name="T11" fmla="*/ 2147483647 h 7"/>
              <a:gd name="T12" fmla="*/ 2147483647 w 7"/>
              <a:gd name="T13" fmla="*/ 2147483647 h 7"/>
              <a:gd name="T14" fmla="*/ 0 w 7"/>
              <a:gd name="T15" fmla="*/ 2147483647 h 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7"/>
              <a:gd name="T26" fmla="*/ 7 w 7"/>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7">
                <a:moveTo>
                  <a:pt x="0" y="7"/>
                </a:moveTo>
                <a:lnTo>
                  <a:pt x="2" y="3"/>
                </a:lnTo>
                <a:lnTo>
                  <a:pt x="4" y="0"/>
                </a:lnTo>
                <a:lnTo>
                  <a:pt x="7" y="0"/>
                </a:lnTo>
                <a:lnTo>
                  <a:pt x="6" y="3"/>
                </a:lnTo>
                <a:lnTo>
                  <a:pt x="3" y="4"/>
                </a:lnTo>
                <a:lnTo>
                  <a:pt x="2" y="7"/>
                </a:lnTo>
                <a:lnTo>
                  <a:pt x="0" y="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26" name="Freeform 124">
            <a:extLst>
              <a:ext uri="{C183D7F6-B498-43B3-948B-1728B52AA6E4}">
                <adec:decorative xmlns:adec="http://schemas.microsoft.com/office/drawing/2017/decorative" val="1"/>
              </a:ext>
            </a:extLst>
          </p:cNvPr>
          <p:cNvSpPr>
            <a:spLocks/>
          </p:cNvSpPr>
          <p:nvPr/>
        </p:nvSpPr>
        <p:spPr bwMode="gray">
          <a:xfrm>
            <a:off x="5856522" y="3427889"/>
            <a:ext cx="52239" cy="37308"/>
          </a:xfrm>
          <a:custGeom>
            <a:avLst/>
            <a:gdLst>
              <a:gd name="T0" fmla="*/ 0 w 22"/>
              <a:gd name="T1" fmla="*/ 2147483647 h 15"/>
              <a:gd name="T2" fmla="*/ 2147483647 w 22"/>
              <a:gd name="T3" fmla="*/ 0 h 15"/>
              <a:gd name="T4" fmla="*/ 2147483647 w 22"/>
              <a:gd name="T5" fmla="*/ 2147483647 h 15"/>
              <a:gd name="T6" fmla="*/ 2147483647 w 22"/>
              <a:gd name="T7" fmla="*/ 2147483647 h 15"/>
              <a:gd name="T8" fmla="*/ 2147483647 w 22"/>
              <a:gd name="T9" fmla="*/ 2147483647 h 15"/>
              <a:gd name="T10" fmla="*/ 2147483647 w 22"/>
              <a:gd name="T11" fmla="*/ 2147483647 h 15"/>
              <a:gd name="T12" fmla="*/ 2147483647 w 22"/>
              <a:gd name="T13" fmla="*/ 2147483647 h 15"/>
              <a:gd name="T14" fmla="*/ 0 w 22"/>
              <a:gd name="T15" fmla="*/ 2147483647 h 15"/>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5"/>
              <a:gd name="T26" fmla="*/ 22 w 22"/>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5">
                <a:moveTo>
                  <a:pt x="0" y="4"/>
                </a:moveTo>
                <a:lnTo>
                  <a:pt x="4" y="0"/>
                </a:lnTo>
                <a:lnTo>
                  <a:pt x="8" y="1"/>
                </a:lnTo>
                <a:lnTo>
                  <a:pt x="22" y="12"/>
                </a:lnTo>
                <a:lnTo>
                  <a:pt x="20" y="15"/>
                </a:lnTo>
                <a:lnTo>
                  <a:pt x="10" y="14"/>
                </a:lnTo>
                <a:lnTo>
                  <a:pt x="3" y="9"/>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27" name="Freeform 125">
            <a:extLst>
              <a:ext uri="{C183D7F6-B498-43B3-948B-1728B52AA6E4}">
                <adec:decorative xmlns:adec="http://schemas.microsoft.com/office/drawing/2017/decorative" val="1"/>
              </a:ext>
            </a:extLst>
          </p:cNvPr>
          <p:cNvSpPr>
            <a:spLocks/>
          </p:cNvSpPr>
          <p:nvPr/>
        </p:nvSpPr>
        <p:spPr bwMode="gray">
          <a:xfrm>
            <a:off x="5280031" y="2312361"/>
            <a:ext cx="634325" cy="587611"/>
          </a:xfrm>
          <a:custGeom>
            <a:avLst/>
            <a:gdLst>
              <a:gd name="T0" fmla="*/ 2147483647 w 261"/>
              <a:gd name="T1" fmla="*/ 2147483647 h 242"/>
              <a:gd name="T2" fmla="*/ 2147483647 w 261"/>
              <a:gd name="T3" fmla="*/ 2147483647 h 242"/>
              <a:gd name="T4" fmla="*/ 2147483647 w 261"/>
              <a:gd name="T5" fmla="*/ 2147483647 h 242"/>
              <a:gd name="T6" fmla="*/ 2147483647 w 261"/>
              <a:gd name="T7" fmla="*/ 2147483647 h 242"/>
              <a:gd name="T8" fmla="*/ 2147483647 w 261"/>
              <a:gd name="T9" fmla="*/ 2147483647 h 242"/>
              <a:gd name="T10" fmla="*/ 2147483647 w 261"/>
              <a:gd name="T11" fmla="*/ 2147483647 h 242"/>
              <a:gd name="T12" fmla="*/ 2147483647 w 261"/>
              <a:gd name="T13" fmla="*/ 2147483647 h 242"/>
              <a:gd name="T14" fmla="*/ 2147483647 w 261"/>
              <a:gd name="T15" fmla="*/ 2147483647 h 242"/>
              <a:gd name="T16" fmla="*/ 2147483647 w 261"/>
              <a:gd name="T17" fmla="*/ 2147483647 h 242"/>
              <a:gd name="T18" fmla="*/ 2147483647 w 261"/>
              <a:gd name="T19" fmla="*/ 2147483647 h 242"/>
              <a:gd name="T20" fmla="*/ 2147483647 w 261"/>
              <a:gd name="T21" fmla="*/ 2147483647 h 242"/>
              <a:gd name="T22" fmla="*/ 2147483647 w 261"/>
              <a:gd name="T23" fmla="*/ 2147483647 h 242"/>
              <a:gd name="T24" fmla="*/ 2147483647 w 261"/>
              <a:gd name="T25" fmla="*/ 2147483647 h 242"/>
              <a:gd name="T26" fmla="*/ 2147483647 w 261"/>
              <a:gd name="T27" fmla="*/ 2147483647 h 242"/>
              <a:gd name="T28" fmla="*/ 2147483647 w 261"/>
              <a:gd name="T29" fmla="*/ 2147483647 h 242"/>
              <a:gd name="T30" fmla="*/ 2147483647 w 261"/>
              <a:gd name="T31" fmla="*/ 2147483647 h 242"/>
              <a:gd name="T32" fmla="*/ 2147483647 w 261"/>
              <a:gd name="T33" fmla="*/ 2147483647 h 242"/>
              <a:gd name="T34" fmla="*/ 2147483647 w 261"/>
              <a:gd name="T35" fmla="*/ 2147483647 h 242"/>
              <a:gd name="T36" fmla="*/ 2147483647 w 261"/>
              <a:gd name="T37" fmla="*/ 2147483647 h 242"/>
              <a:gd name="T38" fmla="*/ 2147483647 w 261"/>
              <a:gd name="T39" fmla="*/ 2147483647 h 242"/>
              <a:gd name="T40" fmla="*/ 2147483647 w 261"/>
              <a:gd name="T41" fmla="*/ 2147483647 h 242"/>
              <a:gd name="T42" fmla="*/ 2147483647 w 261"/>
              <a:gd name="T43" fmla="*/ 2147483647 h 242"/>
              <a:gd name="T44" fmla="*/ 2147483647 w 261"/>
              <a:gd name="T45" fmla="*/ 2147483647 h 242"/>
              <a:gd name="T46" fmla="*/ 2147483647 w 261"/>
              <a:gd name="T47" fmla="*/ 2147483647 h 242"/>
              <a:gd name="T48" fmla="*/ 2147483647 w 261"/>
              <a:gd name="T49" fmla="*/ 2147483647 h 242"/>
              <a:gd name="T50" fmla="*/ 2147483647 w 261"/>
              <a:gd name="T51" fmla="*/ 2147483647 h 242"/>
              <a:gd name="T52" fmla="*/ 2147483647 w 261"/>
              <a:gd name="T53" fmla="*/ 2147483647 h 242"/>
              <a:gd name="T54" fmla="*/ 2147483647 w 261"/>
              <a:gd name="T55" fmla="*/ 2147483647 h 242"/>
              <a:gd name="T56" fmla="*/ 2147483647 w 261"/>
              <a:gd name="T57" fmla="*/ 2147483647 h 242"/>
              <a:gd name="T58" fmla="*/ 2147483647 w 261"/>
              <a:gd name="T59" fmla="*/ 2147483647 h 242"/>
              <a:gd name="T60" fmla="*/ 2147483647 w 261"/>
              <a:gd name="T61" fmla="*/ 2147483647 h 242"/>
              <a:gd name="T62" fmla="*/ 2147483647 w 261"/>
              <a:gd name="T63" fmla="*/ 2147483647 h 242"/>
              <a:gd name="T64" fmla="*/ 2147483647 w 261"/>
              <a:gd name="T65" fmla="*/ 2147483647 h 242"/>
              <a:gd name="T66" fmla="*/ 2147483647 w 261"/>
              <a:gd name="T67" fmla="*/ 2147483647 h 242"/>
              <a:gd name="T68" fmla="*/ 2147483647 w 261"/>
              <a:gd name="T69" fmla="*/ 2147483647 h 242"/>
              <a:gd name="T70" fmla="*/ 2147483647 w 261"/>
              <a:gd name="T71" fmla="*/ 2147483647 h 242"/>
              <a:gd name="T72" fmla="*/ 2147483647 w 261"/>
              <a:gd name="T73" fmla="*/ 2147483647 h 242"/>
              <a:gd name="T74" fmla="*/ 2147483647 w 261"/>
              <a:gd name="T75" fmla="*/ 2147483647 h 242"/>
              <a:gd name="T76" fmla="*/ 2147483647 w 261"/>
              <a:gd name="T77" fmla="*/ 2147483647 h 242"/>
              <a:gd name="T78" fmla="*/ 2147483647 w 261"/>
              <a:gd name="T79" fmla="*/ 2147483647 h 242"/>
              <a:gd name="T80" fmla="*/ 2147483647 w 261"/>
              <a:gd name="T81" fmla="*/ 2147483647 h 242"/>
              <a:gd name="T82" fmla="*/ 2147483647 w 261"/>
              <a:gd name="T83" fmla="*/ 2147483647 h 242"/>
              <a:gd name="T84" fmla="*/ 2147483647 w 261"/>
              <a:gd name="T85" fmla="*/ 2147483647 h 242"/>
              <a:gd name="T86" fmla="*/ 2147483647 w 261"/>
              <a:gd name="T87" fmla="*/ 2147483647 h 242"/>
              <a:gd name="T88" fmla="*/ 2147483647 w 261"/>
              <a:gd name="T89" fmla="*/ 2147483647 h 242"/>
              <a:gd name="T90" fmla="*/ 2147483647 w 261"/>
              <a:gd name="T91" fmla="*/ 2147483647 h 242"/>
              <a:gd name="T92" fmla="*/ 2147483647 w 261"/>
              <a:gd name="T93" fmla="*/ 2147483647 h 242"/>
              <a:gd name="T94" fmla="*/ 2147483647 w 261"/>
              <a:gd name="T95" fmla="*/ 2147483647 h 242"/>
              <a:gd name="T96" fmla="*/ 2147483647 w 261"/>
              <a:gd name="T97" fmla="*/ 2147483647 h 242"/>
              <a:gd name="T98" fmla="*/ 2147483647 w 261"/>
              <a:gd name="T99" fmla="*/ 2147483647 h 242"/>
              <a:gd name="T100" fmla="*/ 2147483647 w 261"/>
              <a:gd name="T101" fmla="*/ 2147483647 h 242"/>
              <a:gd name="T102" fmla="*/ 2147483647 w 261"/>
              <a:gd name="T103" fmla="*/ 2147483647 h 242"/>
              <a:gd name="T104" fmla="*/ 2147483647 w 261"/>
              <a:gd name="T105" fmla="*/ 2147483647 h 242"/>
              <a:gd name="T106" fmla="*/ 2147483647 w 261"/>
              <a:gd name="T107" fmla="*/ 2147483647 h 242"/>
              <a:gd name="T108" fmla="*/ 2147483647 w 261"/>
              <a:gd name="T109" fmla="*/ 0 h 2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1"/>
              <a:gd name="T166" fmla="*/ 0 h 242"/>
              <a:gd name="T167" fmla="*/ 261 w 261"/>
              <a:gd name="T168" fmla="*/ 242 h 2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1" h="242">
                <a:moveTo>
                  <a:pt x="46" y="2"/>
                </a:moveTo>
                <a:lnTo>
                  <a:pt x="49" y="3"/>
                </a:lnTo>
                <a:lnTo>
                  <a:pt x="44" y="9"/>
                </a:lnTo>
                <a:lnTo>
                  <a:pt x="42" y="11"/>
                </a:lnTo>
                <a:lnTo>
                  <a:pt x="33" y="22"/>
                </a:lnTo>
                <a:lnTo>
                  <a:pt x="34" y="24"/>
                </a:lnTo>
                <a:lnTo>
                  <a:pt x="34" y="40"/>
                </a:lnTo>
                <a:lnTo>
                  <a:pt x="42" y="44"/>
                </a:lnTo>
                <a:lnTo>
                  <a:pt x="42" y="53"/>
                </a:lnTo>
                <a:lnTo>
                  <a:pt x="47" y="53"/>
                </a:lnTo>
                <a:lnTo>
                  <a:pt x="48" y="47"/>
                </a:lnTo>
                <a:lnTo>
                  <a:pt x="43" y="41"/>
                </a:lnTo>
                <a:lnTo>
                  <a:pt x="42" y="34"/>
                </a:lnTo>
                <a:lnTo>
                  <a:pt x="46" y="32"/>
                </a:lnTo>
                <a:lnTo>
                  <a:pt x="53" y="34"/>
                </a:lnTo>
                <a:lnTo>
                  <a:pt x="54" y="32"/>
                </a:lnTo>
                <a:lnTo>
                  <a:pt x="46" y="28"/>
                </a:lnTo>
                <a:lnTo>
                  <a:pt x="44" y="17"/>
                </a:lnTo>
                <a:lnTo>
                  <a:pt x="52" y="14"/>
                </a:lnTo>
                <a:lnTo>
                  <a:pt x="49" y="11"/>
                </a:lnTo>
                <a:lnTo>
                  <a:pt x="53" y="9"/>
                </a:lnTo>
                <a:lnTo>
                  <a:pt x="57" y="11"/>
                </a:lnTo>
                <a:lnTo>
                  <a:pt x="57" y="7"/>
                </a:lnTo>
                <a:lnTo>
                  <a:pt x="71" y="2"/>
                </a:lnTo>
                <a:lnTo>
                  <a:pt x="76" y="2"/>
                </a:lnTo>
                <a:lnTo>
                  <a:pt x="80" y="4"/>
                </a:lnTo>
                <a:lnTo>
                  <a:pt x="80" y="8"/>
                </a:lnTo>
                <a:lnTo>
                  <a:pt x="84" y="12"/>
                </a:lnTo>
                <a:lnTo>
                  <a:pt x="85" y="18"/>
                </a:lnTo>
                <a:lnTo>
                  <a:pt x="86" y="21"/>
                </a:lnTo>
                <a:lnTo>
                  <a:pt x="88" y="25"/>
                </a:lnTo>
                <a:lnTo>
                  <a:pt x="84" y="28"/>
                </a:lnTo>
                <a:lnTo>
                  <a:pt x="83" y="37"/>
                </a:lnTo>
                <a:lnTo>
                  <a:pt x="86" y="37"/>
                </a:lnTo>
                <a:lnTo>
                  <a:pt x="87" y="33"/>
                </a:lnTo>
                <a:lnTo>
                  <a:pt x="92" y="31"/>
                </a:lnTo>
                <a:lnTo>
                  <a:pt x="98" y="31"/>
                </a:lnTo>
                <a:lnTo>
                  <a:pt x="99" y="35"/>
                </a:lnTo>
                <a:lnTo>
                  <a:pt x="102" y="39"/>
                </a:lnTo>
                <a:lnTo>
                  <a:pt x="107" y="39"/>
                </a:lnTo>
                <a:lnTo>
                  <a:pt x="108" y="33"/>
                </a:lnTo>
                <a:lnTo>
                  <a:pt x="111" y="33"/>
                </a:lnTo>
                <a:lnTo>
                  <a:pt x="112" y="31"/>
                </a:lnTo>
                <a:lnTo>
                  <a:pt x="105" y="29"/>
                </a:lnTo>
                <a:lnTo>
                  <a:pt x="109" y="25"/>
                </a:lnTo>
                <a:lnTo>
                  <a:pt x="120" y="25"/>
                </a:lnTo>
                <a:lnTo>
                  <a:pt x="124" y="26"/>
                </a:lnTo>
                <a:lnTo>
                  <a:pt x="128" y="26"/>
                </a:lnTo>
                <a:lnTo>
                  <a:pt x="137" y="29"/>
                </a:lnTo>
                <a:lnTo>
                  <a:pt x="133" y="36"/>
                </a:lnTo>
                <a:lnTo>
                  <a:pt x="136" y="40"/>
                </a:lnTo>
                <a:lnTo>
                  <a:pt x="141" y="36"/>
                </a:lnTo>
                <a:lnTo>
                  <a:pt x="145" y="37"/>
                </a:lnTo>
                <a:lnTo>
                  <a:pt x="138" y="43"/>
                </a:lnTo>
                <a:lnTo>
                  <a:pt x="137" y="48"/>
                </a:lnTo>
                <a:lnTo>
                  <a:pt x="141" y="49"/>
                </a:lnTo>
                <a:lnTo>
                  <a:pt x="145" y="44"/>
                </a:lnTo>
                <a:lnTo>
                  <a:pt x="149" y="45"/>
                </a:lnTo>
                <a:lnTo>
                  <a:pt x="146" y="49"/>
                </a:lnTo>
                <a:lnTo>
                  <a:pt x="149" y="51"/>
                </a:lnTo>
                <a:lnTo>
                  <a:pt x="151" y="50"/>
                </a:lnTo>
                <a:lnTo>
                  <a:pt x="153" y="51"/>
                </a:lnTo>
                <a:lnTo>
                  <a:pt x="157" y="49"/>
                </a:lnTo>
                <a:lnTo>
                  <a:pt x="158" y="44"/>
                </a:lnTo>
                <a:lnTo>
                  <a:pt x="166" y="44"/>
                </a:lnTo>
                <a:lnTo>
                  <a:pt x="171" y="48"/>
                </a:lnTo>
                <a:lnTo>
                  <a:pt x="173" y="56"/>
                </a:lnTo>
                <a:lnTo>
                  <a:pt x="162" y="59"/>
                </a:lnTo>
                <a:lnTo>
                  <a:pt x="165" y="63"/>
                </a:lnTo>
                <a:lnTo>
                  <a:pt x="172" y="59"/>
                </a:lnTo>
                <a:lnTo>
                  <a:pt x="173" y="61"/>
                </a:lnTo>
                <a:lnTo>
                  <a:pt x="170" y="64"/>
                </a:lnTo>
                <a:lnTo>
                  <a:pt x="169" y="69"/>
                </a:lnTo>
                <a:lnTo>
                  <a:pt x="173" y="69"/>
                </a:lnTo>
                <a:lnTo>
                  <a:pt x="178" y="62"/>
                </a:lnTo>
                <a:lnTo>
                  <a:pt x="186" y="61"/>
                </a:lnTo>
                <a:lnTo>
                  <a:pt x="196" y="66"/>
                </a:lnTo>
                <a:lnTo>
                  <a:pt x="190" y="72"/>
                </a:lnTo>
                <a:lnTo>
                  <a:pt x="181" y="74"/>
                </a:lnTo>
                <a:lnTo>
                  <a:pt x="190" y="76"/>
                </a:lnTo>
                <a:lnTo>
                  <a:pt x="190" y="78"/>
                </a:lnTo>
                <a:lnTo>
                  <a:pt x="196" y="76"/>
                </a:lnTo>
                <a:lnTo>
                  <a:pt x="200" y="72"/>
                </a:lnTo>
                <a:lnTo>
                  <a:pt x="209" y="79"/>
                </a:lnTo>
                <a:lnTo>
                  <a:pt x="207" y="82"/>
                </a:lnTo>
                <a:lnTo>
                  <a:pt x="203" y="82"/>
                </a:lnTo>
                <a:lnTo>
                  <a:pt x="199" y="84"/>
                </a:lnTo>
                <a:lnTo>
                  <a:pt x="211" y="87"/>
                </a:lnTo>
                <a:lnTo>
                  <a:pt x="213" y="90"/>
                </a:lnTo>
                <a:lnTo>
                  <a:pt x="198" y="91"/>
                </a:lnTo>
                <a:lnTo>
                  <a:pt x="202" y="93"/>
                </a:lnTo>
                <a:lnTo>
                  <a:pt x="201" y="97"/>
                </a:lnTo>
                <a:lnTo>
                  <a:pt x="190" y="94"/>
                </a:lnTo>
                <a:lnTo>
                  <a:pt x="189" y="97"/>
                </a:lnTo>
                <a:lnTo>
                  <a:pt x="201" y="100"/>
                </a:lnTo>
                <a:lnTo>
                  <a:pt x="209" y="105"/>
                </a:lnTo>
                <a:lnTo>
                  <a:pt x="214" y="113"/>
                </a:lnTo>
                <a:lnTo>
                  <a:pt x="220" y="110"/>
                </a:lnTo>
                <a:lnTo>
                  <a:pt x="227" y="110"/>
                </a:lnTo>
                <a:lnTo>
                  <a:pt x="227" y="113"/>
                </a:lnTo>
                <a:lnTo>
                  <a:pt x="231" y="114"/>
                </a:lnTo>
                <a:lnTo>
                  <a:pt x="235" y="117"/>
                </a:lnTo>
                <a:lnTo>
                  <a:pt x="234" y="122"/>
                </a:lnTo>
                <a:lnTo>
                  <a:pt x="243" y="121"/>
                </a:lnTo>
                <a:lnTo>
                  <a:pt x="246" y="124"/>
                </a:lnTo>
                <a:lnTo>
                  <a:pt x="243" y="126"/>
                </a:lnTo>
                <a:lnTo>
                  <a:pt x="244" y="128"/>
                </a:lnTo>
                <a:lnTo>
                  <a:pt x="253" y="123"/>
                </a:lnTo>
                <a:lnTo>
                  <a:pt x="258" y="125"/>
                </a:lnTo>
                <a:lnTo>
                  <a:pt x="257" y="127"/>
                </a:lnTo>
                <a:lnTo>
                  <a:pt x="261" y="129"/>
                </a:lnTo>
                <a:lnTo>
                  <a:pt x="260" y="138"/>
                </a:lnTo>
                <a:lnTo>
                  <a:pt x="252" y="139"/>
                </a:lnTo>
                <a:lnTo>
                  <a:pt x="254" y="153"/>
                </a:lnTo>
                <a:lnTo>
                  <a:pt x="247" y="158"/>
                </a:lnTo>
                <a:lnTo>
                  <a:pt x="242" y="153"/>
                </a:lnTo>
                <a:lnTo>
                  <a:pt x="242" y="159"/>
                </a:lnTo>
                <a:lnTo>
                  <a:pt x="245" y="168"/>
                </a:lnTo>
                <a:lnTo>
                  <a:pt x="242" y="174"/>
                </a:lnTo>
                <a:lnTo>
                  <a:pt x="237" y="168"/>
                </a:lnTo>
                <a:lnTo>
                  <a:pt x="234" y="167"/>
                </a:lnTo>
                <a:lnTo>
                  <a:pt x="230" y="164"/>
                </a:lnTo>
                <a:lnTo>
                  <a:pt x="224" y="155"/>
                </a:lnTo>
                <a:lnTo>
                  <a:pt x="228" y="147"/>
                </a:lnTo>
                <a:lnTo>
                  <a:pt x="227" y="144"/>
                </a:lnTo>
                <a:lnTo>
                  <a:pt x="219" y="144"/>
                </a:lnTo>
                <a:lnTo>
                  <a:pt x="217" y="140"/>
                </a:lnTo>
                <a:lnTo>
                  <a:pt x="211" y="132"/>
                </a:lnTo>
                <a:lnTo>
                  <a:pt x="203" y="136"/>
                </a:lnTo>
                <a:lnTo>
                  <a:pt x="206" y="144"/>
                </a:lnTo>
                <a:lnTo>
                  <a:pt x="208" y="148"/>
                </a:lnTo>
                <a:lnTo>
                  <a:pt x="204" y="151"/>
                </a:lnTo>
                <a:lnTo>
                  <a:pt x="198" y="145"/>
                </a:lnTo>
                <a:lnTo>
                  <a:pt x="196" y="150"/>
                </a:lnTo>
                <a:lnTo>
                  <a:pt x="203" y="158"/>
                </a:lnTo>
                <a:lnTo>
                  <a:pt x="207" y="161"/>
                </a:lnTo>
                <a:lnTo>
                  <a:pt x="209" y="166"/>
                </a:lnTo>
                <a:lnTo>
                  <a:pt x="215" y="175"/>
                </a:lnTo>
                <a:lnTo>
                  <a:pt x="220" y="176"/>
                </a:lnTo>
                <a:lnTo>
                  <a:pt x="227" y="186"/>
                </a:lnTo>
                <a:lnTo>
                  <a:pt x="227" y="190"/>
                </a:lnTo>
                <a:lnTo>
                  <a:pt x="230" y="193"/>
                </a:lnTo>
                <a:lnTo>
                  <a:pt x="230" y="197"/>
                </a:lnTo>
                <a:lnTo>
                  <a:pt x="234" y="203"/>
                </a:lnTo>
                <a:lnTo>
                  <a:pt x="234" y="209"/>
                </a:lnTo>
                <a:lnTo>
                  <a:pt x="228" y="208"/>
                </a:lnTo>
                <a:lnTo>
                  <a:pt x="227" y="211"/>
                </a:lnTo>
                <a:lnTo>
                  <a:pt x="232" y="215"/>
                </a:lnTo>
                <a:lnTo>
                  <a:pt x="229" y="220"/>
                </a:lnTo>
                <a:lnTo>
                  <a:pt x="229" y="227"/>
                </a:lnTo>
                <a:lnTo>
                  <a:pt x="225" y="227"/>
                </a:lnTo>
                <a:lnTo>
                  <a:pt x="219" y="217"/>
                </a:lnTo>
                <a:lnTo>
                  <a:pt x="213" y="209"/>
                </a:lnTo>
                <a:lnTo>
                  <a:pt x="207" y="210"/>
                </a:lnTo>
                <a:lnTo>
                  <a:pt x="203" y="205"/>
                </a:lnTo>
                <a:lnTo>
                  <a:pt x="200" y="205"/>
                </a:lnTo>
                <a:lnTo>
                  <a:pt x="195" y="198"/>
                </a:lnTo>
                <a:lnTo>
                  <a:pt x="192" y="199"/>
                </a:lnTo>
                <a:lnTo>
                  <a:pt x="191" y="204"/>
                </a:lnTo>
                <a:lnTo>
                  <a:pt x="201" y="217"/>
                </a:lnTo>
                <a:lnTo>
                  <a:pt x="206" y="225"/>
                </a:lnTo>
                <a:lnTo>
                  <a:pt x="216" y="232"/>
                </a:lnTo>
                <a:lnTo>
                  <a:pt x="219" y="240"/>
                </a:lnTo>
                <a:lnTo>
                  <a:pt x="214" y="242"/>
                </a:lnTo>
                <a:lnTo>
                  <a:pt x="199" y="237"/>
                </a:lnTo>
                <a:lnTo>
                  <a:pt x="194" y="237"/>
                </a:lnTo>
                <a:lnTo>
                  <a:pt x="186" y="231"/>
                </a:lnTo>
                <a:lnTo>
                  <a:pt x="187" y="223"/>
                </a:lnTo>
                <a:lnTo>
                  <a:pt x="182" y="222"/>
                </a:lnTo>
                <a:lnTo>
                  <a:pt x="177" y="223"/>
                </a:lnTo>
                <a:lnTo>
                  <a:pt x="169" y="215"/>
                </a:lnTo>
                <a:lnTo>
                  <a:pt x="165" y="213"/>
                </a:lnTo>
                <a:lnTo>
                  <a:pt x="164" y="207"/>
                </a:lnTo>
                <a:lnTo>
                  <a:pt x="168" y="207"/>
                </a:lnTo>
                <a:lnTo>
                  <a:pt x="166" y="202"/>
                </a:lnTo>
                <a:lnTo>
                  <a:pt x="160" y="201"/>
                </a:lnTo>
                <a:lnTo>
                  <a:pt x="153" y="194"/>
                </a:lnTo>
                <a:lnTo>
                  <a:pt x="152" y="183"/>
                </a:lnTo>
                <a:lnTo>
                  <a:pt x="145" y="183"/>
                </a:lnTo>
                <a:lnTo>
                  <a:pt x="143" y="181"/>
                </a:lnTo>
                <a:lnTo>
                  <a:pt x="139" y="180"/>
                </a:lnTo>
                <a:lnTo>
                  <a:pt x="140" y="185"/>
                </a:lnTo>
                <a:lnTo>
                  <a:pt x="138" y="188"/>
                </a:lnTo>
                <a:lnTo>
                  <a:pt x="131" y="180"/>
                </a:lnTo>
                <a:lnTo>
                  <a:pt x="128" y="181"/>
                </a:lnTo>
                <a:lnTo>
                  <a:pt x="123" y="189"/>
                </a:lnTo>
                <a:lnTo>
                  <a:pt x="114" y="188"/>
                </a:lnTo>
                <a:lnTo>
                  <a:pt x="106" y="182"/>
                </a:lnTo>
                <a:lnTo>
                  <a:pt x="107" y="173"/>
                </a:lnTo>
                <a:lnTo>
                  <a:pt x="112" y="168"/>
                </a:lnTo>
                <a:lnTo>
                  <a:pt x="112" y="164"/>
                </a:lnTo>
                <a:lnTo>
                  <a:pt x="116" y="161"/>
                </a:lnTo>
                <a:lnTo>
                  <a:pt x="120" y="163"/>
                </a:lnTo>
                <a:lnTo>
                  <a:pt x="124" y="166"/>
                </a:lnTo>
                <a:lnTo>
                  <a:pt x="135" y="165"/>
                </a:lnTo>
                <a:lnTo>
                  <a:pt x="143" y="160"/>
                </a:lnTo>
                <a:lnTo>
                  <a:pt x="147" y="162"/>
                </a:lnTo>
                <a:lnTo>
                  <a:pt x="147" y="156"/>
                </a:lnTo>
                <a:lnTo>
                  <a:pt x="141" y="150"/>
                </a:lnTo>
                <a:lnTo>
                  <a:pt x="139" y="143"/>
                </a:lnTo>
                <a:lnTo>
                  <a:pt x="152" y="132"/>
                </a:lnTo>
                <a:lnTo>
                  <a:pt x="155" y="127"/>
                </a:lnTo>
                <a:lnTo>
                  <a:pt x="160" y="126"/>
                </a:lnTo>
                <a:lnTo>
                  <a:pt x="160" y="118"/>
                </a:lnTo>
                <a:lnTo>
                  <a:pt x="157" y="115"/>
                </a:lnTo>
                <a:lnTo>
                  <a:pt x="156" y="112"/>
                </a:lnTo>
                <a:lnTo>
                  <a:pt x="155" y="109"/>
                </a:lnTo>
                <a:lnTo>
                  <a:pt x="149" y="105"/>
                </a:lnTo>
                <a:lnTo>
                  <a:pt x="147" y="100"/>
                </a:lnTo>
                <a:lnTo>
                  <a:pt x="141" y="101"/>
                </a:lnTo>
                <a:lnTo>
                  <a:pt x="137" y="96"/>
                </a:lnTo>
                <a:lnTo>
                  <a:pt x="139" y="93"/>
                </a:lnTo>
                <a:lnTo>
                  <a:pt x="135" y="93"/>
                </a:lnTo>
                <a:lnTo>
                  <a:pt x="129" y="97"/>
                </a:lnTo>
                <a:lnTo>
                  <a:pt x="125" y="98"/>
                </a:lnTo>
                <a:lnTo>
                  <a:pt x="120" y="98"/>
                </a:lnTo>
                <a:lnTo>
                  <a:pt x="120" y="94"/>
                </a:lnTo>
                <a:lnTo>
                  <a:pt x="131" y="91"/>
                </a:lnTo>
                <a:lnTo>
                  <a:pt x="130" y="89"/>
                </a:lnTo>
                <a:lnTo>
                  <a:pt x="120" y="85"/>
                </a:lnTo>
                <a:lnTo>
                  <a:pt x="117" y="80"/>
                </a:lnTo>
                <a:lnTo>
                  <a:pt x="113" y="78"/>
                </a:lnTo>
                <a:lnTo>
                  <a:pt x="114" y="73"/>
                </a:lnTo>
                <a:lnTo>
                  <a:pt x="109" y="68"/>
                </a:lnTo>
                <a:lnTo>
                  <a:pt x="105" y="68"/>
                </a:lnTo>
                <a:lnTo>
                  <a:pt x="101" y="63"/>
                </a:lnTo>
                <a:lnTo>
                  <a:pt x="96" y="65"/>
                </a:lnTo>
                <a:lnTo>
                  <a:pt x="96" y="68"/>
                </a:lnTo>
                <a:lnTo>
                  <a:pt x="104" y="73"/>
                </a:lnTo>
                <a:lnTo>
                  <a:pt x="102" y="76"/>
                </a:lnTo>
                <a:lnTo>
                  <a:pt x="94" y="77"/>
                </a:lnTo>
                <a:lnTo>
                  <a:pt x="87" y="73"/>
                </a:lnTo>
                <a:lnTo>
                  <a:pt x="82" y="75"/>
                </a:lnTo>
                <a:lnTo>
                  <a:pt x="84" y="76"/>
                </a:lnTo>
                <a:lnTo>
                  <a:pt x="82" y="79"/>
                </a:lnTo>
                <a:lnTo>
                  <a:pt x="76" y="76"/>
                </a:lnTo>
                <a:lnTo>
                  <a:pt x="72" y="73"/>
                </a:lnTo>
                <a:lnTo>
                  <a:pt x="69" y="71"/>
                </a:lnTo>
                <a:lnTo>
                  <a:pt x="67" y="73"/>
                </a:lnTo>
                <a:lnTo>
                  <a:pt x="69" y="75"/>
                </a:lnTo>
                <a:lnTo>
                  <a:pt x="72" y="77"/>
                </a:lnTo>
                <a:lnTo>
                  <a:pt x="72" y="80"/>
                </a:lnTo>
                <a:lnTo>
                  <a:pt x="67" y="78"/>
                </a:lnTo>
                <a:lnTo>
                  <a:pt x="63" y="77"/>
                </a:lnTo>
                <a:lnTo>
                  <a:pt x="59" y="77"/>
                </a:lnTo>
                <a:lnTo>
                  <a:pt x="53" y="74"/>
                </a:lnTo>
                <a:lnTo>
                  <a:pt x="47" y="74"/>
                </a:lnTo>
                <a:lnTo>
                  <a:pt x="40" y="75"/>
                </a:lnTo>
                <a:lnTo>
                  <a:pt x="35" y="73"/>
                </a:lnTo>
                <a:lnTo>
                  <a:pt x="34" y="69"/>
                </a:lnTo>
                <a:lnTo>
                  <a:pt x="31" y="68"/>
                </a:lnTo>
                <a:lnTo>
                  <a:pt x="26" y="72"/>
                </a:lnTo>
                <a:lnTo>
                  <a:pt x="21" y="72"/>
                </a:lnTo>
                <a:lnTo>
                  <a:pt x="17" y="68"/>
                </a:lnTo>
                <a:lnTo>
                  <a:pt x="6" y="60"/>
                </a:lnTo>
                <a:lnTo>
                  <a:pt x="5" y="55"/>
                </a:lnTo>
                <a:lnTo>
                  <a:pt x="9" y="54"/>
                </a:lnTo>
                <a:lnTo>
                  <a:pt x="15" y="56"/>
                </a:lnTo>
                <a:lnTo>
                  <a:pt x="20" y="56"/>
                </a:lnTo>
                <a:lnTo>
                  <a:pt x="25" y="57"/>
                </a:lnTo>
                <a:lnTo>
                  <a:pt x="24" y="54"/>
                </a:lnTo>
                <a:lnTo>
                  <a:pt x="15" y="52"/>
                </a:lnTo>
                <a:lnTo>
                  <a:pt x="4" y="50"/>
                </a:lnTo>
                <a:lnTo>
                  <a:pt x="0" y="45"/>
                </a:lnTo>
                <a:lnTo>
                  <a:pt x="2" y="41"/>
                </a:lnTo>
                <a:lnTo>
                  <a:pt x="1" y="36"/>
                </a:lnTo>
                <a:lnTo>
                  <a:pt x="4" y="33"/>
                </a:lnTo>
                <a:lnTo>
                  <a:pt x="0" y="30"/>
                </a:lnTo>
                <a:lnTo>
                  <a:pt x="2" y="27"/>
                </a:lnTo>
                <a:lnTo>
                  <a:pt x="7" y="23"/>
                </a:lnTo>
                <a:lnTo>
                  <a:pt x="7" y="16"/>
                </a:lnTo>
                <a:lnTo>
                  <a:pt x="15" y="8"/>
                </a:lnTo>
                <a:lnTo>
                  <a:pt x="17" y="8"/>
                </a:lnTo>
                <a:lnTo>
                  <a:pt x="28" y="0"/>
                </a:lnTo>
                <a:lnTo>
                  <a:pt x="36" y="0"/>
                </a:lnTo>
                <a:lnTo>
                  <a:pt x="39" y="1"/>
                </a:lnTo>
                <a:lnTo>
                  <a:pt x="46"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28" name="Freeform 126">
            <a:extLst>
              <a:ext uri="{C183D7F6-B498-43B3-948B-1728B52AA6E4}">
                <adec:decorative xmlns:adec="http://schemas.microsoft.com/office/drawing/2017/decorative" val="1"/>
              </a:ext>
            </a:extLst>
          </p:cNvPr>
          <p:cNvSpPr>
            <a:spLocks/>
          </p:cNvSpPr>
          <p:nvPr/>
        </p:nvSpPr>
        <p:spPr bwMode="gray">
          <a:xfrm>
            <a:off x="5488986" y="2319823"/>
            <a:ext cx="106343" cy="52232"/>
          </a:xfrm>
          <a:custGeom>
            <a:avLst/>
            <a:gdLst>
              <a:gd name="T0" fmla="*/ 0 w 44"/>
              <a:gd name="T1" fmla="*/ 2147483647 h 22"/>
              <a:gd name="T2" fmla="*/ 2147483647 w 44"/>
              <a:gd name="T3" fmla="*/ 0 h 22"/>
              <a:gd name="T4" fmla="*/ 2147483647 w 44"/>
              <a:gd name="T5" fmla="*/ 2147483647 h 22"/>
              <a:gd name="T6" fmla="*/ 2147483647 w 44"/>
              <a:gd name="T7" fmla="*/ 0 h 22"/>
              <a:gd name="T8" fmla="*/ 2147483647 w 44"/>
              <a:gd name="T9" fmla="*/ 2147483647 h 22"/>
              <a:gd name="T10" fmla="*/ 2147483647 w 44"/>
              <a:gd name="T11" fmla="*/ 2147483647 h 22"/>
              <a:gd name="T12" fmla="*/ 2147483647 w 44"/>
              <a:gd name="T13" fmla="*/ 2147483647 h 22"/>
              <a:gd name="T14" fmla="*/ 2147483647 w 44"/>
              <a:gd name="T15" fmla="*/ 2147483647 h 22"/>
              <a:gd name="T16" fmla="*/ 2147483647 w 44"/>
              <a:gd name="T17" fmla="*/ 2147483647 h 22"/>
              <a:gd name="T18" fmla="*/ 2147483647 w 44"/>
              <a:gd name="T19" fmla="*/ 2147483647 h 22"/>
              <a:gd name="T20" fmla="*/ 2147483647 w 44"/>
              <a:gd name="T21" fmla="*/ 2147483647 h 22"/>
              <a:gd name="T22" fmla="*/ 2147483647 w 44"/>
              <a:gd name="T23" fmla="*/ 2147483647 h 22"/>
              <a:gd name="T24" fmla="*/ 2147483647 w 44"/>
              <a:gd name="T25" fmla="*/ 2147483647 h 22"/>
              <a:gd name="T26" fmla="*/ 2147483647 w 44"/>
              <a:gd name="T27" fmla="*/ 2147483647 h 22"/>
              <a:gd name="T28" fmla="*/ 2147483647 w 44"/>
              <a:gd name="T29" fmla="*/ 2147483647 h 22"/>
              <a:gd name="T30" fmla="*/ 2147483647 w 44"/>
              <a:gd name="T31" fmla="*/ 2147483647 h 22"/>
              <a:gd name="T32" fmla="*/ 2147483647 w 44"/>
              <a:gd name="T33" fmla="*/ 2147483647 h 22"/>
              <a:gd name="T34" fmla="*/ 0 w 44"/>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22"/>
              <a:gd name="T56" fmla="*/ 44 w 4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22">
                <a:moveTo>
                  <a:pt x="0" y="2"/>
                </a:moveTo>
                <a:lnTo>
                  <a:pt x="6" y="0"/>
                </a:lnTo>
                <a:lnTo>
                  <a:pt x="8" y="2"/>
                </a:lnTo>
                <a:lnTo>
                  <a:pt x="21" y="0"/>
                </a:lnTo>
                <a:lnTo>
                  <a:pt x="30" y="5"/>
                </a:lnTo>
                <a:lnTo>
                  <a:pt x="34" y="6"/>
                </a:lnTo>
                <a:lnTo>
                  <a:pt x="38" y="9"/>
                </a:lnTo>
                <a:lnTo>
                  <a:pt x="37" y="14"/>
                </a:lnTo>
                <a:lnTo>
                  <a:pt x="44" y="17"/>
                </a:lnTo>
                <a:lnTo>
                  <a:pt x="42" y="20"/>
                </a:lnTo>
                <a:lnTo>
                  <a:pt x="30" y="17"/>
                </a:lnTo>
                <a:lnTo>
                  <a:pt x="15" y="18"/>
                </a:lnTo>
                <a:lnTo>
                  <a:pt x="14" y="20"/>
                </a:lnTo>
                <a:lnTo>
                  <a:pt x="10" y="22"/>
                </a:lnTo>
                <a:lnTo>
                  <a:pt x="6" y="20"/>
                </a:lnTo>
                <a:lnTo>
                  <a:pt x="4" y="9"/>
                </a:lnTo>
                <a:lnTo>
                  <a:pt x="2" y="7"/>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29" name="Freeform 127">
            <a:extLst>
              <a:ext uri="{C183D7F6-B498-43B3-948B-1728B52AA6E4}">
                <adec:decorative xmlns:adec="http://schemas.microsoft.com/office/drawing/2017/decorative" val="1"/>
              </a:ext>
            </a:extLst>
          </p:cNvPr>
          <p:cNvSpPr>
            <a:spLocks/>
          </p:cNvSpPr>
          <p:nvPr/>
        </p:nvSpPr>
        <p:spPr bwMode="gray">
          <a:xfrm>
            <a:off x="5561745" y="2569791"/>
            <a:ext cx="48507" cy="41040"/>
          </a:xfrm>
          <a:custGeom>
            <a:avLst/>
            <a:gdLst>
              <a:gd name="T0" fmla="*/ 2147483647 w 20"/>
              <a:gd name="T1" fmla="*/ 0 h 17"/>
              <a:gd name="T2" fmla="*/ 2147483647 w 20"/>
              <a:gd name="T3" fmla="*/ 2147483647 h 17"/>
              <a:gd name="T4" fmla="*/ 2147483647 w 20"/>
              <a:gd name="T5" fmla="*/ 2147483647 h 17"/>
              <a:gd name="T6" fmla="*/ 2147483647 w 20"/>
              <a:gd name="T7" fmla="*/ 2147483647 h 17"/>
              <a:gd name="T8" fmla="*/ 2147483647 w 20"/>
              <a:gd name="T9" fmla="*/ 2147483647 h 17"/>
              <a:gd name="T10" fmla="*/ 2147483647 w 20"/>
              <a:gd name="T11" fmla="*/ 2147483647 h 17"/>
              <a:gd name="T12" fmla="*/ 2147483647 w 20"/>
              <a:gd name="T13" fmla="*/ 2147483647 h 17"/>
              <a:gd name="T14" fmla="*/ 2147483647 w 20"/>
              <a:gd name="T15" fmla="*/ 2147483647 h 17"/>
              <a:gd name="T16" fmla="*/ 0 w 20"/>
              <a:gd name="T17" fmla="*/ 2147483647 h 17"/>
              <a:gd name="T18" fmla="*/ 2147483647 w 20"/>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7"/>
              <a:gd name="T32" fmla="*/ 20 w 2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7">
                <a:moveTo>
                  <a:pt x="8" y="0"/>
                </a:moveTo>
                <a:lnTo>
                  <a:pt x="18" y="1"/>
                </a:lnTo>
                <a:lnTo>
                  <a:pt x="18" y="6"/>
                </a:lnTo>
                <a:lnTo>
                  <a:pt x="19" y="8"/>
                </a:lnTo>
                <a:lnTo>
                  <a:pt x="20" y="11"/>
                </a:lnTo>
                <a:lnTo>
                  <a:pt x="12" y="16"/>
                </a:lnTo>
                <a:lnTo>
                  <a:pt x="4" y="17"/>
                </a:lnTo>
                <a:lnTo>
                  <a:pt x="1" y="15"/>
                </a:lnTo>
                <a:lnTo>
                  <a:pt x="0" y="6"/>
                </a:lnTo>
                <a:lnTo>
                  <a:pt x="8"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30" name="Freeform 128">
            <a:extLst>
              <a:ext uri="{C183D7F6-B498-43B3-948B-1728B52AA6E4}">
                <adec:decorative xmlns:adec="http://schemas.microsoft.com/office/drawing/2017/decorative" val="1"/>
              </a:ext>
            </a:extLst>
          </p:cNvPr>
          <p:cNvSpPr>
            <a:spLocks/>
          </p:cNvSpPr>
          <p:nvPr/>
        </p:nvSpPr>
        <p:spPr bwMode="gray">
          <a:xfrm>
            <a:off x="5235255" y="1763925"/>
            <a:ext cx="695892" cy="430915"/>
          </a:xfrm>
          <a:custGeom>
            <a:avLst/>
            <a:gdLst>
              <a:gd name="T0" fmla="*/ 2147483647 w 286"/>
              <a:gd name="T1" fmla="*/ 2147483647 h 177"/>
              <a:gd name="T2" fmla="*/ 2147483647 w 286"/>
              <a:gd name="T3" fmla="*/ 2147483647 h 177"/>
              <a:gd name="T4" fmla="*/ 2147483647 w 286"/>
              <a:gd name="T5" fmla="*/ 2147483647 h 177"/>
              <a:gd name="T6" fmla="*/ 2147483647 w 286"/>
              <a:gd name="T7" fmla="*/ 2147483647 h 177"/>
              <a:gd name="T8" fmla="*/ 2147483647 w 286"/>
              <a:gd name="T9" fmla="*/ 2147483647 h 177"/>
              <a:gd name="T10" fmla="*/ 2147483647 w 286"/>
              <a:gd name="T11" fmla="*/ 2147483647 h 177"/>
              <a:gd name="T12" fmla="*/ 2147483647 w 286"/>
              <a:gd name="T13" fmla="*/ 2147483647 h 177"/>
              <a:gd name="T14" fmla="*/ 2147483647 w 286"/>
              <a:gd name="T15" fmla="*/ 2147483647 h 177"/>
              <a:gd name="T16" fmla="*/ 2147483647 w 286"/>
              <a:gd name="T17" fmla="*/ 2147483647 h 177"/>
              <a:gd name="T18" fmla="*/ 2147483647 w 286"/>
              <a:gd name="T19" fmla="*/ 2147483647 h 177"/>
              <a:gd name="T20" fmla="*/ 2147483647 w 286"/>
              <a:gd name="T21" fmla="*/ 2147483647 h 177"/>
              <a:gd name="T22" fmla="*/ 2147483647 w 286"/>
              <a:gd name="T23" fmla="*/ 2147483647 h 177"/>
              <a:gd name="T24" fmla="*/ 2147483647 w 286"/>
              <a:gd name="T25" fmla="*/ 2147483647 h 177"/>
              <a:gd name="T26" fmla="*/ 2147483647 w 286"/>
              <a:gd name="T27" fmla="*/ 2147483647 h 177"/>
              <a:gd name="T28" fmla="*/ 2147483647 w 286"/>
              <a:gd name="T29" fmla="*/ 2147483647 h 177"/>
              <a:gd name="T30" fmla="*/ 2147483647 w 286"/>
              <a:gd name="T31" fmla="*/ 2147483647 h 177"/>
              <a:gd name="T32" fmla="*/ 2147483647 w 286"/>
              <a:gd name="T33" fmla="*/ 2147483647 h 177"/>
              <a:gd name="T34" fmla="*/ 2147483647 w 286"/>
              <a:gd name="T35" fmla="*/ 2147483647 h 177"/>
              <a:gd name="T36" fmla="*/ 2147483647 w 286"/>
              <a:gd name="T37" fmla="*/ 2147483647 h 177"/>
              <a:gd name="T38" fmla="*/ 2147483647 w 286"/>
              <a:gd name="T39" fmla="*/ 2147483647 h 177"/>
              <a:gd name="T40" fmla="*/ 2147483647 w 286"/>
              <a:gd name="T41" fmla="*/ 2147483647 h 177"/>
              <a:gd name="T42" fmla="*/ 2147483647 w 286"/>
              <a:gd name="T43" fmla="*/ 2147483647 h 177"/>
              <a:gd name="T44" fmla="*/ 2147483647 w 286"/>
              <a:gd name="T45" fmla="*/ 2147483647 h 177"/>
              <a:gd name="T46" fmla="*/ 2147483647 w 286"/>
              <a:gd name="T47" fmla="*/ 2147483647 h 177"/>
              <a:gd name="T48" fmla="*/ 2147483647 w 286"/>
              <a:gd name="T49" fmla="*/ 2147483647 h 177"/>
              <a:gd name="T50" fmla="*/ 2147483647 w 286"/>
              <a:gd name="T51" fmla="*/ 2147483647 h 177"/>
              <a:gd name="T52" fmla="*/ 2147483647 w 286"/>
              <a:gd name="T53" fmla="*/ 2147483647 h 177"/>
              <a:gd name="T54" fmla="*/ 2147483647 w 286"/>
              <a:gd name="T55" fmla="*/ 2147483647 h 177"/>
              <a:gd name="T56" fmla="*/ 2147483647 w 286"/>
              <a:gd name="T57" fmla="*/ 2147483647 h 177"/>
              <a:gd name="T58" fmla="*/ 2147483647 w 286"/>
              <a:gd name="T59" fmla="*/ 2147483647 h 177"/>
              <a:gd name="T60" fmla="*/ 2147483647 w 286"/>
              <a:gd name="T61" fmla="*/ 2147483647 h 177"/>
              <a:gd name="T62" fmla="*/ 2147483647 w 286"/>
              <a:gd name="T63" fmla="*/ 2147483647 h 177"/>
              <a:gd name="T64" fmla="*/ 2147483647 w 286"/>
              <a:gd name="T65" fmla="*/ 2147483647 h 177"/>
              <a:gd name="T66" fmla="*/ 2147483647 w 286"/>
              <a:gd name="T67" fmla="*/ 2147483647 h 177"/>
              <a:gd name="T68" fmla="*/ 2147483647 w 286"/>
              <a:gd name="T69" fmla="*/ 2147483647 h 177"/>
              <a:gd name="T70" fmla="*/ 2147483647 w 286"/>
              <a:gd name="T71" fmla="*/ 2147483647 h 177"/>
              <a:gd name="T72" fmla="*/ 2147483647 w 286"/>
              <a:gd name="T73" fmla="*/ 2147483647 h 177"/>
              <a:gd name="T74" fmla="*/ 2147483647 w 286"/>
              <a:gd name="T75" fmla="*/ 2147483647 h 177"/>
              <a:gd name="T76" fmla="*/ 2147483647 w 286"/>
              <a:gd name="T77" fmla="*/ 2147483647 h 177"/>
              <a:gd name="T78" fmla="*/ 2147483647 w 286"/>
              <a:gd name="T79" fmla="*/ 2147483647 h 177"/>
              <a:gd name="T80" fmla="*/ 2147483647 w 286"/>
              <a:gd name="T81" fmla="*/ 2147483647 h 177"/>
              <a:gd name="T82" fmla="*/ 2147483647 w 286"/>
              <a:gd name="T83" fmla="*/ 2147483647 h 177"/>
              <a:gd name="T84" fmla="*/ 2147483647 w 286"/>
              <a:gd name="T85" fmla="*/ 2147483647 h 177"/>
              <a:gd name="T86" fmla="*/ 2147483647 w 286"/>
              <a:gd name="T87" fmla="*/ 2147483647 h 177"/>
              <a:gd name="T88" fmla="*/ 2147483647 w 286"/>
              <a:gd name="T89" fmla="*/ 2147483647 h 177"/>
              <a:gd name="T90" fmla="*/ 2147483647 w 286"/>
              <a:gd name="T91" fmla="*/ 2147483647 h 177"/>
              <a:gd name="T92" fmla="*/ 2147483647 w 286"/>
              <a:gd name="T93" fmla="*/ 2147483647 h 177"/>
              <a:gd name="T94" fmla="*/ 2147483647 w 286"/>
              <a:gd name="T95" fmla="*/ 2147483647 h 177"/>
              <a:gd name="T96" fmla="*/ 2147483647 w 286"/>
              <a:gd name="T97" fmla="*/ 2147483647 h 177"/>
              <a:gd name="T98" fmla="*/ 2147483647 w 286"/>
              <a:gd name="T99" fmla="*/ 2147483647 h 177"/>
              <a:gd name="T100" fmla="*/ 2147483647 w 286"/>
              <a:gd name="T101" fmla="*/ 2147483647 h 177"/>
              <a:gd name="T102" fmla="*/ 2147483647 w 286"/>
              <a:gd name="T103" fmla="*/ 2147483647 h 177"/>
              <a:gd name="T104" fmla="*/ 2147483647 w 286"/>
              <a:gd name="T105" fmla="*/ 2147483647 h 177"/>
              <a:gd name="T106" fmla="*/ 2147483647 w 286"/>
              <a:gd name="T107" fmla="*/ 2147483647 h 177"/>
              <a:gd name="T108" fmla="*/ 2147483647 w 286"/>
              <a:gd name="T109" fmla="*/ 2147483647 h 177"/>
              <a:gd name="T110" fmla="*/ 2147483647 w 286"/>
              <a:gd name="T111" fmla="*/ 2147483647 h 177"/>
              <a:gd name="T112" fmla="*/ 2147483647 w 286"/>
              <a:gd name="T113" fmla="*/ 2147483647 h 177"/>
              <a:gd name="T114" fmla="*/ 2147483647 w 286"/>
              <a:gd name="T115" fmla="*/ 2147483647 h 177"/>
              <a:gd name="T116" fmla="*/ 2147483647 w 286"/>
              <a:gd name="T117" fmla="*/ 2147483647 h 177"/>
              <a:gd name="T118" fmla="*/ 2147483647 w 286"/>
              <a:gd name="T119" fmla="*/ 2147483647 h 177"/>
              <a:gd name="T120" fmla="*/ 2147483647 w 286"/>
              <a:gd name="T121" fmla="*/ 2147483647 h 1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6"/>
              <a:gd name="T184" fmla="*/ 0 h 177"/>
              <a:gd name="T185" fmla="*/ 286 w 286"/>
              <a:gd name="T186" fmla="*/ 177 h 1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6" h="177">
                <a:moveTo>
                  <a:pt x="47" y="154"/>
                </a:moveTo>
                <a:lnTo>
                  <a:pt x="36" y="152"/>
                </a:lnTo>
                <a:lnTo>
                  <a:pt x="33" y="145"/>
                </a:lnTo>
                <a:lnTo>
                  <a:pt x="39" y="144"/>
                </a:lnTo>
                <a:lnTo>
                  <a:pt x="45" y="142"/>
                </a:lnTo>
                <a:lnTo>
                  <a:pt x="52" y="145"/>
                </a:lnTo>
                <a:lnTo>
                  <a:pt x="55" y="151"/>
                </a:lnTo>
                <a:lnTo>
                  <a:pt x="67" y="154"/>
                </a:lnTo>
                <a:lnTo>
                  <a:pt x="73" y="153"/>
                </a:lnTo>
                <a:lnTo>
                  <a:pt x="77" y="153"/>
                </a:lnTo>
                <a:lnTo>
                  <a:pt x="86" y="144"/>
                </a:lnTo>
                <a:lnTo>
                  <a:pt x="91" y="142"/>
                </a:lnTo>
                <a:lnTo>
                  <a:pt x="89" y="139"/>
                </a:lnTo>
                <a:lnTo>
                  <a:pt x="85" y="140"/>
                </a:lnTo>
                <a:lnTo>
                  <a:pt x="79" y="148"/>
                </a:lnTo>
                <a:lnTo>
                  <a:pt x="70" y="150"/>
                </a:lnTo>
                <a:lnTo>
                  <a:pt x="62" y="147"/>
                </a:lnTo>
                <a:lnTo>
                  <a:pt x="60" y="142"/>
                </a:lnTo>
                <a:lnTo>
                  <a:pt x="66" y="141"/>
                </a:lnTo>
                <a:lnTo>
                  <a:pt x="66" y="138"/>
                </a:lnTo>
                <a:lnTo>
                  <a:pt x="70" y="136"/>
                </a:lnTo>
                <a:lnTo>
                  <a:pt x="68" y="130"/>
                </a:lnTo>
                <a:lnTo>
                  <a:pt x="64" y="130"/>
                </a:lnTo>
                <a:lnTo>
                  <a:pt x="64" y="133"/>
                </a:lnTo>
                <a:lnTo>
                  <a:pt x="60" y="137"/>
                </a:lnTo>
                <a:lnTo>
                  <a:pt x="54" y="138"/>
                </a:lnTo>
                <a:lnTo>
                  <a:pt x="56" y="134"/>
                </a:lnTo>
                <a:lnTo>
                  <a:pt x="54" y="133"/>
                </a:lnTo>
                <a:lnTo>
                  <a:pt x="51" y="137"/>
                </a:lnTo>
                <a:lnTo>
                  <a:pt x="43" y="137"/>
                </a:lnTo>
                <a:lnTo>
                  <a:pt x="43" y="131"/>
                </a:lnTo>
                <a:lnTo>
                  <a:pt x="48" y="123"/>
                </a:lnTo>
                <a:lnTo>
                  <a:pt x="51" y="122"/>
                </a:lnTo>
                <a:lnTo>
                  <a:pt x="55" y="123"/>
                </a:lnTo>
                <a:lnTo>
                  <a:pt x="62" y="122"/>
                </a:lnTo>
                <a:lnTo>
                  <a:pt x="69" y="123"/>
                </a:lnTo>
                <a:lnTo>
                  <a:pt x="79" y="123"/>
                </a:lnTo>
                <a:lnTo>
                  <a:pt x="88" y="126"/>
                </a:lnTo>
                <a:lnTo>
                  <a:pt x="90" y="124"/>
                </a:lnTo>
                <a:lnTo>
                  <a:pt x="98" y="123"/>
                </a:lnTo>
                <a:lnTo>
                  <a:pt x="98" y="120"/>
                </a:lnTo>
                <a:lnTo>
                  <a:pt x="87" y="121"/>
                </a:lnTo>
                <a:lnTo>
                  <a:pt x="75" y="121"/>
                </a:lnTo>
                <a:lnTo>
                  <a:pt x="66" y="119"/>
                </a:lnTo>
                <a:lnTo>
                  <a:pt x="69" y="117"/>
                </a:lnTo>
                <a:lnTo>
                  <a:pt x="76" y="118"/>
                </a:lnTo>
                <a:lnTo>
                  <a:pt x="77" y="115"/>
                </a:lnTo>
                <a:lnTo>
                  <a:pt x="70" y="111"/>
                </a:lnTo>
                <a:lnTo>
                  <a:pt x="69" y="107"/>
                </a:lnTo>
                <a:lnTo>
                  <a:pt x="62" y="102"/>
                </a:lnTo>
                <a:lnTo>
                  <a:pt x="50" y="98"/>
                </a:lnTo>
                <a:lnTo>
                  <a:pt x="50" y="97"/>
                </a:lnTo>
                <a:lnTo>
                  <a:pt x="58" y="96"/>
                </a:lnTo>
                <a:lnTo>
                  <a:pt x="50" y="91"/>
                </a:lnTo>
                <a:lnTo>
                  <a:pt x="52" y="87"/>
                </a:lnTo>
                <a:lnTo>
                  <a:pt x="66" y="88"/>
                </a:lnTo>
                <a:lnTo>
                  <a:pt x="77" y="89"/>
                </a:lnTo>
                <a:lnTo>
                  <a:pt x="89" y="99"/>
                </a:lnTo>
                <a:lnTo>
                  <a:pt x="94" y="106"/>
                </a:lnTo>
                <a:lnTo>
                  <a:pt x="106" y="106"/>
                </a:lnTo>
                <a:lnTo>
                  <a:pt x="111" y="103"/>
                </a:lnTo>
                <a:lnTo>
                  <a:pt x="108" y="102"/>
                </a:lnTo>
                <a:lnTo>
                  <a:pt x="102" y="103"/>
                </a:lnTo>
                <a:lnTo>
                  <a:pt x="97" y="102"/>
                </a:lnTo>
                <a:lnTo>
                  <a:pt x="94" y="96"/>
                </a:lnTo>
                <a:lnTo>
                  <a:pt x="89" y="91"/>
                </a:lnTo>
                <a:lnTo>
                  <a:pt x="82" y="88"/>
                </a:lnTo>
                <a:lnTo>
                  <a:pt x="82" y="85"/>
                </a:lnTo>
                <a:lnTo>
                  <a:pt x="94" y="85"/>
                </a:lnTo>
                <a:lnTo>
                  <a:pt x="102" y="82"/>
                </a:lnTo>
                <a:lnTo>
                  <a:pt x="109" y="82"/>
                </a:lnTo>
                <a:lnTo>
                  <a:pt x="118" y="80"/>
                </a:lnTo>
                <a:lnTo>
                  <a:pt x="119" y="79"/>
                </a:lnTo>
                <a:lnTo>
                  <a:pt x="112" y="79"/>
                </a:lnTo>
                <a:lnTo>
                  <a:pt x="108" y="78"/>
                </a:lnTo>
                <a:lnTo>
                  <a:pt x="121" y="74"/>
                </a:lnTo>
                <a:lnTo>
                  <a:pt x="133" y="75"/>
                </a:lnTo>
                <a:lnTo>
                  <a:pt x="142" y="72"/>
                </a:lnTo>
                <a:lnTo>
                  <a:pt x="140" y="70"/>
                </a:lnTo>
                <a:lnTo>
                  <a:pt x="129" y="70"/>
                </a:lnTo>
                <a:lnTo>
                  <a:pt x="119" y="72"/>
                </a:lnTo>
                <a:lnTo>
                  <a:pt x="122" y="65"/>
                </a:lnTo>
                <a:lnTo>
                  <a:pt x="130" y="59"/>
                </a:lnTo>
                <a:lnTo>
                  <a:pt x="129" y="57"/>
                </a:lnTo>
                <a:lnTo>
                  <a:pt x="125" y="58"/>
                </a:lnTo>
                <a:lnTo>
                  <a:pt x="119" y="60"/>
                </a:lnTo>
                <a:lnTo>
                  <a:pt x="117" y="64"/>
                </a:lnTo>
                <a:lnTo>
                  <a:pt x="109" y="65"/>
                </a:lnTo>
                <a:lnTo>
                  <a:pt x="114" y="70"/>
                </a:lnTo>
                <a:lnTo>
                  <a:pt x="102" y="77"/>
                </a:lnTo>
                <a:lnTo>
                  <a:pt x="95" y="79"/>
                </a:lnTo>
                <a:lnTo>
                  <a:pt x="82" y="81"/>
                </a:lnTo>
                <a:lnTo>
                  <a:pt x="80" y="79"/>
                </a:lnTo>
                <a:lnTo>
                  <a:pt x="88" y="77"/>
                </a:lnTo>
                <a:lnTo>
                  <a:pt x="89" y="75"/>
                </a:lnTo>
                <a:lnTo>
                  <a:pt x="82" y="75"/>
                </a:lnTo>
                <a:lnTo>
                  <a:pt x="76" y="78"/>
                </a:lnTo>
                <a:lnTo>
                  <a:pt x="75" y="74"/>
                </a:lnTo>
                <a:lnTo>
                  <a:pt x="71" y="75"/>
                </a:lnTo>
                <a:lnTo>
                  <a:pt x="71" y="80"/>
                </a:lnTo>
                <a:lnTo>
                  <a:pt x="67" y="82"/>
                </a:lnTo>
                <a:lnTo>
                  <a:pt x="53" y="81"/>
                </a:lnTo>
                <a:lnTo>
                  <a:pt x="53" y="79"/>
                </a:lnTo>
                <a:lnTo>
                  <a:pt x="56" y="75"/>
                </a:lnTo>
                <a:lnTo>
                  <a:pt x="63" y="71"/>
                </a:lnTo>
                <a:lnTo>
                  <a:pt x="85" y="67"/>
                </a:lnTo>
                <a:lnTo>
                  <a:pt x="84" y="65"/>
                </a:lnTo>
                <a:lnTo>
                  <a:pt x="71" y="66"/>
                </a:lnTo>
                <a:lnTo>
                  <a:pt x="59" y="70"/>
                </a:lnTo>
                <a:lnTo>
                  <a:pt x="51" y="74"/>
                </a:lnTo>
                <a:lnTo>
                  <a:pt x="47" y="78"/>
                </a:lnTo>
                <a:lnTo>
                  <a:pt x="44" y="79"/>
                </a:lnTo>
                <a:lnTo>
                  <a:pt x="36" y="76"/>
                </a:lnTo>
                <a:lnTo>
                  <a:pt x="27" y="75"/>
                </a:lnTo>
                <a:lnTo>
                  <a:pt x="24" y="72"/>
                </a:lnTo>
                <a:lnTo>
                  <a:pt x="36" y="69"/>
                </a:lnTo>
                <a:lnTo>
                  <a:pt x="49" y="69"/>
                </a:lnTo>
                <a:lnTo>
                  <a:pt x="57" y="67"/>
                </a:lnTo>
                <a:lnTo>
                  <a:pt x="66" y="62"/>
                </a:lnTo>
                <a:lnTo>
                  <a:pt x="64" y="61"/>
                </a:lnTo>
                <a:lnTo>
                  <a:pt x="60" y="61"/>
                </a:lnTo>
                <a:lnTo>
                  <a:pt x="49" y="67"/>
                </a:lnTo>
                <a:lnTo>
                  <a:pt x="35" y="68"/>
                </a:lnTo>
                <a:lnTo>
                  <a:pt x="21" y="67"/>
                </a:lnTo>
                <a:lnTo>
                  <a:pt x="19" y="63"/>
                </a:lnTo>
                <a:lnTo>
                  <a:pt x="23" y="62"/>
                </a:lnTo>
                <a:lnTo>
                  <a:pt x="23" y="60"/>
                </a:lnTo>
                <a:lnTo>
                  <a:pt x="30" y="57"/>
                </a:lnTo>
                <a:lnTo>
                  <a:pt x="41" y="54"/>
                </a:lnTo>
                <a:lnTo>
                  <a:pt x="43" y="53"/>
                </a:lnTo>
                <a:lnTo>
                  <a:pt x="35" y="52"/>
                </a:lnTo>
                <a:lnTo>
                  <a:pt x="26" y="56"/>
                </a:lnTo>
                <a:lnTo>
                  <a:pt x="15" y="57"/>
                </a:lnTo>
                <a:lnTo>
                  <a:pt x="14" y="54"/>
                </a:lnTo>
                <a:lnTo>
                  <a:pt x="20" y="52"/>
                </a:lnTo>
                <a:lnTo>
                  <a:pt x="20" y="51"/>
                </a:lnTo>
                <a:lnTo>
                  <a:pt x="13" y="52"/>
                </a:lnTo>
                <a:lnTo>
                  <a:pt x="5" y="51"/>
                </a:lnTo>
                <a:lnTo>
                  <a:pt x="0" y="49"/>
                </a:lnTo>
                <a:lnTo>
                  <a:pt x="8" y="45"/>
                </a:lnTo>
                <a:lnTo>
                  <a:pt x="12" y="40"/>
                </a:lnTo>
                <a:lnTo>
                  <a:pt x="22" y="43"/>
                </a:lnTo>
                <a:lnTo>
                  <a:pt x="24" y="38"/>
                </a:lnTo>
                <a:lnTo>
                  <a:pt x="31" y="35"/>
                </a:lnTo>
                <a:lnTo>
                  <a:pt x="38" y="35"/>
                </a:lnTo>
                <a:lnTo>
                  <a:pt x="41" y="38"/>
                </a:lnTo>
                <a:lnTo>
                  <a:pt x="46" y="40"/>
                </a:lnTo>
                <a:lnTo>
                  <a:pt x="45" y="38"/>
                </a:lnTo>
                <a:lnTo>
                  <a:pt x="47" y="37"/>
                </a:lnTo>
                <a:lnTo>
                  <a:pt x="52" y="39"/>
                </a:lnTo>
                <a:lnTo>
                  <a:pt x="58" y="40"/>
                </a:lnTo>
                <a:lnTo>
                  <a:pt x="64" y="38"/>
                </a:lnTo>
                <a:lnTo>
                  <a:pt x="62" y="35"/>
                </a:lnTo>
                <a:lnTo>
                  <a:pt x="52" y="34"/>
                </a:lnTo>
                <a:lnTo>
                  <a:pt x="46" y="31"/>
                </a:lnTo>
                <a:lnTo>
                  <a:pt x="47" y="29"/>
                </a:lnTo>
                <a:lnTo>
                  <a:pt x="55" y="29"/>
                </a:lnTo>
                <a:lnTo>
                  <a:pt x="52" y="23"/>
                </a:lnTo>
                <a:lnTo>
                  <a:pt x="57" y="22"/>
                </a:lnTo>
                <a:lnTo>
                  <a:pt x="66" y="26"/>
                </a:lnTo>
                <a:lnTo>
                  <a:pt x="76" y="35"/>
                </a:lnTo>
                <a:lnTo>
                  <a:pt x="83" y="35"/>
                </a:lnTo>
                <a:lnTo>
                  <a:pt x="78" y="32"/>
                </a:lnTo>
                <a:lnTo>
                  <a:pt x="77" y="30"/>
                </a:lnTo>
                <a:lnTo>
                  <a:pt x="80" y="30"/>
                </a:lnTo>
                <a:lnTo>
                  <a:pt x="86" y="33"/>
                </a:lnTo>
                <a:lnTo>
                  <a:pt x="99" y="38"/>
                </a:lnTo>
                <a:lnTo>
                  <a:pt x="103" y="38"/>
                </a:lnTo>
                <a:lnTo>
                  <a:pt x="102" y="36"/>
                </a:lnTo>
                <a:lnTo>
                  <a:pt x="98" y="32"/>
                </a:lnTo>
                <a:lnTo>
                  <a:pt x="85" y="29"/>
                </a:lnTo>
                <a:lnTo>
                  <a:pt x="81" y="25"/>
                </a:lnTo>
                <a:lnTo>
                  <a:pt x="83" y="22"/>
                </a:lnTo>
                <a:lnTo>
                  <a:pt x="89" y="22"/>
                </a:lnTo>
                <a:lnTo>
                  <a:pt x="90" y="21"/>
                </a:lnTo>
                <a:lnTo>
                  <a:pt x="88" y="19"/>
                </a:lnTo>
                <a:lnTo>
                  <a:pt x="83" y="19"/>
                </a:lnTo>
                <a:lnTo>
                  <a:pt x="80" y="18"/>
                </a:lnTo>
                <a:lnTo>
                  <a:pt x="81" y="16"/>
                </a:lnTo>
                <a:lnTo>
                  <a:pt x="90" y="16"/>
                </a:lnTo>
                <a:lnTo>
                  <a:pt x="98" y="20"/>
                </a:lnTo>
                <a:lnTo>
                  <a:pt x="102" y="20"/>
                </a:lnTo>
                <a:lnTo>
                  <a:pt x="100" y="17"/>
                </a:lnTo>
                <a:lnTo>
                  <a:pt x="88" y="11"/>
                </a:lnTo>
                <a:lnTo>
                  <a:pt x="91" y="10"/>
                </a:lnTo>
                <a:lnTo>
                  <a:pt x="96" y="10"/>
                </a:lnTo>
                <a:lnTo>
                  <a:pt x="105" y="16"/>
                </a:lnTo>
                <a:lnTo>
                  <a:pt x="112" y="16"/>
                </a:lnTo>
                <a:lnTo>
                  <a:pt x="115" y="14"/>
                </a:lnTo>
                <a:lnTo>
                  <a:pt x="106" y="12"/>
                </a:lnTo>
                <a:lnTo>
                  <a:pt x="102" y="8"/>
                </a:lnTo>
                <a:lnTo>
                  <a:pt x="106" y="7"/>
                </a:lnTo>
                <a:lnTo>
                  <a:pt x="116" y="7"/>
                </a:lnTo>
                <a:lnTo>
                  <a:pt x="119" y="9"/>
                </a:lnTo>
                <a:lnTo>
                  <a:pt x="123" y="7"/>
                </a:lnTo>
                <a:lnTo>
                  <a:pt x="129" y="11"/>
                </a:lnTo>
                <a:lnTo>
                  <a:pt x="138" y="18"/>
                </a:lnTo>
                <a:lnTo>
                  <a:pt x="139" y="24"/>
                </a:lnTo>
                <a:lnTo>
                  <a:pt x="146" y="21"/>
                </a:lnTo>
                <a:lnTo>
                  <a:pt x="148" y="18"/>
                </a:lnTo>
                <a:lnTo>
                  <a:pt x="144" y="15"/>
                </a:lnTo>
                <a:lnTo>
                  <a:pt x="140" y="11"/>
                </a:lnTo>
                <a:lnTo>
                  <a:pt x="130" y="8"/>
                </a:lnTo>
                <a:lnTo>
                  <a:pt x="129" y="4"/>
                </a:lnTo>
                <a:lnTo>
                  <a:pt x="132" y="3"/>
                </a:lnTo>
                <a:lnTo>
                  <a:pt x="151" y="3"/>
                </a:lnTo>
                <a:lnTo>
                  <a:pt x="158" y="10"/>
                </a:lnTo>
                <a:lnTo>
                  <a:pt x="164" y="13"/>
                </a:lnTo>
                <a:lnTo>
                  <a:pt x="170" y="17"/>
                </a:lnTo>
                <a:lnTo>
                  <a:pt x="175" y="16"/>
                </a:lnTo>
                <a:lnTo>
                  <a:pt x="174" y="13"/>
                </a:lnTo>
                <a:lnTo>
                  <a:pt x="163" y="7"/>
                </a:lnTo>
                <a:lnTo>
                  <a:pt x="162" y="5"/>
                </a:lnTo>
                <a:lnTo>
                  <a:pt x="164" y="2"/>
                </a:lnTo>
                <a:lnTo>
                  <a:pt x="168" y="1"/>
                </a:lnTo>
                <a:lnTo>
                  <a:pt x="176" y="1"/>
                </a:lnTo>
                <a:lnTo>
                  <a:pt x="176" y="3"/>
                </a:lnTo>
                <a:lnTo>
                  <a:pt x="186" y="7"/>
                </a:lnTo>
                <a:lnTo>
                  <a:pt x="189" y="6"/>
                </a:lnTo>
                <a:lnTo>
                  <a:pt x="182" y="3"/>
                </a:lnTo>
                <a:lnTo>
                  <a:pt x="182" y="1"/>
                </a:lnTo>
                <a:lnTo>
                  <a:pt x="191" y="0"/>
                </a:lnTo>
                <a:lnTo>
                  <a:pt x="193" y="2"/>
                </a:lnTo>
                <a:lnTo>
                  <a:pt x="200" y="3"/>
                </a:lnTo>
                <a:lnTo>
                  <a:pt x="201" y="5"/>
                </a:lnTo>
                <a:lnTo>
                  <a:pt x="210" y="4"/>
                </a:lnTo>
                <a:lnTo>
                  <a:pt x="216" y="5"/>
                </a:lnTo>
                <a:lnTo>
                  <a:pt x="226" y="5"/>
                </a:lnTo>
                <a:lnTo>
                  <a:pt x="227" y="10"/>
                </a:lnTo>
                <a:lnTo>
                  <a:pt x="212" y="16"/>
                </a:lnTo>
                <a:lnTo>
                  <a:pt x="212" y="17"/>
                </a:lnTo>
                <a:lnTo>
                  <a:pt x="221" y="16"/>
                </a:lnTo>
                <a:lnTo>
                  <a:pt x="233" y="9"/>
                </a:lnTo>
                <a:lnTo>
                  <a:pt x="237" y="9"/>
                </a:lnTo>
                <a:lnTo>
                  <a:pt x="240" y="12"/>
                </a:lnTo>
                <a:lnTo>
                  <a:pt x="243" y="11"/>
                </a:lnTo>
                <a:lnTo>
                  <a:pt x="245" y="7"/>
                </a:lnTo>
                <a:lnTo>
                  <a:pt x="248" y="7"/>
                </a:lnTo>
                <a:lnTo>
                  <a:pt x="248" y="10"/>
                </a:lnTo>
                <a:lnTo>
                  <a:pt x="250" y="10"/>
                </a:lnTo>
                <a:lnTo>
                  <a:pt x="253" y="9"/>
                </a:lnTo>
                <a:lnTo>
                  <a:pt x="259" y="8"/>
                </a:lnTo>
                <a:lnTo>
                  <a:pt x="263" y="8"/>
                </a:lnTo>
                <a:lnTo>
                  <a:pt x="261" y="11"/>
                </a:lnTo>
                <a:lnTo>
                  <a:pt x="259" y="12"/>
                </a:lnTo>
                <a:lnTo>
                  <a:pt x="263" y="14"/>
                </a:lnTo>
                <a:lnTo>
                  <a:pt x="264" y="20"/>
                </a:lnTo>
                <a:lnTo>
                  <a:pt x="278" y="20"/>
                </a:lnTo>
                <a:lnTo>
                  <a:pt x="286" y="24"/>
                </a:lnTo>
                <a:lnTo>
                  <a:pt x="285" y="30"/>
                </a:lnTo>
                <a:lnTo>
                  <a:pt x="277" y="34"/>
                </a:lnTo>
                <a:lnTo>
                  <a:pt x="278" y="36"/>
                </a:lnTo>
                <a:lnTo>
                  <a:pt x="274" y="37"/>
                </a:lnTo>
                <a:lnTo>
                  <a:pt x="272" y="40"/>
                </a:lnTo>
                <a:lnTo>
                  <a:pt x="265" y="43"/>
                </a:lnTo>
                <a:lnTo>
                  <a:pt x="260" y="44"/>
                </a:lnTo>
                <a:lnTo>
                  <a:pt x="255" y="46"/>
                </a:lnTo>
                <a:lnTo>
                  <a:pt x="247" y="46"/>
                </a:lnTo>
                <a:lnTo>
                  <a:pt x="241" y="49"/>
                </a:lnTo>
                <a:lnTo>
                  <a:pt x="229" y="50"/>
                </a:lnTo>
                <a:lnTo>
                  <a:pt x="225" y="50"/>
                </a:lnTo>
                <a:lnTo>
                  <a:pt x="217" y="50"/>
                </a:lnTo>
                <a:lnTo>
                  <a:pt x="212" y="49"/>
                </a:lnTo>
                <a:lnTo>
                  <a:pt x="211" y="49"/>
                </a:lnTo>
                <a:lnTo>
                  <a:pt x="212" y="53"/>
                </a:lnTo>
                <a:lnTo>
                  <a:pt x="221" y="54"/>
                </a:lnTo>
                <a:lnTo>
                  <a:pt x="224" y="53"/>
                </a:lnTo>
                <a:lnTo>
                  <a:pt x="234" y="52"/>
                </a:lnTo>
                <a:lnTo>
                  <a:pt x="235" y="55"/>
                </a:lnTo>
                <a:lnTo>
                  <a:pt x="225" y="57"/>
                </a:lnTo>
                <a:lnTo>
                  <a:pt x="214" y="60"/>
                </a:lnTo>
                <a:lnTo>
                  <a:pt x="207" y="62"/>
                </a:lnTo>
                <a:lnTo>
                  <a:pt x="197" y="62"/>
                </a:lnTo>
                <a:lnTo>
                  <a:pt x="194" y="64"/>
                </a:lnTo>
                <a:lnTo>
                  <a:pt x="203" y="65"/>
                </a:lnTo>
                <a:lnTo>
                  <a:pt x="205" y="63"/>
                </a:lnTo>
                <a:lnTo>
                  <a:pt x="209" y="63"/>
                </a:lnTo>
                <a:lnTo>
                  <a:pt x="217" y="61"/>
                </a:lnTo>
                <a:lnTo>
                  <a:pt x="231" y="57"/>
                </a:lnTo>
                <a:lnTo>
                  <a:pt x="236" y="56"/>
                </a:lnTo>
                <a:lnTo>
                  <a:pt x="242" y="54"/>
                </a:lnTo>
                <a:lnTo>
                  <a:pt x="248" y="53"/>
                </a:lnTo>
                <a:lnTo>
                  <a:pt x="253" y="53"/>
                </a:lnTo>
                <a:lnTo>
                  <a:pt x="254" y="54"/>
                </a:lnTo>
                <a:lnTo>
                  <a:pt x="251" y="55"/>
                </a:lnTo>
                <a:lnTo>
                  <a:pt x="246" y="60"/>
                </a:lnTo>
                <a:lnTo>
                  <a:pt x="242" y="60"/>
                </a:lnTo>
                <a:lnTo>
                  <a:pt x="235" y="66"/>
                </a:lnTo>
                <a:lnTo>
                  <a:pt x="232" y="67"/>
                </a:lnTo>
                <a:lnTo>
                  <a:pt x="225" y="72"/>
                </a:lnTo>
                <a:lnTo>
                  <a:pt x="222" y="74"/>
                </a:lnTo>
                <a:lnTo>
                  <a:pt x="212" y="79"/>
                </a:lnTo>
                <a:lnTo>
                  <a:pt x="209" y="84"/>
                </a:lnTo>
                <a:lnTo>
                  <a:pt x="201" y="86"/>
                </a:lnTo>
                <a:lnTo>
                  <a:pt x="198" y="85"/>
                </a:lnTo>
                <a:lnTo>
                  <a:pt x="197" y="83"/>
                </a:lnTo>
                <a:lnTo>
                  <a:pt x="192" y="82"/>
                </a:lnTo>
                <a:lnTo>
                  <a:pt x="193" y="85"/>
                </a:lnTo>
                <a:lnTo>
                  <a:pt x="197" y="87"/>
                </a:lnTo>
                <a:lnTo>
                  <a:pt x="200" y="90"/>
                </a:lnTo>
                <a:lnTo>
                  <a:pt x="190" y="91"/>
                </a:lnTo>
                <a:lnTo>
                  <a:pt x="187" y="92"/>
                </a:lnTo>
                <a:lnTo>
                  <a:pt x="182" y="91"/>
                </a:lnTo>
                <a:lnTo>
                  <a:pt x="178" y="92"/>
                </a:lnTo>
                <a:lnTo>
                  <a:pt x="178" y="95"/>
                </a:lnTo>
                <a:lnTo>
                  <a:pt x="180" y="95"/>
                </a:lnTo>
                <a:lnTo>
                  <a:pt x="189" y="94"/>
                </a:lnTo>
                <a:lnTo>
                  <a:pt x="192" y="95"/>
                </a:lnTo>
                <a:lnTo>
                  <a:pt x="189" y="97"/>
                </a:lnTo>
                <a:lnTo>
                  <a:pt x="190" y="99"/>
                </a:lnTo>
                <a:lnTo>
                  <a:pt x="183" y="102"/>
                </a:lnTo>
                <a:lnTo>
                  <a:pt x="175" y="103"/>
                </a:lnTo>
                <a:lnTo>
                  <a:pt x="172" y="102"/>
                </a:lnTo>
                <a:lnTo>
                  <a:pt x="164" y="99"/>
                </a:lnTo>
                <a:lnTo>
                  <a:pt x="158" y="100"/>
                </a:lnTo>
                <a:lnTo>
                  <a:pt x="159" y="102"/>
                </a:lnTo>
                <a:lnTo>
                  <a:pt x="169" y="103"/>
                </a:lnTo>
                <a:lnTo>
                  <a:pt x="170" y="106"/>
                </a:lnTo>
                <a:lnTo>
                  <a:pt x="164" y="107"/>
                </a:lnTo>
                <a:lnTo>
                  <a:pt x="156" y="107"/>
                </a:lnTo>
                <a:lnTo>
                  <a:pt x="156" y="110"/>
                </a:lnTo>
                <a:lnTo>
                  <a:pt x="149" y="110"/>
                </a:lnTo>
                <a:lnTo>
                  <a:pt x="148" y="109"/>
                </a:lnTo>
                <a:lnTo>
                  <a:pt x="145" y="108"/>
                </a:lnTo>
                <a:lnTo>
                  <a:pt x="137" y="110"/>
                </a:lnTo>
                <a:lnTo>
                  <a:pt x="144" y="111"/>
                </a:lnTo>
                <a:lnTo>
                  <a:pt x="135" y="111"/>
                </a:lnTo>
                <a:lnTo>
                  <a:pt x="136" y="112"/>
                </a:lnTo>
                <a:lnTo>
                  <a:pt x="131" y="112"/>
                </a:lnTo>
                <a:lnTo>
                  <a:pt x="130" y="114"/>
                </a:lnTo>
                <a:lnTo>
                  <a:pt x="145" y="113"/>
                </a:lnTo>
                <a:lnTo>
                  <a:pt x="159" y="114"/>
                </a:lnTo>
                <a:lnTo>
                  <a:pt x="158" y="118"/>
                </a:lnTo>
                <a:lnTo>
                  <a:pt x="151" y="118"/>
                </a:lnTo>
                <a:lnTo>
                  <a:pt x="146" y="116"/>
                </a:lnTo>
                <a:lnTo>
                  <a:pt x="138" y="115"/>
                </a:lnTo>
                <a:lnTo>
                  <a:pt x="130" y="116"/>
                </a:lnTo>
                <a:lnTo>
                  <a:pt x="130" y="117"/>
                </a:lnTo>
                <a:lnTo>
                  <a:pt x="141" y="117"/>
                </a:lnTo>
                <a:lnTo>
                  <a:pt x="141" y="118"/>
                </a:lnTo>
                <a:lnTo>
                  <a:pt x="135" y="118"/>
                </a:lnTo>
                <a:lnTo>
                  <a:pt x="129" y="119"/>
                </a:lnTo>
                <a:lnTo>
                  <a:pt x="131" y="120"/>
                </a:lnTo>
                <a:lnTo>
                  <a:pt x="140" y="119"/>
                </a:lnTo>
                <a:lnTo>
                  <a:pt x="146" y="122"/>
                </a:lnTo>
                <a:lnTo>
                  <a:pt x="153" y="122"/>
                </a:lnTo>
                <a:lnTo>
                  <a:pt x="158" y="128"/>
                </a:lnTo>
                <a:lnTo>
                  <a:pt x="153" y="129"/>
                </a:lnTo>
                <a:lnTo>
                  <a:pt x="146" y="129"/>
                </a:lnTo>
                <a:lnTo>
                  <a:pt x="144" y="129"/>
                </a:lnTo>
                <a:lnTo>
                  <a:pt x="153" y="131"/>
                </a:lnTo>
                <a:lnTo>
                  <a:pt x="154" y="135"/>
                </a:lnTo>
                <a:lnTo>
                  <a:pt x="152" y="136"/>
                </a:lnTo>
                <a:lnTo>
                  <a:pt x="143" y="136"/>
                </a:lnTo>
                <a:lnTo>
                  <a:pt x="137" y="137"/>
                </a:lnTo>
                <a:lnTo>
                  <a:pt x="138" y="138"/>
                </a:lnTo>
                <a:lnTo>
                  <a:pt x="145" y="138"/>
                </a:lnTo>
                <a:lnTo>
                  <a:pt x="149" y="140"/>
                </a:lnTo>
                <a:lnTo>
                  <a:pt x="139" y="143"/>
                </a:lnTo>
                <a:lnTo>
                  <a:pt x="127" y="142"/>
                </a:lnTo>
                <a:lnTo>
                  <a:pt x="125" y="144"/>
                </a:lnTo>
                <a:lnTo>
                  <a:pt x="127" y="145"/>
                </a:lnTo>
                <a:lnTo>
                  <a:pt x="130" y="150"/>
                </a:lnTo>
                <a:lnTo>
                  <a:pt x="121" y="154"/>
                </a:lnTo>
                <a:lnTo>
                  <a:pt x="105" y="154"/>
                </a:lnTo>
                <a:lnTo>
                  <a:pt x="98" y="149"/>
                </a:lnTo>
                <a:lnTo>
                  <a:pt x="96" y="150"/>
                </a:lnTo>
                <a:lnTo>
                  <a:pt x="99" y="153"/>
                </a:lnTo>
                <a:lnTo>
                  <a:pt x="93" y="156"/>
                </a:lnTo>
                <a:lnTo>
                  <a:pt x="94" y="157"/>
                </a:lnTo>
                <a:lnTo>
                  <a:pt x="107" y="157"/>
                </a:lnTo>
                <a:lnTo>
                  <a:pt x="110" y="158"/>
                </a:lnTo>
                <a:lnTo>
                  <a:pt x="114" y="156"/>
                </a:lnTo>
                <a:lnTo>
                  <a:pt x="117" y="156"/>
                </a:lnTo>
                <a:lnTo>
                  <a:pt x="118" y="158"/>
                </a:lnTo>
                <a:lnTo>
                  <a:pt x="116" y="160"/>
                </a:lnTo>
                <a:lnTo>
                  <a:pt x="116" y="163"/>
                </a:lnTo>
                <a:lnTo>
                  <a:pt x="120" y="164"/>
                </a:lnTo>
                <a:lnTo>
                  <a:pt x="124" y="160"/>
                </a:lnTo>
                <a:lnTo>
                  <a:pt x="128" y="161"/>
                </a:lnTo>
                <a:lnTo>
                  <a:pt x="130" y="168"/>
                </a:lnTo>
                <a:lnTo>
                  <a:pt x="127" y="171"/>
                </a:lnTo>
                <a:lnTo>
                  <a:pt x="120" y="171"/>
                </a:lnTo>
                <a:lnTo>
                  <a:pt x="119" y="173"/>
                </a:lnTo>
                <a:lnTo>
                  <a:pt x="107" y="177"/>
                </a:lnTo>
                <a:lnTo>
                  <a:pt x="103" y="177"/>
                </a:lnTo>
                <a:lnTo>
                  <a:pt x="104" y="173"/>
                </a:lnTo>
                <a:lnTo>
                  <a:pt x="103" y="172"/>
                </a:lnTo>
                <a:lnTo>
                  <a:pt x="99" y="171"/>
                </a:lnTo>
                <a:lnTo>
                  <a:pt x="96" y="169"/>
                </a:lnTo>
                <a:lnTo>
                  <a:pt x="90" y="169"/>
                </a:lnTo>
                <a:lnTo>
                  <a:pt x="92" y="172"/>
                </a:lnTo>
                <a:lnTo>
                  <a:pt x="89" y="173"/>
                </a:lnTo>
                <a:lnTo>
                  <a:pt x="85" y="173"/>
                </a:lnTo>
                <a:lnTo>
                  <a:pt x="84" y="169"/>
                </a:lnTo>
                <a:lnTo>
                  <a:pt x="79" y="169"/>
                </a:lnTo>
                <a:lnTo>
                  <a:pt x="81" y="171"/>
                </a:lnTo>
                <a:lnTo>
                  <a:pt x="78" y="172"/>
                </a:lnTo>
                <a:lnTo>
                  <a:pt x="77" y="169"/>
                </a:lnTo>
                <a:lnTo>
                  <a:pt x="71" y="170"/>
                </a:lnTo>
                <a:lnTo>
                  <a:pt x="71" y="171"/>
                </a:lnTo>
                <a:lnTo>
                  <a:pt x="69" y="172"/>
                </a:lnTo>
                <a:lnTo>
                  <a:pt x="67" y="171"/>
                </a:lnTo>
                <a:lnTo>
                  <a:pt x="63" y="170"/>
                </a:lnTo>
                <a:lnTo>
                  <a:pt x="60" y="171"/>
                </a:lnTo>
                <a:lnTo>
                  <a:pt x="66" y="175"/>
                </a:lnTo>
                <a:lnTo>
                  <a:pt x="58" y="174"/>
                </a:lnTo>
                <a:lnTo>
                  <a:pt x="52" y="173"/>
                </a:lnTo>
                <a:lnTo>
                  <a:pt x="53" y="170"/>
                </a:lnTo>
                <a:lnTo>
                  <a:pt x="49" y="170"/>
                </a:lnTo>
                <a:lnTo>
                  <a:pt x="48" y="172"/>
                </a:lnTo>
                <a:lnTo>
                  <a:pt x="44" y="173"/>
                </a:lnTo>
                <a:lnTo>
                  <a:pt x="41" y="171"/>
                </a:lnTo>
                <a:lnTo>
                  <a:pt x="39" y="171"/>
                </a:lnTo>
                <a:lnTo>
                  <a:pt x="40" y="172"/>
                </a:lnTo>
                <a:lnTo>
                  <a:pt x="38" y="173"/>
                </a:lnTo>
                <a:lnTo>
                  <a:pt x="33" y="173"/>
                </a:lnTo>
                <a:lnTo>
                  <a:pt x="32" y="170"/>
                </a:lnTo>
                <a:lnTo>
                  <a:pt x="30" y="169"/>
                </a:lnTo>
                <a:lnTo>
                  <a:pt x="29" y="170"/>
                </a:lnTo>
                <a:lnTo>
                  <a:pt x="28" y="172"/>
                </a:lnTo>
                <a:lnTo>
                  <a:pt x="23" y="172"/>
                </a:lnTo>
                <a:lnTo>
                  <a:pt x="22" y="163"/>
                </a:lnTo>
                <a:lnTo>
                  <a:pt x="28" y="163"/>
                </a:lnTo>
                <a:lnTo>
                  <a:pt x="33" y="159"/>
                </a:lnTo>
                <a:lnTo>
                  <a:pt x="37" y="159"/>
                </a:lnTo>
                <a:lnTo>
                  <a:pt x="43" y="159"/>
                </a:lnTo>
                <a:lnTo>
                  <a:pt x="47" y="157"/>
                </a:lnTo>
                <a:lnTo>
                  <a:pt x="47" y="15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31" name="Freeform 129">
            <a:extLst>
              <a:ext uri="{C183D7F6-B498-43B3-948B-1728B52AA6E4}">
                <adec:decorative xmlns:adec="http://schemas.microsoft.com/office/drawing/2017/decorative" val="1"/>
              </a:ext>
            </a:extLst>
          </p:cNvPr>
          <p:cNvSpPr>
            <a:spLocks/>
          </p:cNvSpPr>
          <p:nvPr/>
        </p:nvSpPr>
        <p:spPr bwMode="gray">
          <a:xfrm>
            <a:off x="5957267" y="3364464"/>
            <a:ext cx="151119" cy="188408"/>
          </a:xfrm>
          <a:custGeom>
            <a:avLst/>
            <a:gdLst>
              <a:gd name="T0" fmla="*/ 2147483647 w 62"/>
              <a:gd name="T1" fmla="*/ 0 h 77"/>
              <a:gd name="T2" fmla="*/ 2147483647 w 62"/>
              <a:gd name="T3" fmla="*/ 2147483647 h 77"/>
              <a:gd name="T4" fmla="*/ 2147483647 w 62"/>
              <a:gd name="T5" fmla="*/ 2147483647 h 77"/>
              <a:gd name="T6" fmla="*/ 2147483647 w 62"/>
              <a:gd name="T7" fmla="*/ 2147483647 h 77"/>
              <a:gd name="T8" fmla="*/ 2147483647 w 62"/>
              <a:gd name="T9" fmla="*/ 2147483647 h 77"/>
              <a:gd name="T10" fmla="*/ 2147483647 w 62"/>
              <a:gd name="T11" fmla="*/ 2147483647 h 77"/>
              <a:gd name="T12" fmla="*/ 2147483647 w 62"/>
              <a:gd name="T13" fmla="*/ 2147483647 h 77"/>
              <a:gd name="T14" fmla="*/ 2147483647 w 62"/>
              <a:gd name="T15" fmla="*/ 2147483647 h 77"/>
              <a:gd name="T16" fmla="*/ 2147483647 w 62"/>
              <a:gd name="T17" fmla="*/ 2147483647 h 77"/>
              <a:gd name="T18" fmla="*/ 2147483647 w 62"/>
              <a:gd name="T19" fmla="*/ 2147483647 h 77"/>
              <a:gd name="T20" fmla="*/ 2147483647 w 62"/>
              <a:gd name="T21" fmla="*/ 2147483647 h 77"/>
              <a:gd name="T22" fmla="*/ 2147483647 w 62"/>
              <a:gd name="T23" fmla="*/ 2147483647 h 77"/>
              <a:gd name="T24" fmla="*/ 2147483647 w 62"/>
              <a:gd name="T25" fmla="*/ 2147483647 h 77"/>
              <a:gd name="T26" fmla="*/ 2147483647 w 62"/>
              <a:gd name="T27" fmla="*/ 2147483647 h 77"/>
              <a:gd name="T28" fmla="*/ 2147483647 w 62"/>
              <a:gd name="T29" fmla="*/ 2147483647 h 77"/>
              <a:gd name="T30" fmla="*/ 2147483647 w 62"/>
              <a:gd name="T31" fmla="*/ 2147483647 h 77"/>
              <a:gd name="T32" fmla="*/ 2147483647 w 62"/>
              <a:gd name="T33" fmla="*/ 2147483647 h 77"/>
              <a:gd name="T34" fmla="*/ 2147483647 w 62"/>
              <a:gd name="T35" fmla="*/ 2147483647 h 77"/>
              <a:gd name="T36" fmla="*/ 2147483647 w 62"/>
              <a:gd name="T37" fmla="*/ 2147483647 h 77"/>
              <a:gd name="T38" fmla="*/ 2147483647 w 62"/>
              <a:gd name="T39" fmla="*/ 2147483647 h 77"/>
              <a:gd name="T40" fmla="*/ 2147483647 w 62"/>
              <a:gd name="T41" fmla="*/ 2147483647 h 77"/>
              <a:gd name="T42" fmla="*/ 2147483647 w 62"/>
              <a:gd name="T43" fmla="*/ 2147483647 h 77"/>
              <a:gd name="T44" fmla="*/ 2147483647 w 62"/>
              <a:gd name="T45" fmla="*/ 2147483647 h 77"/>
              <a:gd name="T46" fmla="*/ 2147483647 w 62"/>
              <a:gd name="T47" fmla="*/ 2147483647 h 77"/>
              <a:gd name="T48" fmla="*/ 2147483647 w 62"/>
              <a:gd name="T49" fmla="*/ 2147483647 h 77"/>
              <a:gd name="T50" fmla="*/ 2147483647 w 62"/>
              <a:gd name="T51" fmla="*/ 2147483647 h 77"/>
              <a:gd name="T52" fmla="*/ 2147483647 w 62"/>
              <a:gd name="T53" fmla="*/ 2147483647 h 77"/>
              <a:gd name="T54" fmla="*/ 2147483647 w 62"/>
              <a:gd name="T55" fmla="*/ 2147483647 h 77"/>
              <a:gd name="T56" fmla="*/ 2147483647 w 62"/>
              <a:gd name="T57" fmla="*/ 2147483647 h 77"/>
              <a:gd name="T58" fmla="*/ 0 w 62"/>
              <a:gd name="T59" fmla="*/ 2147483647 h 77"/>
              <a:gd name="T60" fmla="*/ 2147483647 w 62"/>
              <a:gd name="T61" fmla="*/ 2147483647 h 77"/>
              <a:gd name="T62" fmla="*/ 2147483647 w 62"/>
              <a:gd name="T63" fmla="*/ 2147483647 h 77"/>
              <a:gd name="T64" fmla="*/ 0 w 62"/>
              <a:gd name="T65" fmla="*/ 2147483647 h 77"/>
              <a:gd name="T66" fmla="*/ 2147483647 w 62"/>
              <a:gd name="T67" fmla="*/ 2147483647 h 77"/>
              <a:gd name="T68" fmla="*/ 2147483647 w 62"/>
              <a:gd name="T69" fmla="*/ 2147483647 h 77"/>
              <a:gd name="T70" fmla="*/ 2147483647 w 62"/>
              <a:gd name="T71" fmla="*/ 2147483647 h 77"/>
              <a:gd name="T72" fmla="*/ 2147483647 w 62"/>
              <a:gd name="T73" fmla="*/ 2147483647 h 77"/>
              <a:gd name="T74" fmla="*/ 2147483647 w 62"/>
              <a:gd name="T75" fmla="*/ 2147483647 h 77"/>
              <a:gd name="T76" fmla="*/ 2147483647 w 62"/>
              <a:gd name="T77" fmla="*/ 2147483647 h 77"/>
              <a:gd name="T78" fmla="*/ 2147483647 w 62"/>
              <a:gd name="T79" fmla="*/ 0 h 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2"/>
              <a:gd name="T121" fmla="*/ 0 h 77"/>
              <a:gd name="T122" fmla="*/ 62 w 62"/>
              <a:gd name="T123" fmla="*/ 77 h 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2" h="77">
                <a:moveTo>
                  <a:pt x="37" y="0"/>
                </a:moveTo>
                <a:lnTo>
                  <a:pt x="23" y="28"/>
                </a:lnTo>
                <a:lnTo>
                  <a:pt x="24" y="32"/>
                </a:lnTo>
                <a:lnTo>
                  <a:pt x="29" y="25"/>
                </a:lnTo>
                <a:lnTo>
                  <a:pt x="34" y="26"/>
                </a:lnTo>
                <a:lnTo>
                  <a:pt x="33" y="33"/>
                </a:lnTo>
                <a:lnTo>
                  <a:pt x="38" y="33"/>
                </a:lnTo>
                <a:lnTo>
                  <a:pt x="38" y="37"/>
                </a:lnTo>
                <a:lnTo>
                  <a:pt x="45" y="34"/>
                </a:lnTo>
                <a:lnTo>
                  <a:pt x="53" y="36"/>
                </a:lnTo>
                <a:lnTo>
                  <a:pt x="51" y="49"/>
                </a:lnTo>
                <a:lnTo>
                  <a:pt x="62" y="47"/>
                </a:lnTo>
                <a:lnTo>
                  <a:pt x="60" y="54"/>
                </a:lnTo>
                <a:lnTo>
                  <a:pt x="56" y="55"/>
                </a:lnTo>
                <a:lnTo>
                  <a:pt x="62" y="59"/>
                </a:lnTo>
                <a:lnTo>
                  <a:pt x="61" y="77"/>
                </a:lnTo>
                <a:lnTo>
                  <a:pt x="55" y="77"/>
                </a:lnTo>
                <a:lnTo>
                  <a:pt x="53" y="73"/>
                </a:lnTo>
                <a:lnTo>
                  <a:pt x="49" y="72"/>
                </a:lnTo>
                <a:lnTo>
                  <a:pt x="51" y="68"/>
                </a:lnTo>
                <a:lnTo>
                  <a:pt x="49" y="62"/>
                </a:lnTo>
                <a:lnTo>
                  <a:pt x="44" y="69"/>
                </a:lnTo>
                <a:lnTo>
                  <a:pt x="40" y="68"/>
                </a:lnTo>
                <a:lnTo>
                  <a:pt x="39" y="61"/>
                </a:lnTo>
                <a:lnTo>
                  <a:pt x="33" y="64"/>
                </a:lnTo>
                <a:lnTo>
                  <a:pt x="30" y="60"/>
                </a:lnTo>
                <a:lnTo>
                  <a:pt x="23" y="63"/>
                </a:lnTo>
                <a:lnTo>
                  <a:pt x="17" y="61"/>
                </a:lnTo>
                <a:lnTo>
                  <a:pt x="5" y="63"/>
                </a:lnTo>
                <a:lnTo>
                  <a:pt x="0" y="57"/>
                </a:lnTo>
                <a:lnTo>
                  <a:pt x="6" y="51"/>
                </a:lnTo>
                <a:lnTo>
                  <a:pt x="1" y="51"/>
                </a:lnTo>
                <a:lnTo>
                  <a:pt x="0" y="48"/>
                </a:lnTo>
                <a:lnTo>
                  <a:pt x="9" y="44"/>
                </a:lnTo>
                <a:lnTo>
                  <a:pt x="9" y="40"/>
                </a:lnTo>
                <a:lnTo>
                  <a:pt x="13" y="36"/>
                </a:lnTo>
                <a:lnTo>
                  <a:pt x="15" y="26"/>
                </a:lnTo>
                <a:lnTo>
                  <a:pt x="21" y="14"/>
                </a:lnTo>
                <a:lnTo>
                  <a:pt x="27" y="2"/>
                </a:lnTo>
                <a:lnTo>
                  <a:pt x="37"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32" name="Freeform 130">
            <a:extLst>
              <a:ext uri="{C183D7F6-B498-43B3-948B-1728B52AA6E4}">
                <adec:decorative xmlns:adec="http://schemas.microsoft.com/office/drawing/2017/decorative" val="1"/>
              </a:ext>
            </a:extLst>
          </p:cNvPr>
          <p:cNvSpPr>
            <a:spLocks/>
          </p:cNvSpPr>
          <p:nvPr/>
        </p:nvSpPr>
        <p:spPr bwMode="gray">
          <a:xfrm>
            <a:off x="6673682" y="2448537"/>
            <a:ext cx="61567" cy="20520"/>
          </a:xfrm>
          <a:custGeom>
            <a:avLst/>
            <a:gdLst>
              <a:gd name="T0" fmla="*/ 0 w 26"/>
              <a:gd name="T1" fmla="*/ 2147483647 h 9"/>
              <a:gd name="T2" fmla="*/ 0 w 26"/>
              <a:gd name="T3" fmla="*/ 2147483647 h 9"/>
              <a:gd name="T4" fmla="*/ 2147483647 w 26"/>
              <a:gd name="T5" fmla="*/ 2147483647 h 9"/>
              <a:gd name="T6" fmla="*/ 2147483647 w 26"/>
              <a:gd name="T7" fmla="*/ 0 h 9"/>
              <a:gd name="T8" fmla="*/ 2147483647 w 26"/>
              <a:gd name="T9" fmla="*/ 2147483647 h 9"/>
              <a:gd name="T10" fmla="*/ 2147483647 w 26"/>
              <a:gd name="T11" fmla="*/ 2147483647 h 9"/>
              <a:gd name="T12" fmla="*/ 2147483647 w 26"/>
              <a:gd name="T13" fmla="*/ 2147483647 h 9"/>
              <a:gd name="T14" fmla="*/ 2147483647 w 26"/>
              <a:gd name="T15" fmla="*/ 2147483647 h 9"/>
              <a:gd name="T16" fmla="*/ 0 w 26"/>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9"/>
              <a:gd name="T29" fmla="*/ 26 w 26"/>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9">
                <a:moveTo>
                  <a:pt x="0" y="9"/>
                </a:moveTo>
                <a:lnTo>
                  <a:pt x="0" y="7"/>
                </a:lnTo>
                <a:lnTo>
                  <a:pt x="7" y="3"/>
                </a:lnTo>
                <a:lnTo>
                  <a:pt x="23" y="0"/>
                </a:lnTo>
                <a:lnTo>
                  <a:pt x="26" y="3"/>
                </a:lnTo>
                <a:lnTo>
                  <a:pt x="25" y="7"/>
                </a:lnTo>
                <a:lnTo>
                  <a:pt x="21" y="7"/>
                </a:lnTo>
                <a:lnTo>
                  <a:pt x="16" y="7"/>
                </a:lnTo>
                <a:lnTo>
                  <a:pt x="0" y="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33" name="Freeform 131">
            <a:extLst>
              <a:ext uri="{C183D7F6-B498-43B3-948B-1728B52AA6E4}">
                <adec:decorative xmlns:adec="http://schemas.microsoft.com/office/drawing/2017/decorative" val="1"/>
              </a:ext>
            </a:extLst>
          </p:cNvPr>
          <p:cNvSpPr>
            <a:spLocks/>
          </p:cNvSpPr>
          <p:nvPr/>
        </p:nvSpPr>
        <p:spPr bwMode="gray">
          <a:xfrm>
            <a:off x="6828532" y="1844139"/>
            <a:ext cx="29851" cy="20520"/>
          </a:xfrm>
          <a:custGeom>
            <a:avLst/>
            <a:gdLst>
              <a:gd name="T0" fmla="*/ 2147483647 w 12"/>
              <a:gd name="T1" fmla="*/ 0 h 8"/>
              <a:gd name="T2" fmla="*/ 2147483647 w 12"/>
              <a:gd name="T3" fmla="*/ 2147483647 h 8"/>
              <a:gd name="T4" fmla="*/ 2147483647 w 12"/>
              <a:gd name="T5" fmla="*/ 2147483647 h 8"/>
              <a:gd name="T6" fmla="*/ 2147483647 w 12"/>
              <a:gd name="T7" fmla="*/ 2147483647 h 8"/>
              <a:gd name="T8" fmla="*/ 2147483647 w 12"/>
              <a:gd name="T9" fmla="*/ 2147483647 h 8"/>
              <a:gd name="T10" fmla="*/ 0 w 12"/>
              <a:gd name="T11" fmla="*/ 2147483647 h 8"/>
              <a:gd name="T12" fmla="*/ 2147483647 w 12"/>
              <a:gd name="T13" fmla="*/ 0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3" y="0"/>
                </a:moveTo>
                <a:lnTo>
                  <a:pt x="7" y="1"/>
                </a:lnTo>
                <a:lnTo>
                  <a:pt x="12" y="6"/>
                </a:lnTo>
                <a:lnTo>
                  <a:pt x="10" y="8"/>
                </a:lnTo>
                <a:lnTo>
                  <a:pt x="3" y="4"/>
                </a:lnTo>
                <a:lnTo>
                  <a:pt x="0" y="1"/>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34" name="Freeform 132">
            <a:extLst>
              <a:ext uri="{C183D7F6-B498-43B3-948B-1728B52AA6E4}">
                <adec:decorative xmlns:adec="http://schemas.microsoft.com/office/drawing/2017/decorative" val="1"/>
              </a:ext>
            </a:extLst>
          </p:cNvPr>
          <p:cNvSpPr>
            <a:spLocks/>
          </p:cNvSpPr>
          <p:nvPr/>
        </p:nvSpPr>
        <p:spPr bwMode="gray">
          <a:xfrm>
            <a:off x="6854651" y="1840408"/>
            <a:ext cx="14925" cy="16789"/>
          </a:xfrm>
          <a:custGeom>
            <a:avLst/>
            <a:gdLst>
              <a:gd name="T0" fmla="*/ 0 w 6"/>
              <a:gd name="T1" fmla="*/ 0 h 7"/>
              <a:gd name="T2" fmla="*/ 2147483647 w 6"/>
              <a:gd name="T3" fmla="*/ 0 h 7"/>
              <a:gd name="T4" fmla="*/ 2147483647 w 6"/>
              <a:gd name="T5" fmla="*/ 2147483647 h 7"/>
              <a:gd name="T6" fmla="*/ 2147483647 w 6"/>
              <a:gd name="T7" fmla="*/ 2147483647 h 7"/>
              <a:gd name="T8" fmla="*/ 0 w 6"/>
              <a:gd name="T9" fmla="*/ 0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0" y="0"/>
                </a:moveTo>
                <a:lnTo>
                  <a:pt x="4" y="0"/>
                </a:lnTo>
                <a:lnTo>
                  <a:pt x="6" y="7"/>
                </a:lnTo>
                <a:lnTo>
                  <a:pt x="1" y="3"/>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35" name="Freeform 133">
            <a:extLst>
              <a:ext uri="{C183D7F6-B498-43B3-948B-1728B52AA6E4}">
                <adec:decorative xmlns:adec="http://schemas.microsoft.com/office/drawing/2017/decorative" val="1"/>
              </a:ext>
            </a:extLst>
          </p:cNvPr>
          <p:cNvSpPr>
            <a:spLocks/>
          </p:cNvSpPr>
          <p:nvPr/>
        </p:nvSpPr>
        <p:spPr bwMode="gray">
          <a:xfrm>
            <a:off x="6862114" y="1873986"/>
            <a:ext cx="24253" cy="7461"/>
          </a:xfrm>
          <a:custGeom>
            <a:avLst/>
            <a:gdLst>
              <a:gd name="T0" fmla="*/ 0 w 10"/>
              <a:gd name="T1" fmla="*/ 0 h 3"/>
              <a:gd name="T2" fmla="*/ 2147483647 w 10"/>
              <a:gd name="T3" fmla="*/ 2147483647 h 3"/>
              <a:gd name="T4" fmla="*/ 2147483647 w 10"/>
              <a:gd name="T5" fmla="*/ 2147483647 h 3"/>
              <a:gd name="T6" fmla="*/ 2147483647 w 10"/>
              <a:gd name="T7" fmla="*/ 2147483647 h 3"/>
              <a:gd name="T8" fmla="*/ 0 w 10"/>
              <a:gd name="T9" fmla="*/ 0 h 3"/>
              <a:gd name="T10" fmla="*/ 0 60000 65536"/>
              <a:gd name="T11" fmla="*/ 0 60000 65536"/>
              <a:gd name="T12" fmla="*/ 0 60000 65536"/>
              <a:gd name="T13" fmla="*/ 0 60000 65536"/>
              <a:gd name="T14" fmla="*/ 0 60000 65536"/>
              <a:gd name="T15" fmla="*/ 0 w 10"/>
              <a:gd name="T16" fmla="*/ 0 h 3"/>
              <a:gd name="T17" fmla="*/ 10 w 10"/>
              <a:gd name="T18" fmla="*/ 3 h 3"/>
            </a:gdLst>
            <a:ahLst/>
            <a:cxnLst>
              <a:cxn ang="T10">
                <a:pos x="T0" y="T1"/>
              </a:cxn>
              <a:cxn ang="T11">
                <a:pos x="T2" y="T3"/>
              </a:cxn>
              <a:cxn ang="T12">
                <a:pos x="T4" y="T5"/>
              </a:cxn>
              <a:cxn ang="T13">
                <a:pos x="T6" y="T7"/>
              </a:cxn>
              <a:cxn ang="T14">
                <a:pos x="T8" y="T9"/>
              </a:cxn>
            </a:cxnLst>
            <a:rect l="T15" t="T16" r="T17" b="T18"/>
            <a:pathLst>
              <a:path w="10" h="3">
                <a:moveTo>
                  <a:pt x="0" y="0"/>
                </a:moveTo>
                <a:lnTo>
                  <a:pt x="7" y="1"/>
                </a:lnTo>
                <a:lnTo>
                  <a:pt x="10" y="3"/>
                </a:lnTo>
                <a:lnTo>
                  <a:pt x="6" y="3"/>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36" name="Freeform 134">
            <a:extLst>
              <a:ext uri="{C183D7F6-B498-43B3-948B-1728B52AA6E4}">
                <adec:decorative xmlns:adec="http://schemas.microsoft.com/office/drawing/2017/decorative" val="1"/>
              </a:ext>
            </a:extLst>
          </p:cNvPr>
          <p:cNvSpPr>
            <a:spLocks/>
          </p:cNvSpPr>
          <p:nvPr/>
        </p:nvSpPr>
        <p:spPr bwMode="gray">
          <a:xfrm>
            <a:off x="6897562" y="2043740"/>
            <a:ext cx="11193" cy="7461"/>
          </a:xfrm>
          <a:custGeom>
            <a:avLst/>
            <a:gdLst>
              <a:gd name="T0" fmla="*/ 2147483647 w 5"/>
              <a:gd name="T1" fmla="*/ 0 h 3"/>
              <a:gd name="T2" fmla="*/ 2147483647 w 5"/>
              <a:gd name="T3" fmla="*/ 0 h 3"/>
              <a:gd name="T4" fmla="*/ 2147483647 w 5"/>
              <a:gd name="T5" fmla="*/ 2147483647 h 3"/>
              <a:gd name="T6" fmla="*/ 0 w 5"/>
              <a:gd name="T7" fmla="*/ 2147483647 h 3"/>
              <a:gd name="T8" fmla="*/ 2147483647 w 5"/>
              <a:gd name="T9" fmla="*/ 0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1" y="0"/>
                </a:moveTo>
                <a:lnTo>
                  <a:pt x="5" y="0"/>
                </a:lnTo>
                <a:lnTo>
                  <a:pt x="3" y="3"/>
                </a:lnTo>
                <a:lnTo>
                  <a:pt x="0" y="3"/>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37" name="Freeform 135">
            <a:extLst>
              <a:ext uri="{C183D7F6-B498-43B3-948B-1728B52AA6E4}">
                <adec:decorative xmlns:adec="http://schemas.microsoft.com/office/drawing/2017/decorative" val="1"/>
              </a:ext>
            </a:extLst>
          </p:cNvPr>
          <p:cNvSpPr>
            <a:spLocks/>
          </p:cNvSpPr>
          <p:nvPr/>
        </p:nvSpPr>
        <p:spPr bwMode="gray">
          <a:xfrm>
            <a:off x="6877039" y="2060529"/>
            <a:ext cx="24253" cy="14924"/>
          </a:xfrm>
          <a:custGeom>
            <a:avLst/>
            <a:gdLst>
              <a:gd name="T0" fmla="*/ 2147483647 w 10"/>
              <a:gd name="T1" fmla="*/ 0 h 6"/>
              <a:gd name="T2" fmla="*/ 2147483647 w 10"/>
              <a:gd name="T3" fmla="*/ 0 h 6"/>
              <a:gd name="T4" fmla="*/ 2147483647 w 10"/>
              <a:gd name="T5" fmla="*/ 2147483647 h 6"/>
              <a:gd name="T6" fmla="*/ 2147483647 w 10"/>
              <a:gd name="T7" fmla="*/ 2147483647 h 6"/>
              <a:gd name="T8" fmla="*/ 0 w 10"/>
              <a:gd name="T9" fmla="*/ 2147483647 h 6"/>
              <a:gd name="T10" fmla="*/ 2147483647 w 10"/>
              <a:gd name="T11" fmla="*/ 2147483647 h 6"/>
              <a:gd name="T12" fmla="*/ 2147483647 w 10"/>
              <a:gd name="T13" fmla="*/ 0 h 6"/>
              <a:gd name="T14" fmla="*/ 0 60000 65536"/>
              <a:gd name="T15" fmla="*/ 0 60000 65536"/>
              <a:gd name="T16" fmla="*/ 0 60000 65536"/>
              <a:gd name="T17" fmla="*/ 0 60000 65536"/>
              <a:gd name="T18" fmla="*/ 0 60000 65536"/>
              <a:gd name="T19" fmla="*/ 0 60000 65536"/>
              <a:gd name="T20" fmla="*/ 0 60000 65536"/>
              <a:gd name="T21" fmla="*/ 0 w 10"/>
              <a:gd name="T22" fmla="*/ 0 h 6"/>
              <a:gd name="T23" fmla="*/ 10 w 10"/>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6">
                <a:moveTo>
                  <a:pt x="6" y="0"/>
                </a:moveTo>
                <a:lnTo>
                  <a:pt x="10" y="0"/>
                </a:lnTo>
                <a:lnTo>
                  <a:pt x="9" y="3"/>
                </a:lnTo>
                <a:lnTo>
                  <a:pt x="4" y="6"/>
                </a:lnTo>
                <a:lnTo>
                  <a:pt x="0" y="5"/>
                </a:lnTo>
                <a:lnTo>
                  <a:pt x="5" y="3"/>
                </a:lnTo>
                <a:lnTo>
                  <a:pt x="6"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38" name="Freeform 136">
            <a:extLst>
              <a:ext uri="{C183D7F6-B498-43B3-948B-1728B52AA6E4}">
                <adec:decorative xmlns:adec="http://schemas.microsoft.com/office/drawing/2017/decorative" val="1"/>
              </a:ext>
            </a:extLst>
          </p:cNvPr>
          <p:cNvSpPr>
            <a:spLocks/>
          </p:cNvSpPr>
          <p:nvPr/>
        </p:nvSpPr>
        <p:spPr bwMode="gray">
          <a:xfrm>
            <a:off x="6891964" y="2112760"/>
            <a:ext cx="14925" cy="11192"/>
          </a:xfrm>
          <a:custGeom>
            <a:avLst/>
            <a:gdLst>
              <a:gd name="T0" fmla="*/ 2147483647 w 6"/>
              <a:gd name="T1" fmla="*/ 0 h 5"/>
              <a:gd name="T2" fmla="*/ 2147483647 w 6"/>
              <a:gd name="T3" fmla="*/ 0 h 5"/>
              <a:gd name="T4" fmla="*/ 2147483647 w 6"/>
              <a:gd name="T5" fmla="*/ 2147483647 h 5"/>
              <a:gd name="T6" fmla="*/ 0 w 6"/>
              <a:gd name="T7" fmla="*/ 2147483647 h 5"/>
              <a:gd name="T8" fmla="*/ 2147483647 w 6"/>
              <a:gd name="T9" fmla="*/ 0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4" y="0"/>
                </a:moveTo>
                <a:lnTo>
                  <a:pt x="6" y="0"/>
                </a:lnTo>
                <a:lnTo>
                  <a:pt x="3" y="5"/>
                </a:lnTo>
                <a:lnTo>
                  <a:pt x="0" y="4"/>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39" name="Freeform 137">
            <a:extLst>
              <a:ext uri="{C183D7F6-B498-43B3-948B-1728B52AA6E4}">
                <adec:decorative xmlns:adec="http://schemas.microsoft.com/office/drawing/2017/decorative" val="1"/>
              </a:ext>
            </a:extLst>
          </p:cNvPr>
          <p:cNvSpPr>
            <a:spLocks/>
          </p:cNvSpPr>
          <p:nvPr/>
        </p:nvSpPr>
        <p:spPr bwMode="gray">
          <a:xfrm>
            <a:off x="6871442" y="2168723"/>
            <a:ext cx="14925" cy="39175"/>
          </a:xfrm>
          <a:custGeom>
            <a:avLst/>
            <a:gdLst>
              <a:gd name="T0" fmla="*/ 2147483647 w 6"/>
              <a:gd name="T1" fmla="*/ 0 h 16"/>
              <a:gd name="T2" fmla="*/ 2147483647 w 6"/>
              <a:gd name="T3" fmla="*/ 2147483647 h 16"/>
              <a:gd name="T4" fmla="*/ 2147483647 w 6"/>
              <a:gd name="T5" fmla="*/ 2147483647 h 16"/>
              <a:gd name="T6" fmla="*/ 2147483647 w 6"/>
              <a:gd name="T7" fmla="*/ 2147483647 h 16"/>
              <a:gd name="T8" fmla="*/ 0 w 6"/>
              <a:gd name="T9" fmla="*/ 2147483647 h 16"/>
              <a:gd name="T10" fmla="*/ 0 w 6"/>
              <a:gd name="T11" fmla="*/ 2147483647 h 16"/>
              <a:gd name="T12" fmla="*/ 2147483647 w 6"/>
              <a:gd name="T13" fmla="*/ 0 h 16"/>
              <a:gd name="T14" fmla="*/ 0 60000 65536"/>
              <a:gd name="T15" fmla="*/ 0 60000 65536"/>
              <a:gd name="T16" fmla="*/ 0 60000 65536"/>
              <a:gd name="T17" fmla="*/ 0 60000 65536"/>
              <a:gd name="T18" fmla="*/ 0 60000 65536"/>
              <a:gd name="T19" fmla="*/ 0 60000 65536"/>
              <a:gd name="T20" fmla="*/ 0 60000 65536"/>
              <a:gd name="T21" fmla="*/ 0 w 6"/>
              <a:gd name="T22" fmla="*/ 0 h 16"/>
              <a:gd name="T23" fmla="*/ 6 w 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6">
                <a:moveTo>
                  <a:pt x="1" y="0"/>
                </a:moveTo>
                <a:lnTo>
                  <a:pt x="6" y="2"/>
                </a:lnTo>
                <a:lnTo>
                  <a:pt x="4" y="7"/>
                </a:lnTo>
                <a:lnTo>
                  <a:pt x="4" y="16"/>
                </a:lnTo>
                <a:lnTo>
                  <a:pt x="0" y="15"/>
                </a:lnTo>
                <a:lnTo>
                  <a:pt x="0" y="4"/>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40" name="Freeform 138">
            <a:extLst>
              <a:ext uri="{C183D7F6-B498-43B3-948B-1728B52AA6E4}">
                <adec:decorative xmlns:adec="http://schemas.microsoft.com/office/drawing/2017/decorative" val="1"/>
              </a:ext>
            </a:extLst>
          </p:cNvPr>
          <p:cNvSpPr>
            <a:spLocks/>
          </p:cNvSpPr>
          <p:nvPr/>
        </p:nvSpPr>
        <p:spPr bwMode="gray">
          <a:xfrm>
            <a:off x="6875173" y="2232148"/>
            <a:ext cx="39179" cy="16789"/>
          </a:xfrm>
          <a:custGeom>
            <a:avLst/>
            <a:gdLst>
              <a:gd name="T0" fmla="*/ 2147483647 w 16"/>
              <a:gd name="T1" fmla="*/ 0 h 7"/>
              <a:gd name="T2" fmla="*/ 2147483647 w 16"/>
              <a:gd name="T3" fmla="*/ 2147483647 h 7"/>
              <a:gd name="T4" fmla="*/ 2147483647 w 16"/>
              <a:gd name="T5" fmla="*/ 2147483647 h 7"/>
              <a:gd name="T6" fmla="*/ 2147483647 w 16"/>
              <a:gd name="T7" fmla="*/ 2147483647 h 7"/>
              <a:gd name="T8" fmla="*/ 2147483647 w 16"/>
              <a:gd name="T9" fmla="*/ 2147483647 h 7"/>
              <a:gd name="T10" fmla="*/ 2147483647 w 16"/>
              <a:gd name="T11" fmla="*/ 2147483647 h 7"/>
              <a:gd name="T12" fmla="*/ 0 w 16"/>
              <a:gd name="T13" fmla="*/ 2147483647 h 7"/>
              <a:gd name="T14" fmla="*/ 2147483647 w 16"/>
              <a:gd name="T15" fmla="*/ 0 h 7"/>
              <a:gd name="T16" fmla="*/ 2147483647 w 16"/>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7"/>
              <a:gd name="T29" fmla="*/ 16 w 16"/>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7">
                <a:moveTo>
                  <a:pt x="8" y="0"/>
                </a:moveTo>
                <a:lnTo>
                  <a:pt x="10" y="4"/>
                </a:lnTo>
                <a:lnTo>
                  <a:pt x="16" y="5"/>
                </a:lnTo>
                <a:lnTo>
                  <a:pt x="16" y="7"/>
                </a:lnTo>
                <a:lnTo>
                  <a:pt x="11" y="7"/>
                </a:lnTo>
                <a:lnTo>
                  <a:pt x="5" y="7"/>
                </a:lnTo>
                <a:lnTo>
                  <a:pt x="0" y="3"/>
                </a:lnTo>
                <a:lnTo>
                  <a:pt x="1" y="0"/>
                </a:lnTo>
                <a:lnTo>
                  <a:pt x="8"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41" name="Freeform 139">
            <a:extLst>
              <a:ext uri="{C183D7F6-B498-43B3-948B-1728B52AA6E4}">
                <adec:decorative xmlns:adec="http://schemas.microsoft.com/office/drawing/2017/decorative" val="1"/>
              </a:ext>
            </a:extLst>
          </p:cNvPr>
          <p:cNvSpPr>
            <a:spLocks/>
          </p:cNvSpPr>
          <p:nvPr/>
        </p:nvSpPr>
        <p:spPr bwMode="gray">
          <a:xfrm>
            <a:off x="6845323" y="2248938"/>
            <a:ext cx="14925" cy="14924"/>
          </a:xfrm>
          <a:custGeom>
            <a:avLst/>
            <a:gdLst>
              <a:gd name="T0" fmla="*/ 2147483647 w 6"/>
              <a:gd name="T1" fmla="*/ 0 h 6"/>
              <a:gd name="T2" fmla="*/ 2147483647 w 6"/>
              <a:gd name="T3" fmla="*/ 2147483647 h 6"/>
              <a:gd name="T4" fmla="*/ 2147483647 w 6"/>
              <a:gd name="T5" fmla="*/ 2147483647 h 6"/>
              <a:gd name="T6" fmla="*/ 2147483647 w 6"/>
              <a:gd name="T7" fmla="*/ 2147483647 h 6"/>
              <a:gd name="T8" fmla="*/ 2147483647 w 6"/>
              <a:gd name="T9" fmla="*/ 2147483647 h 6"/>
              <a:gd name="T10" fmla="*/ 0 w 6"/>
              <a:gd name="T11" fmla="*/ 2147483647 h 6"/>
              <a:gd name="T12" fmla="*/ 2147483647 w 6"/>
              <a:gd name="T13" fmla="*/ 0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2" y="0"/>
                </a:moveTo>
                <a:lnTo>
                  <a:pt x="6" y="3"/>
                </a:lnTo>
                <a:lnTo>
                  <a:pt x="6" y="6"/>
                </a:lnTo>
                <a:lnTo>
                  <a:pt x="3" y="6"/>
                </a:lnTo>
                <a:lnTo>
                  <a:pt x="1" y="5"/>
                </a:lnTo>
                <a:lnTo>
                  <a:pt x="0" y="3"/>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42" name="Freeform 140">
            <a:extLst>
              <a:ext uri="{C183D7F6-B498-43B3-948B-1728B52AA6E4}">
                <adec:decorative xmlns:adec="http://schemas.microsoft.com/office/drawing/2017/decorative" val="1"/>
              </a:ext>
            </a:extLst>
          </p:cNvPr>
          <p:cNvSpPr>
            <a:spLocks/>
          </p:cNvSpPr>
          <p:nvPr/>
        </p:nvSpPr>
        <p:spPr bwMode="gray">
          <a:xfrm>
            <a:off x="6819203" y="2280650"/>
            <a:ext cx="26119" cy="16789"/>
          </a:xfrm>
          <a:custGeom>
            <a:avLst/>
            <a:gdLst>
              <a:gd name="T0" fmla="*/ 0 w 11"/>
              <a:gd name="T1" fmla="*/ 2147483647 h 7"/>
              <a:gd name="T2" fmla="*/ 0 w 11"/>
              <a:gd name="T3" fmla="*/ 2147483647 h 7"/>
              <a:gd name="T4" fmla="*/ 2147483647 w 11"/>
              <a:gd name="T5" fmla="*/ 0 h 7"/>
              <a:gd name="T6" fmla="*/ 2147483647 w 11"/>
              <a:gd name="T7" fmla="*/ 2147483647 h 7"/>
              <a:gd name="T8" fmla="*/ 2147483647 w 11"/>
              <a:gd name="T9" fmla="*/ 2147483647 h 7"/>
              <a:gd name="T10" fmla="*/ 2147483647 w 11"/>
              <a:gd name="T11" fmla="*/ 2147483647 h 7"/>
              <a:gd name="T12" fmla="*/ 0 w 11"/>
              <a:gd name="T13" fmla="*/ 2147483647 h 7"/>
              <a:gd name="T14" fmla="*/ 0 60000 65536"/>
              <a:gd name="T15" fmla="*/ 0 60000 65536"/>
              <a:gd name="T16" fmla="*/ 0 60000 65536"/>
              <a:gd name="T17" fmla="*/ 0 60000 65536"/>
              <a:gd name="T18" fmla="*/ 0 60000 65536"/>
              <a:gd name="T19" fmla="*/ 0 60000 65536"/>
              <a:gd name="T20" fmla="*/ 0 60000 65536"/>
              <a:gd name="T21" fmla="*/ 0 w 11"/>
              <a:gd name="T22" fmla="*/ 0 h 7"/>
              <a:gd name="T23" fmla="*/ 11 w 11"/>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7">
                <a:moveTo>
                  <a:pt x="0" y="4"/>
                </a:moveTo>
                <a:lnTo>
                  <a:pt x="0" y="2"/>
                </a:lnTo>
                <a:lnTo>
                  <a:pt x="5" y="0"/>
                </a:lnTo>
                <a:lnTo>
                  <a:pt x="9" y="2"/>
                </a:lnTo>
                <a:lnTo>
                  <a:pt x="11" y="5"/>
                </a:lnTo>
                <a:lnTo>
                  <a:pt x="5" y="7"/>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43" name="Freeform 141">
            <a:extLst>
              <a:ext uri="{C183D7F6-B498-43B3-948B-1728B52AA6E4}">
                <adec:decorative xmlns:adec="http://schemas.microsoft.com/office/drawing/2017/decorative" val="1"/>
              </a:ext>
            </a:extLst>
          </p:cNvPr>
          <p:cNvSpPr>
            <a:spLocks/>
          </p:cNvSpPr>
          <p:nvPr/>
        </p:nvSpPr>
        <p:spPr bwMode="gray">
          <a:xfrm>
            <a:off x="6755771" y="2364593"/>
            <a:ext cx="57836" cy="31712"/>
          </a:xfrm>
          <a:custGeom>
            <a:avLst/>
            <a:gdLst>
              <a:gd name="T0" fmla="*/ 0 w 24"/>
              <a:gd name="T1" fmla="*/ 2147483647 h 13"/>
              <a:gd name="T2" fmla="*/ 2147483647 w 24"/>
              <a:gd name="T3" fmla="*/ 0 h 13"/>
              <a:gd name="T4" fmla="*/ 2147483647 w 24"/>
              <a:gd name="T5" fmla="*/ 0 h 13"/>
              <a:gd name="T6" fmla="*/ 2147483647 w 24"/>
              <a:gd name="T7" fmla="*/ 2147483647 h 13"/>
              <a:gd name="T8" fmla="*/ 2147483647 w 24"/>
              <a:gd name="T9" fmla="*/ 2147483647 h 13"/>
              <a:gd name="T10" fmla="*/ 2147483647 w 24"/>
              <a:gd name="T11" fmla="*/ 2147483647 h 13"/>
              <a:gd name="T12" fmla="*/ 2147483647 w 24"/>
              <a:gd name="T13" fmla="*/ 2147483647 h 13"/>
              <a:gd name="T14" fmla="*/ 2147483647 w 24"/>
              <a:gd name="T15" fmla="*/ 2147483647 h 13"/>
              <a:gd name="T16" fmla="*/ 2147483647 w 24"/>
              <a:gd name="T17" fmla="*/ 2147483647 h 13"/>
              <a:gd name="T18" fmla="*/ 2147483647 w 24"/>
              <a:gd name="T19" fmla="*/ 2147483647 h 13"/>
              <a:gd name="T20" fmla="*/ 0 w 24"/>
              <a:gd name="T21" fmla="*/ 2147483647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13"/>
              <a:gd name="T35" fmla="*/ 24 w 24"/>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13">
                <a:moveTo>
                  <a:pt x="0" y="2"/>
                </a:moveTo>
                <a:lnTo>
                  <a:pt x="2" y="0"/>
                </a:lnTo>
                <a:lnTo>
                  <a:pt x="12" y="0"/>
                </a:lnTo>
                <a:lnTo>
                  <a:pt x="18" y="4"/>
                </a:lnTo>
                <a:lnTo>
                  <a:pt x="24" y="5"/>
                </a:lnTo>
                <a:lnTo>
                  <a:pt x="24" y="7"/>
                </a:lnTo>
                <a:lnTo>
                  <a:pt x="21" y="9"/>
                </a:lnTo>
                <a:lnTo>
                  <a:pt x="21" y="11"/>
                </a:lnTo>
                <a:lnTo>
                  <a:pt x="20" y="13"/>
                </a:lnTo>
                <a:lnTo>
                  <a:pt x="8" y="9"/>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44" name="Freeform 142">
            <a:extLst>
              <a:ext uri="{C183D7F6-B498-43B3-948B-1728B52AA6E4}">
                <adec:decorative xmlns:adec="http://schemas.microsoft.com/office/drawing/2017/decorative" val="1"/>
              </a:ext>
            </a:extLst>
          </p:cNvPr>
          <p:cNvSpPr>
            <a:spLocks/>
          </p:cNvSpPr>
          <p:nvPr/>
        </p:nvSpPr>
        <p:spPr bwMode="gray">
          <a:xfrm>
            <a:off x="6735248" y="2332882"/>
            <a:ext cx="39179" cy="18655"/>
          </a:xfrm>
          <a:custGeom>
            <a:avLst/>
            <a:gdLst>
              <a:gd name="T0" fmla="*/ 2147483647 w 16"/>
              <a:gd name="T1" fmla="*/ 2147483647 h 7"/>
              <a:gd name="T2" fmla="*/ 0 w 16"/>
              <a:gd name="T3" fmla="*/ 2147483647 h 7"/>
              <a:gd name="T4" fmla="*/ 2147483647 w 16"/>
              <a:gd name="T5" fmla="*/ 2147483647 h 7"/>
              <a:gd name="T6" fmla="*/ 2147483647 w 16"/>
              <a:gd name="T7" fmla="*/ 0 h 7"/>
              <a:gd name="T8" fmla="*/ 2147483647 w 16"/>
              <a:gd name="T9" fmla="*/ 2147483647 h 7"/>
              <a:gd name="T10" fmla="*/ 2147483647 w 16"/>
              <a:gd name="T11" fmla="*/ 2147483647 h 7"/>
              <a:gd name="T12" fmla="*/ 2147483647 w 16"/>
              <a:gd name="T13" fmla="*/ 2147483647 h 7"/>
              <a:gd name="T14" fmla="*/ 2147483647 w 16"/>
              <a:gd name="T15" fmla="*/ 2147483647 h 7"/>
              <a:gd name="T16" fmla="*/ 2147483647 w 16"/>
              <a:gd name="T17" fmla="*/ 2147483647 h 7"/>
              <a:gd name="T18" fmla="*/ 2147483647 w 16"/>
              <a:gd name="T19" fmla="*/ 214748364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7"/>
              <a:gd name="T32" fmla="*/ 16 w 1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7">
                <a:moveTo>
                  <a:pt x="1" y="5"/>
                </a:moveTo>
                <a:lnTo>
                  <a:pt x="0" y="3"/>
                </a:lnTo>
                <a:lnTo>
                  <a:pt x="5" y="1"/>
                </a:lnTo>
                <a:lnTo>
                  <a:pt x="12" y="0"/>
                </a:lnTo>
                <a:lnTo>
                  <a:pt x="15" y="1"/>
                </a:lnTo>
                <a:lnTo>
                  <a:pt x="13" y="3"/>
                </a:lnTo>
                <a:lnTo>
                  <a:pt x="16" y="4"/>
                </a:lnTo>
                <a:lnTo>
                  <a:pt x="13" y="7"/>
                </a:lnTo>
                <a:lnTo>
                  <a:pt x="5" y="7"/>
                </a:lnTo>
                <a:lnTo>
                  <a:pt x="1"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45" name="Freeform 143">
            <a:extLst>
              <a:ext uri="{C183D7F6-B498-43B3-948B-1728B52AA6E4}">
                <adec:decorative xmlns:adec="http://schemas.microsoft.com/office/drawing/2017/decorative" val="1"/>
              </a:ext>
            </a:extLst>
          </p:cNvPr>
          <p:cNvSpPr>
            <a:spLocks/>
          </p:cNvSpPr>
          <p:nvPr/>
        </p:nvSpPr>
        <p:spPr bwMode="gray">
          <a:xfrm>
            <a:off x="6766965" y="2351537"/>
            <a:ext cx="46641" cy="18655"/>
          </a:xfrm>
          <a:custGeom>
            <a:avLst/>
            <a:gdLst>
              <a:gd name="T0" fmla="*/ 0 w 19"/>
              <a:gd name="T1" fmla="*/ 2147483647 h 8"/>
              <a:gd name="T2" fmla="*/ 2147483647 w 19"/>
              <a:gd name="T3" fmla="*/ 0 h 8"/>
              <a:gd name="T4" fmla="*/ 2147483647 w 19"/>
              <a:gd name="T5" fmla="*/ 2147483647 h 8"/>
              <a:gd name="T6" fmla="*/ 2147483647 w 19"/>
              <a:gd name="T7" fmla="*/ 2147483647 h 8"/>
              <a:gd name="T8" fmla="*/ 2147483647 w 19"/>
              <a:gd name="T9" fmla="*/ 2147483647 h 8"/>
              <a:gd name="T10" fmla="*/ 2147483647 w 19"/>
              <a:gd name="T11" fmla="*/ 2147483647 h 8"/>
              <a:gd name="T12" fmla="*/ 0 w 19"/>
              <a:gd name="T13" fmla="*/ 2147483647 h 8"/>
              <a:gd name="T14" fmla="*/ 0 60000 65536"/>
              <a:gd name="T15" fmla="*/ 0 60000 65536"/>
              <a:gd name="T16" fmla="*/ 0 60000 65536"/>
              <a:gd name="T17" fmla="*/ 0 60000 65536"/>
              <a:gd name="T18" fmla="*/ 0 60000 65536"/>
              <a:gd name="T19" fmla="*/ 0 60000 65536"/>
              <a:gd name="T20" fmla="*/ 0 60000 65536"/>
              <a:gd name="T21" fmla="*/ 0 w 19"/>
              <a:gd name="T22" fmla="*/ 0 h 8"/>
              <a:gd name="T23" fmla="*/ 19 w 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8">
                <a:moveTo>
                  <a:pt x="0" y="2"/>
                </a:moveTo>
                <a:lnTo>
                  <a:pt x="8" y="0"/>
                </a:lnTo>
                <a:lnTo>
                  <a:pt x="16" y="2"/>
                </a:lnTo>
                <a:lnTo>
                  <a:pt x="19" y="4"/>
                </a:lnTo>
                <a:lnTo>
                  <a:pt x="17" y="8"/>
                </a:lnTo>
                <a:lnTo>
                  <a:pt x="7"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46" name="Freeform 144">
            <a:extLst>
              <a:ext uri="{C183D7F6-B498-43B3-948B-1728B52AA6E4}">
                <adec:decorative xmlns:adec="http://schemas.microsoft.com/office/drawing/2017/decorative" val="1"/>
              </a:ext>
            </a:extLst>
          </p:cNvPr>
          <p:cNvSpPr>
            <a:spLocks/>
          </p:cNvSpPr>
          <p:nvPr/>
        </p:nvSpPr>
        <p:spPr bwMode="gray">
          <a:xfrm>
            <a:off x="4492721" y="3472659"/>
            <a:ext cx="1292905" cy="740576"/>
          </a:xfrm>
          <a:custGeom>
            <a:avLst/>
            <a:gdLst>
              <a:gd name="T0" fmla="*/ 2147483647 w 531"/>
              <a:gd name="T1" fmla="*/ 2147483647 h 305"/>
              <a:gd name="T2" fmla="*/ 2147483647 w 531"/>
              <a:gd name="T3" fmla="*/ 2147483647 h 305"/>
              <a:gd name="T4" fmla="*/ 2147483647 w 531"/>
              <a:gd name="T5" fmla="*/ 2147483647 h 305"/>
              <a:gd name="T6" fmla="*/ 2147483647 w 531"/>
              <a:gd name="T7" fmla="*/ 2147483647 h 305"/>
              <a:gd name="T8" fmla="*/ 2147483647 w 531"/>
              <a:gd name="T9" fmla="*/ 2147483647 h 305"/>
              <a:gd name="T10" fmla="*/ 2147483647 w 531"/>
              <a:gd name="T11" fmla="*/ 2147483647 h 305"/>
              <a:gd name="T12" fmla="*/ 2147483647 w 531"/>
              <a:gd name="T13" fmla="*/ 2147483647 h 305"/>
              <a:gd name="T14" fmla="*/ 2147483647 w 531"/>
              <a:gd name="T15" fmla="*/ 2147483647 h 305"/>
              <a:gd name="T16" fmla="*/ 2147483647 w 531"/>
              <a:gd name="T17" fmla="*/ 2147483647 h 305"/>
              <a:gd name="T18" fmla="*/ 2147483647 w 531"/>
              <a:gd name="T19" fmla="*/ 2147483647 h 305"/>
              <a:gd name="T20" fmla="*/ 2147483647 w 531"/>
              <a:gd name="T21" fmla="*/ 2147483647 h 305"/>
              <a:gd name="T22" fmla="*/ 2147483647 w 531"/>
              <a:gd name="T23" fmla="*/ 2147483647 h 305"/>
              <a:gd name="T24" fmla="*/ 2147483647 w 531"/>
              <a:gd name="T25" fmla="*/ 2147483647 h 305"/>
              <a:gd name="T26" fmla="*/ 2147483647 w 531"/>
              <a:gd name="T27" fmla="*/ 2147483647 h 305"/>
              <a:gd name="T28" fmla="*/ 2147483647 w 531"/>
              <a:gd name="T29" fmla="*/ 2147483647 h 305"/>
              <a:gd name="T30" fmla="*/ 2147483647 w 531"/>
              <a:gd name="T31" fmla="*/ 2147483647 h 305"/>
              <a:gd name="T32" fmla="*/ 2147483647 w 531"/>
              <a:gd name="T33" fmla="*/ 2147483647 h 305"/>
              <a:gd name="T34" fmla="*/ 2147483647 w 531"/>
              <a:gd name="T35" fmla="*/ 2147483647 h 305"/>
              <a:gd name="T36" fmla="*/ 2147483647 w 531"/>
              <a:gd name="T37" fmla="*/ 2147483647 h 305"/>
              <a:gd name="T38" fmla="*/ 2147483647 w 531"/>
              <a:gd name="T39" fmla="*/ 2147483647 h 305"/>
              <a:gd name="T40" fmla="*/ 2147483647 w 531"/>
              <a:gd name="T41" fmla="*/ 2147483647 h 305"/>
              <a:gd name="T42" fmla="*/ 2147483647 w 531"/>
              <a:gd name="T43" fmla="*/ 2147483647 h 305"/>
              <a:gd name="T44" fmla="*/ 2147483647 w 531"/>
              <a:gd name="T45" fmla="*/ 2147483647 h 305"/>
              <a:gd name="T46" fmla="*/ 2147483647 w 531"/>
              <a:gd name="T47" fmla="*/ 2147483647 h 305"/>
              <a:gd name="T48" fmla="*/ 2147483647 w 531"/>
              <a:gd name="T49" fmla="*/ 2147483647 h 305"/>
              <a:gd name="T50" fmla="*/ 2147483647 w 531"/>
              <a:gd name="T51" fmla="*/ 2147483647 h 305"/>
              <a:gd name="T52" fmla="*/ 2147483647 w 531"/>
              <a:gd name="T53" fmla="*/ 2147483647 h 305"/>
              <a:gd name="T54" fmla="*/ 2147483647 w 531"/>
              <a:gd name="T55" fmla="*/ 2147483647 h 305"/>
              <a:gd name="T56" fmla="*/ 2147483647 w 531"/>
              <a:gd name="T57" fmla="*/ 2147483647 h 305"/>
              <a:gd name="T58" fmla="*/ 2147483647 w 531"/>
              <a:gd name="T59" fmla="*/ 2147483647 h 305"/>
              <a:gd name="T60" fmla="*/ 2147483647 w 531"/>
              <a:gd name="T61" fmla="*/ 2147483647 h 305"/>
              <a:gd name="T62" fmla="*/ 2147483647 w 531"/>
              <a:gd name="T63" fmla="*/ 2147483647 h 305"/>
              <a:gd name="T64" fmla="*/ 2147483647 w 531"/>
              <a:gd name="T65" fmla="*/ 2147483647 h 305"/>
              <a:gd name="T66" fmla="*/ 2147483647 w 531"/>
              <a:gd name="T67" fmla="*/ 2147483647 h 305"/>
              <a:gd name="T68" fmla="*/ 2147483647 w 531"/>
              <a:gd name="T69" fmla="*/ 2147483647 h 305"/>
              <a:gd name="T70" fmla="*/ 2147483647 w 531"/>
              <a:gd name="T71" fmla="*/ 2147483647 h 305"/>
              <a:gd name="T72" fmla="*/ 2147483647 w 531"/>
              <a:gd name="T73" fmla="*/ 2147483647 h 305"/>
              <a:gd name="T74" fmla="*/ 2147483647 w 531"/>
              <a:gd name="T75" fmla="*/ 2147483647 h 305"/>
              <a:gd name="T76" fmla="*/ 2147483647 w 531"/>
              <a:gd name="T77" fmla="*/ 2147483647 h 305"/>
              <a:gd name="T78" fmla="*/ 2147483647 w 531"/>
              <a:gd name="T79" fmla="*/ 2147483647 h 305"/>
              <a:gd name="T80" fmla="*/ 2147483647 w 531"/>
              <a:gd name="T81" fmla="*/ 2147483647 h 305"/>
              <a:gd name="T82" fmla="*/ 2147483647 w 531"/>
              <a:gd name="T83" fmla="*/ 2147483647 h 305"/>
              <a:gd name="T84" fmla="*/ 2147483647 w 531"/>
              <a:gd name="T85" fmla="*/ 2147483647 h 305"/>
              <a:gd name="T86" fmla="*/ 2147483647 w 531"/>
              <a:gd name="T87" fmla="*/ 2147483647 h 305"/>
              <a:gd name="T88" fmla="*/ 2147483647 w 531"/>
              <a:gd name="T89" fmla="*/ 2147483647 h 305"/>
              <a:gd name="T90" fmla="*/ 2147483647 w 531"/>
              <a:gd name="T91" fmla="*/ 2147483647 h 305"/>
              <a:gd name="T92" fmla="*/ 2147483647 w 531"/>
              <a:gd name="T93" fmla="*/ 2147483647 h 305"/>
              <a:gd name="T94" fmla="*/ 2147483647 w 531"/>
              <a:gd name="T95" fmla="*/ 2147483647 h 305"/>
              <a:gd name="T96" fmla="*/ 2147483647 w 531"/>
              <a:gd name="T97" fmla="*/ 2147483647 h 305"/>
              <a:gd name="T98" fmla="*/ 2147483647 w 531"/>
              <a:gd name="T99" fmla="*/ 2147483647 h 305"/>
              <a:gd name="T100" fmla="*/ 2147483647 w 531"/>
              <a:gd name="T101" fmla="*/ 2147483647 h 305"/>
              <a:gd name="T102" fmla="*/ 2147483647 w 531"/>
              <a:gd name="T103" fmla="*/ 2147483647 h 305"/>
              <a:gd name="T104" fmla="*/ 2147483647 w 531"/>
              <a:gd name="T105" fmla="*/ 2147483647 h 305"/>
              <a:gd name="T106" fmla="*/ 2147483647 w 531"/>
              <a:gd name="T107" fmla="*/ 2147483647 h 305"/>
              <a:gd name="T108" fmla="*/ 2147483647 w 531"/>
              <a:gd name="T109" fmla="*/ 2147483647 h 305"/>
              <a:gd name="T110" fmla="*/ 2147483647 w 531"/>
              <a:gd name="T111" fmla="*/ 2147483647 h 305"/>
              <a:gd name="T112" fmla="*/ 2147483647 w 531"/>
              <a:gd name="T113" fmla="*/ 2147483647 h 305"/>
              <a:gd name="T114" fmla="*/ 2147483647 w 531"/>
              <a:gd name="T115" fmla="*/ 2147483647 h 305"/>
              <a:gd name="T116" fmla="*/ 2147483647 w 531"/>
              <a:gd name="T117" fmla="*/ 2147483647 h 305"/>
              <a:gd name="T118" fmla="*/ 2147483647 w 531"/>
              <a:gd name="T119" fmla="*/ 2147483647 h 305"/>
              <a:gd name="T120" fmla="*/ 2147483647 w 531"/>
              <a:gd name="T121" fmla="*/ 2147483647 h 305"/>
              <a:gd name="T122" fmla="*/ 2147483647 w 531"/>
              <a:gd name="T123" fmla="*/ 2147483647 h 305"/>
              <a:gd name="T124" fmla="*/ 2147483647 w 531"/>
              <a:gd name="T125" fmla="*/ 2147483647 h 3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31"/>
              <a:gd name="T190" fmla="*/ 0 h 305"/>
              <a:gd name="T191" fmla="*/ 531 w 531"/>
              <a:gd name="T192" fmla="*/ 305 h 3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31" h="305">
                <a:moveTo>
                  <a:pt x="71" y="220"/>
                </a:moveTo>
                <a:lnTo>
                  <a:pt x="69" y="216"/>
                </a:lnTo>
                <a:lnTo>
                  <a:pt x="66" y="207"/>
                </a:lnTo>
                <a:lnTo>
                  <a:pt x="59" y="202"/>
                </a:lnTo>
                <a:lnTo>
                  <a:pt x="56" y="202"/>
                </a:lnTo>
                <a:lnTo>
                  <a:pt x="53" y="202"/>
                </a:lnTo>
                <a:lnTo>
                  <a:pt x="49" y="197"/>
                </a:lnTo>
                <a:lnTo>
                  <a:pt x="44" y="195"/>
                </a:lnTo>
                <a:lnTo>
                  <a:pt x="39" y="195"/>
                </a:lnTo>
                <a:lnTo>
                  <a:pt x="37" y="185"/>
                </a:lnTo>
                <a:lnTo>
                  <a:pt x="31" y="178"/>
                </a:lnTo>
                <a:lnTo>
                  <a:pt x="28" y="173"/>
                </a:lnTo>
                <a:lnTo>
                  <a:pt x="27" y="167"/>
                </a:lnTo>
                <a:lnTo>
                  <a:pt x="24" y="164"/>
                </a:lnTo>
                <a:lnTo>
                  <a:pt x="23" y="157"/>
                </a:lnTo>
                <a:lnTo>
                  <a:pt x="25" y="153"/>
                </a:lnTo>
                <a:lnTo>
                  <a:pt x="23" y="151"/>
                </a:lnTo>
                <a:lnTo>
                  <a:pt x="17" y="150"/>
                </a:lnTo>
                <a:lnTo>
                  <a:pt x="15" y="141"/>
                </a:lnTo>
                <a:lnTo>
                  <a:pt x="8" y="136"/>
                </a:lnTo>
                <a:lnTo>
                  <a:pt x="8" y="128"/>
                </a:lnTo>
                <a:lnTo>
                  <a:pt x="4" y="122"/>
                </a:lnTo>
                <a:lnTo>
                  <a:pt x="6" y="115"/>
                </a:lnTo>
                <a:lnTo>
                  <a:pt x="6" y="105"/>
                </a:lnTo>
                <a:lnTo>
                  <a:pt x="3" y="92"/>
                </a:lnTo>
                <a:lnTo>
                  <a:pt x="2" y="82"/>
                </a:lnTo>
                <a:lnTo>
                  <a:pt x="6" y="68"/>
                </a:lnTo>
                <a:lnTo>
                  <a:pt x="6" y="49"/>
                </a:lnTo>
                <a:lnTo>
                  <a:pt x="8" y="37"/>
                </a:lnTo>
                <a:lnTo>
                  <a:pt x="6" y="26"/>
                </a:lnTo>
                <a:lnTo>
                  <a:pt x="0" y="13"/>
                </a:lnTo>
                <a:lnTo>
                  <a:pt x="1" y="9"/>
                </a:lnTo>
                <a:lnTo>
                  <a:pt x="6" y="9"/>
                </a:lnTo>
                <a:lnTo>
                  <a:pt x="12" y="11"/>
                </a:lnTo>
                <a:lnTo>
                  <a:pt x="21" y="11"/>
                </a:lnTo>
                <a:lnTo>
                  <a:pt x="20" y="22"/>
                </a:lnTo>
                <a:lnTo>
                  <a:pt x="23" y="22"/>
                </a:lnTo>
                <a:lnTo>
                  <a:pt x="25" y="16"/>
                </a:lnTo>
                <a:lnTo>
                  <a:pt x="22" y="9"/>
                </a:lnTo>
                <a:lnTo>
                  <a:pt x="21" y="0"/>
                </a:lnTo>
                <a:lnTo>
                  <a:pt x="278" y="0"/>
                </a:lnTo>
                <a:lnTo>
                  <a:pt x="286" y="6"/>
                </a:lnTo>
                <a:lnTo>
                  <a:pt x="298" y="8"/>
                </a:lnTo>
                <a:lnTo>
                  <a:pt x="306" y="12"/>
                </a:lnTo>
                <a:lnTo>
                  <a:pt x="317" y="11"/>
                </a:lnTo>
                <a:lnTo>
                  <a:pt x="325" y="14"/>
                </a:lnTo>
                <a:lnTo>
                  <a:pt x="342" y="12"/>
                </a:lnTo>
                <a:lnTo>
                  <a:pt x="371" y="29"/>
                </a:lnTo>
                <a:lnTo>
                  <a:pt x="378" y="43"/>
                </a:lnTo>
                <a:lnTo>
                  <a:pt x="395" y="62"/>
                </a:lnTo>
                <a:lnTo>
                  <a:pt x="395" y="75"/>
                </a:lnTo>
                <a:lnTo>
                  <a:pt x="390" y="93"/>
                </a:lnTo>
                <a:lnTo>
                  <a:pt x="393" y="102"/>
                </a:lnTo>
                <a:lnTo>
                  <a:pt x="420" y="87"/>
                </a:lnTo>
                <a:lnTo>
                  <a:pt x="423" y="79"/>
                </a:lnTo>
                <a:lnTo>
                  <a:pt x="447" y="69"/>
                </a:lnTo>
                <a:lnTo>
                  <a:pt x="459" y="59"/>
                </a:lnTo>
                <a:lnTo>
                  <a:pt x="464" y="54"/>
                </a:lnTo>
                <a:lnTo>
                  <a:pt x="473" y="54"/>
                </a:lnTo>
                <a:lnTo>
                  <a:pt x="478" y="55"/>
                </a:lnTo>
                <a:lnTo>
                  <a:pt x="494" y="52"/>
                </a:lnTo>
                <a:lnTo>
                  <a:pt x="508" y="26"/>
                </a:lnTo>
                <a:lnTo>
                  <a:pt x="513" y="23"/>
                </a:lnTo>
                <a:lnTo>
                  <a:pt x="524" y="28"/>
                </a:lnTo>
                <a:lnTo>
                  <a:pt x="524" y="41"/>
                </a:lnTo>
                <a:lnTo>
                  <a:pt x="530" y="51"/>
                </a:lnTo>
                <a:lnTo>
                  <a:pt x="531" y="61"/>
                </a:lnTo>
                <a:lnTo>
                  <a:pt x="523" y="66"/>
                </a:lnTo>
                <a:lnTo>
                  <a:pt x="519" y="67"/>
                </a:lnTo>
                <a:lnTo>
                  <a:pt x="517" y="65"/>
                </a:lnTo>
                <a:lnTo>
                  <a:pt x="516" y="66"/>
                </a:lnTo>
                <a:lnTo>
                  <a:pt x="514" y="70"/>
                </a:lnTo>
                <a:lnTo>
                  <a:pt x="513" y="73"/>
                </a:lnTo>
                <a:lnTo>
                  <a:pt x="504" y="73"/>
                </a:lnTo>
                <a:lnTo>
                  <a:pt x="503" y="76"/>
                </a:lnTo>
                <a:lnTo>
                  <a:pt x="500" y="82"/>
                </a:lnTo>
                <a:lnTo>
                  <a:pt x="499" y="85"/>
                </a:lnTo>
                <a:lnTo>
                  <a:pt x="494" y="94"/>
                </a:lnTo>
                <a:lnTo>
                  <a:pt x="498" y="97"/>
                </a:lnTo>
                <a:lnTo>
                  <a:pt x="498" y="101"/>
                </a:lnTo>
                <a:lnTo>
                  <a:pt x="502" y="103"/>
                </a:lnTo>
                <a:lnTo>
                  <a:pt x="499" y="107"/>
                </a:lnTo>
                <a:lnTo>
                  <a:pt x="494" y="108"/>
                </a:lnTo>
                <a:lnTo>
                  <a:pt x="491" y="105"/>
                </a:lnTo>
                <a:lnTo>
                  <a:pt x="486" y="108"/>
                </a:lnTo>
                <a:lnTo>
                  <a:pt x="481" y="110"/>
                </a:lnTo>
                <a:lnTo>
                  <a:pt x="477" y="107"/>
                </a:lnTo>
                <a:lnTo>
                  <a:pt x="474" y="108"/>
                </a:lnTo>
                <a:lnTo>
                  <a:pt x="472" y="113"/>
                </a:lnTo>
                <a:lnTo>
                  <a:pt x="468" y="115"/>
                </a:lnTo>
                <a:lnTo>
                  <a:pt x="470" y="116"/>
                </a:lnTo>
                <a:lnTo>
                  <a:pt x="471" y="121"/>
                </a:lnTo>
                <a:lnTo>
                  <a:pt x="467" y="127"/>
                </a:lnTo>
                <a:lnTo>
                  <a:pt x="465" y="133"/>
                </a:lnTo>
                <a:lnTo>
                  <a:pt x="460" y="138"/>
                </a:lnTo>
                <a:lnTo>
                  <a:pt x="457" y="135"/>
                </a:lnTo>
                <a:lnTo>
                  <a:pt x="455" y="136"/>
                </a:lnTo>
                <a:lnTo>
                  <a:pt x="458" y="142"/>
                </a:lnTo>
                <a:lnTo>
                  <a:pt x="457" y="151"/>
                </a:lnTo>
                <a:lnTo>
                  <a:pt x="453" y="159"/>
                </a:lnTo>
                <a:lnTo>
                  <a:pt x="451" y="158"/>
                </a:lnTo>
                <a:lnTo>
                  <a:pt x="449" y="151"/>
                </a:lnTo>
                <a:lnTo>
                  <a:pt x="448" y="141"/>
                </a:lnTo>
                <a:lnTo>
                  <a:pt x="449" y="133"/>
                </a:lnTo>
                <a:lnTo>
                  <a:pt x="444" y="134"/>
                </a:lnTo>
                <a:lnTo>
                  <a:pt x="442" y="140"/>
                </a:lnTo>
                <a:lnTo>
                  <a:pt x="445" y="148"/>
                </a:lnTo>
                <a:lnTo>
                  <a:pt x="445" y="162"/>
                </a:lnTo>
                <a:lnTo>
                  <a:pt x="448" y="168"/>
                </a:lnTo>
                <a:lnTo>
                  <a:pt x="449" y="172"/>
                </a:lnTo>
                <a:lnTo>
                  <a:pt x="446" y="176"/>
                </a:lnTo>
                <a:lnTo>
                  <a:pt x="450" y="180"/>
                </a:lnTo>
                <a:lnTo>
                  <a:pt x="449" y="183"/>
                </a:lnTo>
                <a:lnTo>
                  <a:pt x="443" y="187"/>
                </a:lnTo>
                <a:lnTo>
                  <a:pt x="442" y="193"/>
                </a:lnTo>
                <a:lnTo>
                  <a:pt x="438" y="197"/>
                </a:lnTo>
                <a:lnTo>
                  <a:pt x="433" y="203"/>
                </a:lnTo>
                <a:lnTo>
                  <a:pt x="426" y="205"/>
                </a:lnTo>
                <a:lnTo>
                  <a:pt x="413" y="220"/>
                </a:lnTo>
                <a:lnTo>
                  <a:pt x="409" y="220"/>
                </a:lnTo>
                <a:lnTo>
                  <a:pt x="408" y="225"/>
                </a:lnTo>
                <a:lnTo>
                  <a:pt x="402" y="236"/>
                </a:lnTo>
                <a:lnTo>
                  <a:pt x="402" y="247"/>
                </a:lnTo>
                <a:lnTo>
                  <a:pt x="406" y="255"/>
                </a:lnTo>
                <a:lnTo>
                  <a:pt x="410" y="270"/>
                </a:lnTo>
                <a:lnTo>
                  <a:pt x="414" y="287"/>
                </a:lnTo>
                <a:lnTo>
                  <a:pt x="412" y="303"/>
                </a:lnTo>
                <a:lnTo>
                  <a:pt x="407" y="305"/>
                </a:lnTo>
                <a:lnTo>
                  <a:pt x="404" y="304"/>
                </a:lnTo>
                <a:lnTo>
                  <a:pt x="401" y="296"/>
                </a:lnTo>
                <a:lnTo>
                  <a:pt x="395" y="289"/>
                </a:lnTo>
                <a:lnTo>
                  <a:pt x="394" y="282"/>
                </a:lnTo>
                <a:lnTo>
                  <a:pt x="391" y="277"/>
                </a:lnTo>
                <a:lnTo>
                  <a:pt x="391" y="268"/>
                </a:lnTo>
                <a:lnTo>
                  <a:pt x="392" y="266"/>
                </a:lnTo>
                <a:lnTo>
                  <a:pt x="392" y="262"/>
                </a:lnTo>
                <a:lnTo>
                  <a:pt x="389" y="258"/>
                </a:lnTo>
                <a:lnTo>
                  <a:pt x="384" y="251"/>
                </a:lnTo>
                <a:lnTo>
                  <a:pt x="379" y="248"/>
                </a:lnTo>
                <a:lnTo>
                  <a:pt x="375" y="249"/>
                </a:lnTo>
                <a:lnTo>
                  <a:pt x="373" y="252"/>
                </a:lnTo>
                <a:lnTo>
                  <a:pt x="369" y="251"/>
                </a:lnTo>
                <a:lnTo>
                  <a:pt x="367" y="247"/>
                </a:lnTo>
                <a:lnTo>
                  <a:pt x="362" y="244"/>
                </a:lnTo>
                <a:lnTo>
                  <a:pt x="356" y="244"/>
                </a:lnTo>
                <a:lnTo>
                  <a:pt x="347" y="246"/>
                </a:lnTo>
                <a:lnTo>
                  <a:pt x="345" y="244"/>
                </a:lnTo>
                <a:lnTo>
                  <a:pt x="336" y="247"/>
                </a:lnTo>
                <a:lnTo>
                  <a:pt x="330" y="248"/>
                </a:lnTo>
                <a:lnTo>
                  <a:pt x="329" y="253"/>
                </a:lnTo>
                <a:lnTo>
                  <a:pt x="333" y="258"/>
                </a:lnTo>
                <a:lnTo>
                  <a:pt x="333" y="261"/>
                </a:lnTo>
                <a:lnTo>
                  <a:pt x="329" y="261"/>
                </a:lnTo>
                <a:lnTo>
                  <a:pt x="322" y="257"/>
                </a:lnTo>
                <a:lnTo>
                  <a:pt x="317" y="259"/>
                </a:lnTo>
                <a:lnTo>
                  <a:pt x="309" y="252"/>
                </a:lnTo>
                <a:lnTo>
                  <a:pt x="304" y="253"/>
                </a:lnTo>
                <a:lnTo>
                  <a:pt x="295" y="251"/>
                </a:lnTo>
                <a:lnTo>
                  <a:pt x="289" y="251"/>
                </a:lnTo>
                <a:lnTo>
                  <a:pt x="282" y="255"/>
                </a:lnTo>
                <a:lnTo>
                  <a:pt x="278" y="259"/>
                </a:lnTo>
                <a:lnTo>
                  <a:pt x="268" y="262"/>
                </a:lnTo>
                <a:lnTo>
                  <a:pt x="259" y="274"/>
                </a:lnTo>
                <a:lnTo>
                  <a:pt x="258" y="278"/>
                </a:lnTo>
                <a:lnTo>
                  <a:pt x="255" y="283"/>
                </a:lnTo>
                <a:lnTo>
                  <a:pt x="256" y="290"/>
                </a:lnTo>
                <a:lnTo>
                  <a:pt x="256" y="294"/>
                </a:lnTo>
                <a:lnTo>
                  <a:pt x="247" y="292"/>
                </a:lnTo>
                <a:lnTo>
                  <a:pt x="237" y="283"/>
                </a:lnTo>
                <a:lnTo>
                  <a:pt x="235" y="277"/>
                </a:lnTo>
                <a:lnTo>
                  <a:pt x="223" y="256"/>
                </a:lnTo>
                <a:lnTo>
                  <a:pt x="209" y="248"/>
                </a:lnTo>
                <a:lnTo>
                  <a:pt x="204" y="253"/>
                </a:lnTo>
                <a:lnTo>
                  <a:pt x="205" y="258"/>
                </a:lnTo>
                <a:lnTo>
                  <a:pt x="203" y="260"/>
                </a:lnTo>
                <a:lnTo>
                  <a:pt x="196" y="257"/>
                </a:lnTo>
                <a:lnTo>
                  <a:pt x="189" y="250"/>
                </a:lnTo>
                <a:lnTo>
                  <a:pt x="188" y="241"/>
                </a:lnTo>
                <a:lnTo>
                  <a:pt x="185" y="237"/>
                </a:lnTo>
                <a:lnTo>
                  <a:pt x="182" y="237"/>
                </a:lnTo>
                <a:lnTo>
                  <a:pt x="173" y="228"/>
                </a:lnTo>
                <a:lnTo>
                  <a:pt x="164" y="226"/>
                </a:lnTo>
                <a:lnTo>
                  <a:pt x="156" y="226"/>
                </a:lnTo>
                <a:lnTo>
                  <a:pt x="154" y="232"/>
                </a:lnTo>
                <a:lnTo>
                  <a:pt x="145" y="234"/>
                </a:lnTo>
                <a:lnTo>
                  <a:pt x="125" y="234"/>
                </a:lnTo>
                <a:lnTo>
                  <a:pt x="120" y="233"/>
                </a:lnTo>
                <a:lnTo>
                  <a:pt x="107" y="224"/>
                </a:lnTo>
                <a:lnTo>
                  <a:pt x="93" y="217"/>
                </a:lnTo>
                <a:lnTo>
                  <a:pt x="77" y="218"/>
                </a:lnTo>
                <a:lnTo>
                  <a:pt x="71" y="22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47" name="Freeform 145">
            <a:extLst>
              <a:ext uri="{C183D7F6-B498-43B3-948B-1728B52AA6E4}">
                <adec:decorative xmlns:adec="http://schemas.microsoft.com/office/drawing/2017/decorative" val="1"/>
              </a:ext>
            </a:extLst>
          </p:cNvPr>
          <p:cNvSpPr>
            <a:spLocks/>
          </p:cNvSpPr>
          <p:nvPr/>
        </p:nvSpPr>
        <p:spPr bwMode="gray">
          <a:xfrm>
            <a:off x="5636372" y="4313969"/>
            <a:ext cx="14925" cy="9327"/>
          </a:xfrm>
          <a:custGeom>
            <a:avLst/>
            <a:gdLst>
              <a:gd name="T0" fmla="*/ 0 w 6"/>
              <a:gd name="T1" fmla="*/ 2147483647 h 4"/>
              <a:gd name="T2" fmla="*/ 2147483647 w 6"/>
              <a:gd name="T3" fmla="*/ 0 h 4"/>
              <a:gd name="T4" fmla="*/ 2147483647 w 6"/>
              <a:gd name="T5" fmla="*/ 2147483647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3"/>
                </a:moveTo>
                <a:lnTo>
                  <a:pt x="4" y="0"/>
                </a:lnTo>
                <a:lnTo>
                  <a:pt x="6" y="2"/>
                </a:lnTo>
                <a:lnTo>
                  <a:pt x="4" y="4"/>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48" name="Freeform 146">
            <a:extLst>
              <a:ext uri="{C183D7F6-B498-43B3-948B-1728B52AA6E4}">
                <adec:decorative xmlns:adec="http://schemas.microsoft.com/office/drawing/2017/decorative" val="1"/>
              </a:ext>
            </a:extLst>
          </p:cNvPr>
          <p:cNvSpPr>
            <a:spLocks/>
          </p:cNvSpPr>
          <p:nvPr/>
        </p:nvSpPr>
        <p:spPr bwMode="gray">
          <a:xfrm>
            <a:off x="5651298" y="4282256"/>
            <a:ext cx="5597" cy="3731"/>
          </a:xfrm>
          <a:custGeom>
            <a:avLst/>
            <a:gdLst>
              <a:gd name="T0" fmla="*/ 0 w 2"/>
              <a:gd name="T1" fmla="*/ 0 h 2"/>
              <a:gd name="T2" fmla="*/ 2147483647 w 2"/>
              <a:gd name="T3" fmla="*/ 0 h 2"/>
              <a:gd name="T4" fmla="*/ 2147483647 w 2"/>
              <a:gd name="T5" fmla="*/ 2147483646 h 2"/>
              <a:gd name="T6" fmla="*/ 0 w 2"/>
              <a:gd name="T7" fmla="*/ 2147483646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lnTo>
                  <a:pt x="2" y="0"/>
                </a:lnTo>
                <a:lnTo>
                  <a:pt x="1" y="2"/>
                </a:lnTo>
                <a:lnTo>
                  <a:pt x="0"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49" name="Freeform 147">
            <a:extLst>
              <a:ext uri="{C183D7F6-B498-43B3-948B-1728B52AA6E4}">
                <adec:decorative xmlns:adec="http://schemas.microsoft.com/office/drawing/2017/decorative" val="1"/>
              </a:ext>
            </a:extLst>
          </p:cNvPr>
          <p:cNvSpPr>
            <a:spLocks/>
          </p:cNvSpPr>
          <p:nvPr/>
        </p:nvSpPr>
        <p:spPr bwMode="gray">
          <a:xfrm>
            <a:off x="5677418" y="4295313"/>
            <a:ext cx="11193" cy="11192"/>
          </a:xfrm>
          <a:custGeom>
            <a:avLst/>
            <a:gdLst>
              <a:gd name="T0" fmla="*/ 0 w 4"/>
              <a:gd name="T1" fmla="*/ 0 h 4"/>
              <a:gd name="T2" fmla="*/ 2147483647 w 4"/>
              <a:gd name="T3" fmla="*/ 2147483647 h 4"/>
              <a:gd name="T4" fmla="*/ 2147483647 w 4"/>
              <a:gd name="T5" fmla="*/ 2147483647 h 4"/>
              <a:gd name="T6" fmla="*/ 0 w 4"/>
              <a:gd name="T7" fmla="*/ 2147483647 h 4"/>
              <a:gd name="T8" fmla="*/ 0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0"/>
                </a:moveTo>
                <a:lnTo>
                  <a:pt x="4" y="2"/>
                </a:lnTo>
                <a:lnTo>
                  <a:pt x="2" y="4"/>
                </a:lnTo>
                <a:lnTo>
                  <a:pt x="0" y="3"/>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50" name="Freeform 148">
            <a:extLst>
              <a:ext uri="{C183D7F6-B498-43B3-948B-1728B52AA6E4}">
                <adec:decorative xmlns:adec="http://schemas.microsoft.com/office/drawing/2017/decorative" val="1"/>
              </a:ext>
            </a:extLst>
          </p:cNvPr>
          <p:cNvSpPr>
            <a:spLocks/>
          </p:cNvSpPr>
          <p:nvPr/>
        </p:nvSpPr>
        <p:spPr bwMode="gray">
          <a:xfrm>
            <a:off x="5785626" y="4381124"/>
            <a:ext cx="27985" cy="13059"/>
          </a:xfrm>
          <a:custGeom>
            <a:avLst/>
            <a:gdLst>
              <a:gd name="T0" fmla="*/ 0 w 12"/>
              <a:gd name="T1" fmla="*/ 2147483647 h 5"/>
              <a:gd name="T2" fmla="*/ 2147483647 w 12"/>
              <a:gd name="T3" fmla="*/ 0 h 5"/>
              <a:gd name="T4" fmla="*/ 2147483647 w 12"/>
              <a:gd name="T5" fmla="*/ 2147483647 h 5"/>
              <a:gd name="T6" fmla="*/ 2147483647 w 12"/>
              <a:gd name="T7" fmla="*/ 2147483647 h 5"/>
              <a:gd name="T8" fmla="*/ 2147483647 w 12"/>
              <a:gd name="T9" fmla="*/ 2147483647 h 5"/>
              <a:gd name="T10" fmla="*/ 0 w 12"/>
              <a:gd name="T11" fmla="*/ 2147483647 h 5"/>
              <a:gd name="T12" fmla="*/ 0 w 12"/>
              <a:gd name="T13" fmla="*/ 2147483647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0" y="2"/>
                </a:moveTo>
                <a:lnTo>
                  <a:pt x="1" y="0"/>
                </a:lnTo>
                <a:lnTo>
                  <a:pt x="11" y="1"/>
                </a:lnTo>
                <a:lnTo>
                  <a:pt x="12" y="3"/>
                </a:lnTo>
                <a:lnTo>
                  <a:pt x="11" y="5"/>
                </a:lnTo>
                <a:lnTo>
                  <a:pt x="0" y="5"/>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51" name="Freeform 149">
            <a:extLst>
              <a:ext uri="{C183D7F6-B498-43B3-948B-1728B52AA6E4}">
                <adec:decorative xmlns:adec="http://schemas.microsoft.com/office/drawing/2017/decorative" val="1"/>
              </a:ext>
            </a:extLst>
          </p:cNvPr>
          <p:cNvSpPr>
            <a:spLocks/>
          </p:cNvSpPr>
          <p:nvPr/>
        </p:nvSpPr>
        <p:spPr bwMode="gray">
          <a:xfrm>
            <a:off x="5914356" y="4420298"/>
            <a:ext cx="9328" cy="14924"/>
          </a:xfrm>
          <a:custGeom>
            <a:avLst/>
            <a:gdLst>
              <a:gd name="T0" fmla="*/ 0 w 4"/>
              <a:gd name="T1" fmla="*/ 2147483647 h 6"/>
              <a:gd name="T2" fmla="*/ 0 w 4"/>
              <a:gd name="T3" fmla="*/ 2147483647 h 6"/>
              <a:gd name="T4" fmla="*/ 2147483647 w 4"/>
              <a:gd name="T5" fmla="*/ 2147483647 h 6"/>
              <a:gd name="T6" fmla="*/ 0 w 4"/>
              <a:gd name="T7" fmla="*/ 2147483647 h 6"/>
              <a:gd name="T8" fmla="*/ 2147483647 w 4"/>
              <a:gd name="T9" fmla="*/ 2147483647 h 6"/>
              <a:gd name="T10" fmla="*/ 2147483647 w 4"/>
              <a:gd name="T11" fmla="*/ 0 h 6"/>
              <a:gd name="T12" fmla="*/ 2147483647 w 4"/>
              <a:gd name="T13" fmla="*/ 2147483647 h 6"/>
              <a:gd name="T14" fmla="*/ 2147483647 w 4"/>
              <a:gd name="T15" fmla="*/ 2147483647 h 6"/>
              <a:gd name="T16" fmla="*/ 2147483647 w 4"/>
              <a:gd name="T17" fmla="*/ 2147483647 h 6"/>
              <a:gd name="T18" fmla="*/ 2147483647 w 4"/>
              <a:gd name="T19" fmla="*/ 2147483647 h 6"/>
              <a:gd name="T20" fmla="*/ 2147483647 w 4"/>
              <a:gd name="T21" fmla="*/ 2147483647 h 6"/>
              <a:gd name="T22" fmla="*/ 2147483647 w 4"/>
              <a:gd name="T23" fmla="*/ 2147483647 h 6"/>
              <a:gd name="T24" fmla="*/ 2147483647 w 4"/>
              <a:gd name="T25" fmla="*/ 2147483647 h 6"/>
              <a:gd name="T26" fmla="*/ 2147483647 w 4"/>
              <a:gd name="T27" fmla="*/ 2147483647 h 6"/>
              <a:gd name="T28" fmla="*/ 2147483647 w 4"/>
              <a:gd name="T29" fmla="*/ 2147483647 h 6"/>
              <a:gd name="T30" fmla="*/ 0 w 4"/>
              <a:gd name="T31" fmla="*/ 2147483647 h 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6"/>
              <a:gd name="T50" fmla="*/ 4 w 4"/>
              <a:gd name="T51" fmla="*/ 6 h 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6">
                <a:moveTo>
                  <a:pt x="0" y="3"/>
                </a:moveTo>
                <a:lnTo>
                  <a:pt x="0" y="2"/>
                </a:lnTo>
                <a:lnTo>
                  <a:pt x="1" y="1"/>
                </a:lnTo>
                <a:lnTo>
                  <a:pt x="0" y="1"/>
                </a:lnTo>
                <a:lnTo>
                  <a:pt x="1" y="1"/>
                </a:lnTo>
                <a:lnTo>
                  <a:pt x="1" y="0"/>
                </a:lnTo>
                <a:lnTo>
                  <a:pt x="1" y="1"/>
                </a:lnTo>
                <a:lnTo>
                  <a:pt x="3" y="1"/>
                </a:lnTo>
                <a:lnTo>
                  <a:pt x="3" y="2"/>
                </a:lnTo>
                <a:lnTo>
                  <a:pt x="3" y="4"/>
                </a:lnTo>
                <a:lnTo>
                  <a:pt x="4" y="5"/>
                </a:lnTo>
                <a:lnTo>
                  <a:pt x="3" y="6"/>
                </a:lnTo>
                <a:lnTo>
                  <a:pt x="2" y="6"/>
                </a:lnTo>
                <a:lnTo>
                  <a:pt x="2" y="5"/>
                </a:lnTo>
                <a:lnTo>
                  <a:pt x="1" y="4"/>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52" name="Freeform 150">
            <a:extLst>
              <a:ext uri="{C183D7F6-B498-43B3-948B-1728B52AA6E4}">
                <adec:decorative xmlns:adec="http://schemas.microsoft.com/office/drawing/2017/decorative" val="1"/>
              </a:ext>
            </a:extLst>
          </p:cNvPr>
          <p:cNvSpPr>
            <a:spLocks/>
          </p:cNvSpPr>
          <p:nvPr/>
        </p:nvSpPr>
        <p:spPr bwMode="gray">
          <a:xfrm>
            <a:off x="5918088" y="4444548"/>
            <a:ext cx="14925" cy="16789"/>
          </a:xfrm>
          <a:custGeom>
            <a:avLst/>
            <a:gdLst>
              <a:gd name="T0" fmla="*/ 0 w 6"/>
              <a:gd name="T1" fmla="*/ 0 h 7"/>
              <a:gd name="T2" fmla="*/ 2147483647 w 6"/>
              <a:gd name="T3" fmla="*/ 0 h 7"/>
              <a:gd name="T4" fmla="*/ 2147483647 w 6"/>
              <a:gd name="T5" fmla="*/ 0 h 7"/>
              <a:gd name="T6" fmla="*/ 2147483647 w 6"/>
              <a:gd name="T7" fmla="*/ 2147483647 h 7"/>
              <a:gd name="T8" fmla="*/ 2147483647 w 6"/>
              <a:gd name="T9" fmla="*/ 2147483647 h 7"/>
              <a:gd name="T10" fmla="*/ 2147483647 w 6"/>
              <a:gd name="T11" fmla="*/ 2147483647 h 7"/>
              <a:gd name="T12" fmla="*/ 2147483647 w 6"/>
              <a:gd name="T13" fmla="*/ 2147483647 h 7"/>
              <a:gd name="T14" fmla="*/ 2147483647 w 6"/>
              <a:gd name="T15" fmla="*/ 2147483647 h 7"/>
              <a:gd name="T16" fmla="*/ 2147483647 w 6"/>
              <a:gd name="T17" fmla="*/ 2147483647 h 7"/>
              <a:gd name="T18" fmla="*/ 2147483647 w 6"/>
              <a:gd name="T19" fmla="*/ 2147483647 h 7"/>
              <a:gd name="T20" fmla="*/ 2147483647 w 6"/>
              <a:gd name="T21" fmla="*/ 2147483647 h 7"/>
              <a:gd name="T22" fmla="*/ 2147483647 w 6"/>
              <a:gd name="T23" fmla="*/ 2147483647 h 7"/>
              <a:gd name="T24" fmla="*/ 2147483647 w 6"/>
              <a:gd name="T25" fmla="*/ 2147483647 h 7"/>
              <a:gd name="T26" fmla="*/ 2147483647 w 6"/>
              <a:gd name="T27" fmla="*/ 2147483647 h 7"/>
              <a:gd name="T28" fmla="*/ 2147483647 w 6"/>
              <a:gd name="T29" fmla="*/ 2147483647 h 7"/>
              <a:gd name="T30" fmla="*/ 2147483647 w 6"/>
              <a:gd name="T31" fmla="*/ 2147483647 h 7"/>
              <a:gd name="T32" fmla="*/ 2147483647 w 6"/>
              <a:gd name="T33" fmla="*/ 2147483647 h 7"/>
              <a:gd name="T34" fmla="*/ 2147483647 w 6"/>
              <a:gd name="T35" fmla="*/ 2147483647 h 7"/>
              <a:gd name="T36" fmla="*/ 2147483647 w 6"/>
              <a:gd name="T37" fmla="*/ 2147483647 h 7"/>
              <a:gd name="T38" fmla="*/ 2147483647 w 6"/>
              <a:gd name="T39" fmla="*/ 2147483647 h 7"/>
              <a:gd name="T40" fmla="*/ 2147483647 w 6"/>
              <a:gd name="T41" fmla="*/ 2147483647 h 7"/>
              <a:gd name="T42" fmla="*/ 2147483647 w 6"/>
              <a:gd name="T43" fmla="*/ 2147483647 h 7"/>
              <a:gd name="T44" fmla="*/ 2147483647 w 6"/>
              <a:gd name="T45" fmla="*/ 2147483647 h 7"/>
              <a:gd name="T46" fmla="*/ 2147483647 w 6"/>
              <a:gd name="T47" fmla="*/ 2147483647 h 7"/>
              <a:gd name="T48" fmla="*/ 2147483647 w 6"/>
              <a:gd name="T49" fmla="*/ 2147483647 h 7"/>
              <a:gd name="T50" fmla="*/ 2147483647 w 6"/>
              <a:gd name="T51" fmla="*/ 2147483647 h 7"/>
              <a:gd name="T52" fmla="*/ 2147483647 w 6"/>
              <a:gd name="T53" fmla="*/ 2147483647 h 7"/>
              <a:gd name="T54" fmla="*/ 0 w 6"/>
              <a:gd name="T55" fmla="*/ 2147483647 h 7"/>
              <a:gd name="T56" fmla="*/ 0 w 6"/>
              <a:gd name="T57" fmla="*/ 2147483647 h 7"/>
              <a:gd name="T58" fmla="*/ 0 w 6"/>
              <a:gd name="T59" fmla="*/ 0 h 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
              <a:gd name="T91" fmla="*/ 0 h 7"/>
              <a:gd name="T92" fmla="*/ 6 w 6"/>
              <a:gd name="T93" fmla="*/ 7 h 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 h="7">
                <a:moveTo>
                  <a:pt x="0" y="0"/>
                </a:moveTo>
                <a:lnTo>
                  <a:pt x="1" y="0"/>
                </a:lnTo>
                <a:lnTo>
                  <a:pt x="2" y="0"/>
                </a:lnTo>
                <a:lnTo>
                  <a:pt x="3" y="1"/>
                </a:lnTo>
                <a:lnTo>
                  <a:pt x="4" y="1"/>
                </a:lnTo>
                <a:lnTo>
                  <a:pt x="4" y="2"/>
                </a:lnTo>
                <a:lnTo>
                  <a:pt x="5" y="2"/>
                </a:lnTo>
                <a:lnTo>
                  <a:pt x="6" y="1"/>
                </a:lnTo>
                <a:lnTo>
                  <a:pt x="6" y="2"/>
                </a:lnTo>
                <a:lnTo>
                  <a:pt x="5" y="2"/>
                </a:lnTo>
                <a:lnTo>
                  <a:pt x="5" y="3"/>
                </a:lnTo>
                <a:lnTo>
                  <a:pt x="5" y="4"/>
                </a:lnTo>
                <a:lnTo>
                  <a:pt x="5" y="3"/>
                </a:lnTo>
                <a:lnTo>
                  <a:pt x="6" y="4"/>
                </a:lnTo>
                <a:lnTo>
                  <a:pt x="6" y="5"/>
                </a:lnTo>
                <a:lnTo>
                  <a:pt x="6" y="6"/>
                </a:lnTo>
                <a:lnTo>
                  <a:pt x="5" y="7"/>
                </a:lnTo>
                <a:lnTo>
                  <a:pt x="5" y="6"/>
                </a:lnTo>
                <a:lnTo>
                  <a:pt x="4" y="6"/>
                </a:lnTo>
                <a:lnTo>
                  <a:pt x="3" y="6"/>
                </a:lnTo>
                <a:lnTo>
                  <a:pt x="2" y="6"/>
                </a:lnTo>
                <a:lnTo>
                  <a:pt x="2" y="5"/>
                </a:lnTo>
                <a:lnTo>
                  <a:pt x="3" y="5"/>
                </a:lnTo>
                <a:lnTo>
                  <a:pt x="3" y="4"/>
                </a:lnTo>
                <a:lnTo>
                  <a:pt x="2" y="4"/>
                </a:lnTo>
                <a:lnTo>
                  <a:pt x="1" y="3"/>
                </a:lnTo>
                <a:lnTo>
                  <a:pt x="1" y="2"/>
                </a:lnTo>
                <a:lnTo>
                  <a:pt x="0" y="2"/>
                </a:lnTo>
                <a:lnTo>
                  <a:pt x="0"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53" name="Freeform 151">
            <a:extLst>
              <a:ext uri="{C183D7F6-B498-43B3-948B-1728B52AA6E4}">
                <adec:decorative xmlns:adec="http://schemas.microsoft.com/office/drawing/2017/decorative" val="1"/>
              </a:ext>
            </a:extLst>
          </p:cNvPr>
          <p:cNvSpPr>
            <a:spLocks/>
          </p:cNvSpPr>
          <p:nvPr/>
        </p:nvSpPr>
        <p:spPr bwMode="gray">
          <a:xfrm>
            <a:off x="5875178" y="4364335"/>
            <a:ext cx="5597" cy="7461"/>
          </a:xfrm>
          <a:custGeom>
            <a:avLst/>
            <a:gdLst>
              <a:gd name="T0" fmla="*/ 2147483647 w 2"/>
              <a:gd name="T1" fmla="*/ 2147483647 h 3"/>
              <a:gd name="T2" fmla="*/ 2147483647 w 2"/>
              <a:gd name="T3" fmla="*/ 2147483647 h 3"/>
              <a:gd name="T4" fmla="*/ 0 w 2"/>
              <a:gd name="T5" fmla="*/ 2147483647 h 3"/>
              <a:gd name="T6" fmla="*/ 0 w 2"/>
              <a:gd name="T7" fmla="*/ 2147483647 h 3"/>
              <a:gd name="T8" fmla="*/ 0 w 2"/>
              <a:gd name="T9" fmla="*/ 2147483647 h 3"/>
              <a:gd name="T10" fmla="*/ 2147483647 w 2"/>
              <a:gd name="T11" fmla="*/ 0 h 3"/>
              <a:gd name="T12" fmla="*/ 2147483647 w 2"/>
              <a:gd name="T13" fmla="*/ 2147483647 h 3"/>
              <a:gd name="T14" fmla="*/ 2147483647 w 2"/>
              <a:gd name="T15" fmla="*/ 2147483647 h 3"/>
              <a:gd name="T16" fmla="*/ 2147483647 w 2"/>
              <a:gd name="T17" fmla="*/ 2147483647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2" y="3"/>
                </a:moveTo>
                <a:lnTo>
                  <a:pt x="1" y="3"/>
                </a:lnTo>
                <a:lnTo>
                  <a:pt x="0" y="3"/>
                </a:lnTo>
                <a:lnTo>
                  <a:pt x="0" y="2"/>
                </a:lnTo>
                <a:lnTo>
                  <a:pt x="0" y="1"/>
                </a:lnTo>
                <a:lnTo>
                  <a:pt x="1" y="0"/>
                </a:lnTo>
                <a:lnTo>
                  <a:pt x="1" y="1"/>
                </a:lnTo>
                <a:lnTo>
                  <a:pt x="2" y="2"/>
                </a:lnTo>
                <a:lnTo>
                  <a:pt x="2"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54" name="Freeform 152">
            <a:extLst>
              <a:ext uri="{C183D7F6-B498-43B3-948B-1728B52AA6E4}">
                <adec:decorative xmlns:adec="http://schemas.microsoft.com/office/drawing/2017/decorative" val="1"/>
              </a:ext>
            </a:extLst>
          </p:cNvPr>
          <p:cNvSpPr>
            <a:spLocks/>
          </p:cNvSpPr>
          <p:nvPr/>
        </p:nvSpPr>
        <p:spPr bwMode="gray">
          <a:xfrm>
            <a:off x="5880775" y="4371796"/>
            <a:ext cx="3731" cy="7461"/>
          </a:xfrm>
          <a:custGeom>
            <a:avLst/>
            <a:gdLst>
              <a:gd name="T0" fmla="*/ 2147483646 w 2"/>
              <a:gd name="T1" fmla="*/ 2147483647 h 3"/>
              <a:gd name="T2" fmla="*/ 2147483646 w 2"/>
              <a:gd name="T3" fmla="*/ 2147483647 h 3"/>
              <a:gd name="T4" fmla="*/ 2147483646 w 2"/>
              <a:gd name="T5" fmla="*/ 2147483647 h 3"/>
              <a:gd name="T6" fmla="*/ 0 w 2"/>
              <a:gd name="T7" fmla="*/ 2147483647 h 3"/>
              <a:gd name="T8" fmla="*/ 0 w 2"/>
              <a:gd name="T9" fmla="*/ 2147483647 h 3"/>
              <a:gd name="T10" fmla="*/ 0 w 2"/>
              <a:gd name="T11" fmla="*/ 2147483647 h 3"/>
              <a:gd name="T12" fmla="*/ 2147483646 w 2"/>
              <a:gd name="T13" fmla="*/ 2147483647 h 3"/>
              <a:gd name="T14" fmla="*/ 2147483646 w 2"/>
              <a:gd name="T15" fmla="*/ 0 h 3"/>
              <a:gd name="T16" fmla="*/ 2147483646 w 2"/>
              <a:gd name="T17" fmla="*/ 2147483647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2" y="1"/>
                </a:moveTo>
                <a:lnTo>
                  <a:pt x="2" y="2"/>
                </a:lnTo>
                <a:lnTo>
                  <a:pt x="1" y="2"/>
                </a:lnTo>
                <a:lnTo>
                  <a:pt x="0" y="3"/>
                </a:lnTo>
                <a:lnTo>
                  <a:pt x="0" y="2"/>
                </a:lnTo>
                <a:lnTo>
                  <a:pt x="0" y="1"/>
                </a:lnTo>
                <a:lnTo>
                  <a:pt x="1" y="1"/>
                </a:lnTo>
                <a:lnTo>
                  <a:pt x="1" y="0"/>
                </a:lnTo>
                <a:lnTo>
                  <a:pt x="2"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55" name="Freeform 153">
            <a:extLst>
              <a:ext uri="{C183D7F6-B498-43B3-948B-1728B52AA6E4}">
                <adec:decorative xmlns:adec="http://schemas.microsoft.com/office/drawing/2017/decorative" val="1"/>
              </a:ext>
            </a:extLst>
          </p:cNvPr>
          <p:cNvSpPr>
            <a:spLocks/>
          </p:cNvSpPr>
          <p:nvPr/>
        </p:nvSpPr>
        <p:spPr bwMode="gray">
          <a:xfrm>
            <a:off x="5901297" y="4355009"/>
            <a:ext cx="7463" cy="9327"/>
          </a:xfrm>
          <a:custGeom>
            <a:avLst/>
            <a:gdLst>
              <a:gd name="T0" fmla="*/ 0 w 3"/>
              <a:gd name="T1" fmla="*/ 2147483647 h 4"/>
              <a:gd name="T2" fmla="*/ 0 w 3"/>
              <a:gd name="T3" fmla="*/ 2147483647 h 4"/>
              <a:gd name="T4" fmla="*/ 2147483647 w 3"/>
              <a:gd name="T5" fmla="*/ 2147483647 h 4"/>
              <a:gd name="T6" fmla="*/ 2147483647 w 3"/>
              <a:gd name="T7" fmla="*/ 2147483647 h 4"/>
              <a:gd name="T8" fmla="*/ 2147483647 w 3"/>
              <a:gd name="T9" fmla="*/ 0 h 4"/>
              <a:gd name="T10" fmla="*/ 2147483647 w 3"/>
              <a:gd name="T11" fmla="*/ 2147483647 h 4"/>
              <a:gd name="T12" fmla="*/ 2147483647 w 3"/>
              <a:gd name="T13" fmla="*/ 2147483647 h 4"/>
              <a:gd name="T14" fmla="*/ 2147483647 w 3"/>
              <a:gd name="T15" fmla="*/ 2147483647 h 4"/>
              <a:gd name="T16" fmla="*/ 2147483647 w 3"/>
              <a:gd name="T17" fmla="*/ 2147483647 h 4"/>
              <a:gd name="T18" fmla="*/ 2147483647 w 3"/>
              <a:gd name="T19" fmla="*/ 2147483647 h 4"/>
              <a:gd name="T20" fmla="*/ 2147483647 w 3"/>
              <a:gd name="T21" fmla="*/ 2147483647 h 4"/>
              <a:gd name="T22" fmla="*/ 0 w 3"/>
              <a:gd name="T23" fmla="*/ 2147483647 h 4"/>
              <a:gd name="T24" fmla="*/ 0 w 3"/>
              <a:gd name="T25" fmla="*/ 2147483647 h 4"/>
              <a:gd name="T26" fmla="*/ 0 w 3"/>
              <a:gd name="T27" fmla="*/ 2147483647 h 4"/>
              <a:gd name="T28" fmla="*/ 0 w 3"/>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4"/>
              <a:gd name="T47" fmla="*/ 3 w 3"/>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4">
                <a:moveTo>
                  <a:pt x="0" y="1"/>
                </a:moveTo>
                <a:lnTo>
                  <a:pt x="0" y="2"/>
                </a:lnTo>
                <a:lnTo>
                  <a:pt x="1" y="2"/>
                </a:lnTo>
                <a:lnTo>
                  <a:pt x="1" y="1"/>
                </a:lnTo>
                <a:lnTo>
                  <a:pt x="1" y="0"/>
                </a:lnTo>
                <a:lnTo>
                  <a:pt x="2" y="1"/>
                </a:lnTo>
                <a:lnTo>
                  <a:pt x="1" y="2"/>
                </a:lnTo>
                <a:lnTo>
                  <a:pt x="2" y="2"/>
                </a:lnTo>
                <a:lnTo>
                  <a:pt x="3" y="2"/>
                </a:lnTo>
                <a:lnTo>
                  <a:pt x="2" y="4"/>
                </a:lnTo>
                <a:lnTo>
                  <a:pt x="1" y="4"/>
                </a:lnTo>
                <a:lnTo>
                  <a:pt x="0" y="3"/>
                </a:lnTo>
                <a:lnTo>
                  <a:pt x="0" y="4"/>
                </a:lnTo>
                <a:lnTo>
                  <a:pt x="0"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56" name="Freeform 154">
            <a:extLst>
              <a:ext uri="{C183D7F6-B498-43B3-948B-1728B52AA6E4}">
                <adec:decorative xmlns:adec="http://schemas.microsoft.com/office/drawing/2017/decorative" val="1"/>
              </a:ext>
            </a:extLst>
          </p:cNvPr>
          <p:cNvSpPr>
            <a:spLocks/>
          </p:cNvSpPr>
          <p:nvPr/>
        </p:nvSpPr>
        <p:spPr bwMode="gray">
          <a:xfrm>
            <a:off x="5901297" y="4371797"/>
            <a:ext cx="11193" cy="9327"/>
          </a:xfrm>
          <a:custGeom>
            <a:avLst/>
            <a:gdLst>
              <a:gd name="T0" fmla="*/ 2147483647 w 4"/>
              <a:gd name="T1" fmla="*/ 0 h 4"/>
              <a:gd name="T2" fmla="*/ 2147483647 w 4"/>
              <a:gd name="T3" fmla="*/ 2147483647 h 4"/>
              <a:gd name="T4" fmla="*/ 2147483647 w 4"/>
              <a:gd name="T5" fmla="*/ 2147483647 h 4"/>
              <a:gd name="T6" fmla="*/ 2147483647 w 4"/>
              <a:gd name="T7" fmla="*/ 2147483647 h 4"/>
              <a:gd name="T8" fmla="*/ 2147483647 w 4"/>
              <a:gd name="T9" fmla="*/ 2147483647 h 4"/>
              <a:gd name="T10" fmla="*/ 2147483647 w 4"/>
              <a:gd name="T11" fmla="*/ 2147483647 h 4"/>
              <a:gd name="T12" fmla="*/ 2147483647 w 4"/>
              <a:gd name="T13" fmla="*/ 2147483647 h 4"/>
              <a:gd name="T14" fmla="*/ 2147483647 w 4"/>
              <a:gd name="T15" fmla="*/ 2147483647 h 4"/>
              <a:gd name="T16" fmla="*/ 2147483647 w 4"/>
              <a:gd name="T17" fmla="*/ 2147483647 h 4"/>
              <a:gd name="T18" fmla="*/ 2147483647 w 4"/>
              <a:gd name="T19" fmla="*/ 2147483647 h 4"/>
              <a:gd name="T20" fmla="*/ 2147483647 w 4"/>
              <a:gd name="T21" fmla="*/ 2147483647 h 4"/>
              <a:gd name="T22" fmla="*/ 0 w 4"/>
              <a:gd name="T23" fmla="*/ 2147483647 h 4"/>
              <a:gd name="T24" fmla="*/ 0 w 4"/>
              <a:gd name="T25" fmla="*/ 2147483647 h 4"/>
              <a:gd name="T26" fmla="*/ 2147483647 w 4"/>
              <a:gd name="T27" fmla="*/ 2147483647 h 4"/>
              <a:gd name="T28" fmla="*/ 0 w 4"/>
              <a:gd name="T29" fmla="*/ 2147483647 h 4"/>
              <a:gd name="T30" fmla="*/ 0 w 4"/>
              <a:gd name="T31" fmla="*/ 2147483647 h 4"/>
              <a:gd name="T32" fmla="*/ 0 w 4"/>
              <a:gd name="T33" fmla="*/ 2147483647 h 4"/>
              <a:gd name="T34" fmla="*/ 2147483647 w 4"/>
              <a:gd name="T35" fmla="*/ 2147483647 h 4"/>
              <a:gd name="T36" fmla="*/ 2147483647 w 4"/>
              <a:gd name="T37" fmla="*/ 2147483647 h 4"/>
              <a:gd name="T38" fmla="*/ 2147483647 w 4"/>
              <a:gd name="T39" fmla="*/ 0 h 4"/>
              <a:gd name="T40" fmla="*/ 2147483647 w 4"/>
              <a:gd name="T41" fmla="*/ 0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4"/>
              <a:gd name="T65" fmla="*/ 4 w 4"/>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4">
                <a:moveTo>
                  <a:pt x="2" y="0"/>
                </a:moveTo>
                <a:lnTo>
                  <a:pt x="2" y="1"/>
                </a:lnTo>
                <a:lnTo>
                  <a:pt x="3" y="1"/>
                </a:lnTo>
                <a:lnTo>
                  <a:pt x="3" y="2"/>
                </a:lnTo>
                <a:lnTo>
                  <a:pt x="4" y="1"/>
                </a:lnTo>
                <a:lnTo>
                  <a:pt x="3" y="2"/>
                </a:lnTo>
                <a:lnTo>
                  <a:pt x="4" y="2"/>
                </a:lnTo>
                <a:lnTo>
                  <a:pt x="3" y="3"/>
                </a:lnTo>
                <a:lnTo>
                  <a:pt x="3" y="4"/>
                </a:lnTo>
                <a:lnTo>
                  <a:pt x="2" y="3"/>
                </a:lnTo>
                <a:lnTo>
                  <a:pt x="1" y="4"/>
                </a:lnTo>
                <a:lnTo>
                  <a:pt x="0" y="4"/>
                </a:lnTo>
                <a:lnTo>
                  <a:pt x="0" y="3"/>
                </a:lnTo>
                <a:lnTo>
                  <a:pt x="1" y="2"/>
                </a:lnTo>
                <a:lnTo>
                  <a:pt x="0" y="2"/>
                </a:lnTo>
                <a:lnTo>
                  <a:pt x="0" y="3"/>
                </a:lnTo>
                <a:lnTo>
                  <a:pt x="0" y="2"/>
                </a:lnTo>
                <a:lnTo>
                  <a:pt x="1" y="2"/>
                </a:lnTo>
                <a:lnTo>
                  <a:pt x="1" y="1"/>
                </a:lnTo>
                <a:lnTo>
                  <a:pt x="1" y="0"/>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57" name="Freeform 155">
            <a:extLst>
              <a:ext uri="{C183D7F6-B498-43B3-948B-1728B52AA6E4}">
                <adec:decorative xmlns:adec="http://schemas.microsoft.com/office/drawing/2017/decorative" val="1"/>
              </a:ext>
            </a:extLst>
          </p:cNvPr>
          <p:cNvSpPr>
            <a:spLocks/>
          </p:cNvSpPr>
          <p:nvPr/>
        </p:nvSpPr>
        <p:spPr bwMode="gray">
          <a:xfrm>
            <a:off x="5891968" y="4382990"/>
            <a:ext cx="5597" cy="7461"/>
          </a:xfrm>
          <a:custGeom>
            <a:avLst/>
            <a:gdLst>
              <a:gd name="T0" fmla="*/ 2147483647 w 2"/>
              <a:gd name="T1" fmla="*/ 2147483647 h 3"/>
              <a:gd name="T2" fmla="*/ 2147483647 w 2"/>
              <a:gd name="T3" fmla="*/ 2147483647 h 3"/>
              <a:gd name="T4" fmla="*/ 2147483647 w 2"/>
              <a:gd name="T5" fmla="*/ 2147483647 h 3"/>
              <a:gd name="T6" fmla="*/ 2147483647 w 2"/>
              <a:gd name="T7" fmla="*/ 2147483647 h 3"/>
              <a:gd name="T8" fmla="*/ 2147483647 w 2"/>
              <a:gd name="T9" fmla="*/ 2147483647 h 3"/>
              <a:gd name="T10" fmla="*/ 0 w 2"/>
              <a:gd name="T11" fmla="*/ 2147483647 h 3"/>
              <a:gd name="T12" fmla="*/ 0 w 2"/>
              <a:gd name="T13" fmla="*/ 0 h 3"/>
              <a:gd name="T14" fmla="*/ 2147483647 w 2"/>
              <a:gd name="T15" fmla="*/ 2147483647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1" y="1"/>
                </a:moveTo>
                <a:lnTo>
                  <a:pt x="2" y="2"/>
                </a:lnTo>
                <a:lnTo>
                  <a:pt x="1" y="2"/>
                </a:lnTo>
                <a:lnTo>
                  <a:pt x="2" y="2"/>
                </a:lnTo>
                <a:lnTo>
                  <a:pt x="1" y="3"/>
                </a:lnTo>
                <a:lnTo>
                  <a:pt x="0" y="2"/>
                </a:lnTo>
                <a:lnTo>
                  <a:pt x="0" y="0"/>
                </a:lnTo>
                <a:lnTo>
                  <a:pt x="1"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58" name="Freeform 156">
            <a:extLst>
              <a:ext uri="{C183D7F6-B498-43B3-948B-1728B52AA6E4}">
                <adec:decorative xmlns:adec="http://schemas.microsoft.com/office/drawing/2017/decorative" val="1"/>
              </a:ext>
            </a:extLst>
          </p:cNvPr>
          <p:cNvSpPr>
            <a:spLocks/>
          </p:cNvSpPr>
          <p:nvPr/>
        </p:nvSpPr>
        <p:spPr bwMode="gray">
          <a:xfrm>
            <a:off x="5901296" y="4394182"/>
            <a:ext cx="20523" cy="18655"/>
          </a:xfrm>
          <a:custGeom>
            <a:avLst/>
            <a:gdLst>
              <a:gd name="T0" fmla="*/ 2147483647 w 8"/>
              <a:gd name="T1" fmla="*/ 2147483647 h 8"/>
              <a:gd name="T2" fmla="*/ 2147483647 w 8"/>
              <a:gd name="T3" fmla="*/ 2147483647 h 8"/>
              <a:gd name="T4" fmla="*/ 2147483647 w 8"/>
              <a:gd name="T5" fmla="*/ 2147483647 h 8"/>
              <a:gd name="T6" fmla="*/ 2147483647 w 8"/>
              <a:gd name="T7" fmla="*/ 2147483647 h 8"/>
              <a:gd name="T8" fmla="*/ 2147483647 w 8"/>
              <a:gd name="T9" fmla="*/ 0 h 8"/>
              <a:gd name="T10" fmla="*/ 2147483647 w 8"/>
              <a:gd name="T11" fmla="*/ 2147483647 h 8"/>
              <a:gd name="T12" fmla="*/ 2147483647 w 8"/>
              <a:gd name="T13" fmla="*/ 2147483647 h 8"/>
              <a:gd name="T14" fmla="*/ 2147483647 w 8"/>
              <a:gd name="T15" fmla="*/ 2147483647 h 8"/>
              <a:gd name="T16" fmla="*/ 2147483647 w 8"/>
              <a:gd name="T17" fmla="*/ 2147483647 h 8"/>
              <a:gd name="T18" fmla="*/ 2147483647 w 8"/>
              <a:gd name="T19" fmla="*/ 2147483647 h 8"/>
              <a:gd name="T20" fmla="*/ 2147483647 w 8"/>
              <a:gd name="T21" fmla="*/ 2147483647 h 8"/>
              <a:gd name="T22" fmla="*/ 2147483647 w 8"/>
              <a:gd name="T23" fmla="*/ 2147483647 h 8"/>
              <a:gd name="T24" fmla="*/ 2147483647 w 8"/>
              <a:gd name="T25" fmla="*/ 2147483647 h 8"/>
              <a:gd name="T26" fmla="*/ 2147483647 w 8"/>
              <a:gd name="T27" fmla="*/ 2147483647 h 8"/>
              <a:gd name="T28" fmla="*/ 2147483647 w 8"/>
              <a:gd name="T29" fmla="*/ 2147483647 h 8"/>
              <a:gd name="T30" fmla="*/ 2147483647 w 8"/>
              <a:gd name="T31" fmla="*/ 2147483647 h 8"/>
              <a:gd name="T32" fmla="*/ 2147483647 w 8"/>
              <a:gd name="T33" fmla="*/ 2147483647 h 8"/>
              <a:gd name="T34" fmla="*/ 2147483647 w 8"/>
              <a:gd name="T35" fmla="*/ 2147483647 h 8"/>
              <a:gd name="T36" fmla="*/ 2147483647 w 8"/>
              <a:gd name="T37" fmla="*/ 2147483647 h 8"/>
              <a:gd name="T38" fmla="*/ 2147483647 w 8"/>
              <a:gd name="T39" fmla="*/ 2147483647 h 8"/>
              <a:gd name="T40" fmla="*/ 2147483647 w 8"/>
              <a:gd name="T41" fmla="*/ 2147483647 h 8"/>
              <a:gd name="T42" fmla="*/ 2147483647 w 8"/>
              <a:gd name="T43" fmla="*/ 2147483647 h 8"/>
              <a:gd name="T44" fmla="*/ 0 w 8"/>
              <a:gd name="T45" fmla="*/ 2147483647 h 8"/>
              <a:gd name="T46" fmla="*/ 0 w 8"/>
              <a:gd name="T47" fmla="*/ 2147483647 h 8"/>
              <a:gd name="T48" fmla="*/ 2147483647 w 8"/>
              <a:gd name="T49" fmla="*/ 2147483647 h 8"/>
              <a:gd name="T50" fmla="*/ 2147483647 w 8"/>
              <a:gd name="T51" fmla="*/ 2147483647 h 8"/>
              <a:gd name="T52" fmla="*/ 2147483647 w 8"/>
              <a:gd name="T53" fmla="*/ 2147483647 h 8"/>
              <a:gd name="T54" fmla="*/ 2147483647 w 8"/>
              <a:gd name="T55" fmla="*/ 2147483647 h 8"/>
              <a:gd name="T56" fmla="*/ 2147483647 w 8"/>
              <a:gd name="T57" fmla="*/ 2147483647 h 8"/>
              <a:gd name="T58" fmla="*/ 2147483647 w 8"/>
              <a:gd name="T59" fmla="*/ 2147483647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
              <a:gd name="T91" fmla="*/ 0 h 8"/>
              <a:gd name="T92" fmla="*/ 8 w 8"/>
              <a:gd name="T93" fmla="*/ 8 h 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 h="8">
                <a:moveTo>
                  <a:pt x="4" y="4"/>
                </a:moveTo>
                <a:lnTo>
                  <a:pt x="4" y="3"/>
                </a:lnTo>
                <a:lnTo>
                  <a:pt x="4" y="2"/>
                </a:lnTo>
                <a:lnTo>
                  <a:pt x="4" y="1"/>
                </a:lnTo>
                <a:lnTo>
                  <a:pt x="4" y="0"/>
                </a:lnTo>
                <a:lnTo>
                  <a:pt x="5" y="1"/>
                </a:lnTo>
                <a:lnTo>
                  <a:pt x="5" y="2"/>
                </a:lnTo>
                <a:lnTo>
                  <a:pt x="6" y="2"/>
                </a:lnTo>
                <a:lnTo>
                  <a:pt x="7" y="2"/>
                </a:lnTo>
                <a:lnTo>
                  <a:pt x="7" y="3"/>
                </a:lnTo>
                <a:lnTo>
                  <a:pt x="8" y="4"/>
                </a:lnTo>
                <a:lnTo>
                  <a:pt x="7" y="4"/>
                </a:lnTo>
                <a:lnTo>
                  <a:pt x="6" y="5"/>
                </a:lnTo>
                <a:lnTo>
                  <a:pt x="5" y="5"/>
                </a:lnTo>
                <a:lnTo>
                  <a:pt x="5" y="4"/>
                </a:lnTo>
                <a:lnTo>
                  <a:pt x="4" y="4"/>
                </a:lnTo>
                <a:lnTo>
                  <a:pt x="4" y="6"/>
                </a:lnTo>
                <a:lnTo>
                  <a:pt x="3" y="8"/>
                </a:lnTo>
                <a:lnTo>
                  <a:pt x="2" y="8"/>
                </a:lnTo>
                <a:lnTo>
                  <a:pt x="1" y="6"/>
                </a:lnTo>
                <a:lnTo>
                  <a:pt x="1" y="5"/>
                </a:lnTo>
                <a:lnTo>
                  <a:pt x="1" y="4"/>
                </a:lnTo>
                <a:lnTo>
                  <a:pt x="0" y="4"/>
                </a:lnTo>
                <a:lnTo>
                  <a:pt x="0" y="3"/>
                </a:lnTo>
                <a:lnTo>
                  <a:pt x="1" y="2"/>
                </a:lnTo>
                <a:lnTo>
                  <a:pt x="2" y="3"/>
                </a:lnTo>
                <a:lnTo>
                  <a:pt x="3" y="3"/>
                </a:lnTo>
                <a:lnTo>
                  <a:pt x="3" y="4"/>
                </a:lnTo>
                <a:lnTo>
                  <a:pt x="4" y="3"/>
                </a:lnTo>
                <a:lnTo>
                  <a:pt x="4"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59" name="Freeform 157">
            <a:extLst>
              <a:ext uri="{C183D7F6-B498-43B3-948B-1728B52AA6E4}">
                <adec:decorative xmlns:adec="http://schemas.microsoft.com/office/drawing/2017/decorative" val="1"/>
              </a:ext>
            </a:extLst>
          </p:cNvPr>
          <p:cNvSpPr>
            <a:spLocks/>
          </p:cNvSpPr>
          <p:nvPr/>
        </p:nvSpPr>
        <p:spPr bwMode="gray">
          <a:xfrm>
            <a:off x="5916222" y="4410971"/>
            <a:ext cx="7463" cy="3731"/>
          </a:xfrm>
          <a:custGeom>
            <a:avLst/>
            <a:gdLst>
              <a:gd name="T0" fmla="*/ 2147483647 w 3"/>
              <a:gd name="T1" fmla="*/ 0 h 2"/>
              <a:gd name="T2" fmla="*/ 2147483647 w 3"/>
              <a:gd name="T3" fmla="*/ 0 h 2"/>
              <a:gd name="T4" fmla="*/ 2147483647 w 3"/>
              <a:gd name="T5" fmla="*/ 2147483646 h 2"/>
              <a:gd name="T6" fmla="*/ 2147483647 w 3"/>
              <a:gd name="T7" fmla="*/ 2147483646 h 2"/>
              <a:gd name="T8" fmla="*/ 2147483647 w 3"/>
              <a:gd name="T9" fmla="*/ 2147483646 h 2"/>
              <a:gd name="T10" fmla="*/ 0 w 3"/>
              <a:gd name="T11" fmla="*/ 2147483646 h 2"/>
              <a:gd name="T12" fmla="*/ 2147483647 w 3"/>
              <a:gd name="T13" fmla="*/ 2147483646 h 2"/>
              <a:gd name="T14" fmla="*/ 0 w 3"/>
              <a:gd name="T15" fmla="*/ 0 h 2"/>
              <a:gd name="T16" fmla="*/ 2147483647 w 3"/>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1" y="0"/>
                </a:moveTo>
                <a:lnTo>
                  <a:pt x="2" y="0"/>
                </a:lnTo>
                <a:lnTo>
                  <a:pt x="3" y="1"/>
                </a:lnTo>
                <a:lnTo>
                  <a:pt x="2" y="2"/>
                </a:lnTo>
                <a:lnTo>
                  <a:pt x="1" y="2"/>
                </a:lnTo>
                <a:lnTo>
                  <a:pt x="0" y="1"/>
                </a:lnTo>
                <a:lnTo>
                  <a:pt x="1" y="1"/>
                </a:lnTo>
                <a:lnTo>
                  <a:pt x="0" y="0"/>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60" name="Freeform 158">
            <a:extLst>
              <a:ext uri="{C183D7F6-B498-43B3-948B-1728B52AA6E4}">
                <adec:decorative xmlns:adec="http://schemas.microsoft.com/office/drawing/2017/decorative" val="1"/>
              </a:ext>
            </a:extLst>
          </p:cNvPr>
          <p:cNvSpPr>
            <a:spLocks/>
          </p:cNvSpPr>
          <p:nvPr/>
        </p:nvSpPr>
        <p:spPr bwMode="gray">
          <a:xfrm>
            <a:off x="5923684" y="4468799"/>
            <a:ext cx="9328" cy="18655"/>
          </a:xfrm>
          <a:custGeom>
            <a:avLst/>
            <a:gdLst>
              <a:gd name="T0" fmla="*/ 2147483647 w 4"/>
              <a:gd name="T1" fmla="*/ 0 h 8"/>
              <a:gd name="T2" fmla="*/ 2147483647 w 4"/>
              <a:gd name="T3" fmla="*/ 2147483647 h 8"/>
              <a:gd name="T4" fmla="*/ 2147483647 w 4"/>
              <a:gd name="T5" fmla="*/ 2147483647 h 8"/>
              <a:gd name="T6" fmla="*/ 2147483647 w 4"/>
              <a:gd name="T7" fmla="*/ 2147483647 h 8"/>
              <a:gd name="T8" fmla="*/ 2147483647 w 4"/>
              <a:gd name="T9" fmla="*/ 2147483647 h 8"/>
              <a:gd name="T10" fmla="*/ 2147483647 w 4"/>
              <a:gd name="T11" fmla="*/ 2147483647 h 8"/>
              <a:gd name="T12" fmla="*/ 2147483647 w 4"/>
              <a:gd name="T13" fmla="*/ 2147483647 h 8"/>
              <a:gd name="T14" fmla="*/ 2147483647 w 4"/>
              <a:gd name="T15" fmla="*/ 2147483647 h 8"/>
              <a:gd name="T16" fmla="*/ 2147483647 w 4"/>
              <a:gd name="T17" fmla="*/ 2147483647 h 8"/>
              <a:gd name="T18" fmla="*/ 2147483647 w 4"/>
              <a:gd name="T19" fmla="*/ 2147483647 h 8"/>
              <a:gd name="T20" fmla="*/ 2147483647 w 4"/>
              <a:gd name="T21" fmla="*/ 2147483647 h 8"/>
              <a:gd name="T22" fmla="*/ 2147483647 w 4"/>
              <a:gd name="T23" fmla="*/ 2147483647 h 8"/>
              <a:gd name="T24" fmla="*/ 2147483647 w 4"/>
              <a:gd name="T25" fmla="*/ 2147483647 h 8"/>
              <a:gd name="T26" fmla="*/ 0 w 4"/>
              <a:gd name="T27" fmla="*/ 2147483647 h 8"/>
              <a:gd name="T28" fmla="*/ 0 w 4"/>
              <a:gd name="T29" fmla="*/ 2147483647 h 8"/>
              <a:gd name="T30" fmla="*/ 2147483647 w 4"/>
              <a:gd name="T31" fmla="*/ 2147483647 h 8"/>
              <a:gd name="T32" fmla="*/ 2147483647 w 4"/>
              <a:gd name="T33" fmla="*/ 2147483647 h 8"/>
              <a:gd name="T34" fmla="*/ 2147483647 w 4"/>
              <a:gd name="T35" fmla="*/ 2147483647 h 8"/>
              <a:gd name="T36" fmla="*/ 2147483647 w 4"/>
              <a:gd name="T37" fmla="*/ 2147483647 h 8"/>
              <a:gd name="T38" fmla="*/ 2147483647 w 4"/>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
              <a:gd name="T61" fmla="*/ 0 h 8"/>
              <a:gd name="T62" fmla="*/ 4 w 4"/>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 h="8">
                <a:moveTo>
                  <a:pt x="2" y="0"/>
                </a:moveTo>
                <a:lnTo>
                  <a:pt x="2" y="1"/>
                </a:lnTo>
                <a:lnTo>
                  <a:pt x="3" y="1"/>
                </a:lnTo>
                <a:lnTo>
                  <a:pt x="3" y="2"/>
                </a:lnTo>
                <a:lnTo>
                  <a:pt x="4" y="4"/>
                </a:lnTo>
                <a:lnTo>
                  <a:pt x="3" y="4"/>
                </a:lnTo>
                <a:lnTo>
                  <a:pt x="3" y="7"/>
                </a:lnTo>
                <a:lnTo>
                  <a:pt x="2" y="8"/>
                </a:lnTo>
                <a:lnTo>
                  <a:pt x="3" y="8"/>
                </a:lnTo>
                <a:lnTo>
                  <a:pt x="2" y="8"/>
                </a:lnTo>
                <a:lnTo>
                  <a:pt x="1" y="7"/>
                </a:lnTo>
                <a:lnTo>
                  <a:pt x="1" y="6"/>
                </a:lnTo>
                <a:lnTo>
                  <a:pt x="1" y="5"/>
                </a:lnTo>
                <a:lnTo>
                  <a:pt x="0" y="5"/>
                </a:lnTo>
                <a:lnTo>
                  <a:pt x="0" y="4"/>
                </a:lnTo>
                <a:lnTo>
                  <a:pt x="1" y="2"/>
                </a:lnTo>
                <a:lnTo>
                  <a:pt x="1" y="1"/>
                </a:lnTo>
                <a:lnTo>
                  <a:pt x="2" y="1"/>
                </a:lnTo>
                <a:lnTo>
                  <a:pt x="1" y="1"/>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61" name="Freeform 159">
            <a:extLst>
              <a:ext uri="{C183D7F6-B498-43B3-948B-1728B52AA6E4}">
                <adec:decorative xmlns:adec="http://schemas.microsoft.com/office/drawing/2017/decorative" val="1"/>
              </a:ext>
            </a:extLst>
          </p:cNvPr>
          <p:cNvSpPr>
            <a:spLocks/>
          </p:cNvSpPr>
          <p:nvPr/>
        </p:nvSpPr>
        <p:spPr bwMode="gray">
          <a:xfrm>
            <a:off x="5921819" y="4493049"/>
            <a:ext cx="7463" cy="13059"/>
          </a:xfrm>
          <a:custGeom>
            <a:avLst/>
            <a:gdLst>
              <a:gd name="T0" fmla="*/ 2147483647 w 3"/>
              <a:gd name="T1" fmla="*/ 0 h 5"/>
              <a:gd name="T2" fmla="*/ 2147483647 w 3"/>
              <a:gd name="T3" fmla="*/ 2147483647 h 5"/>
              <a:gd name="T4" fmla="*/ 2147483647 w 3"/>
              <a:gd name="T5" fmla="*/ 2147483647 h 5"/>
              <a:gd name="T6" fmla="*/ 2147483647 w 3"/>
              <a:gd name="T7" fmla="*/ 2147483647 h 5"/>
              <a:gd name="T8" fmla="*/ 2147483647 w 3"/>
              <a:gd name="T9" fmla="*/ 2147483647 h 5"/>
              <a:gd name="T10" fmla="*/ 2147483647 w 3"/>
              <a:gd name="T11" fmla="*/ 2147483647 h 5"/>
              <a:gd name="T12" fmla="*/ 2147483647 w 3"/>
              <a:gd name="T13" fmla="*/ 2147483647 h 5"/>
              <a:gd name="T14" fmla="*/ 0 w 3"/>
              <a:gd name="T15" fmla="*/ 2147483647 h 5"/>
              <a:gd name="T16" fmla="*/ 0 w 3"/>
              <a:gd name="T17" fmla="*/ 2147483647 h 5"/>
              <a:gd name="T18" fmla="*/ 0 w 3"/>
              <a:gd name="T19" fmla="*/ 2147483647 h 5"/>
              <a:gd name="T20" fmla="*/ 2147483647 w 3"/>
              <a:gd name="T21" fmla="*/ 2147483647 h 5"/>
              <a:gd name="T22" fmla="*/ 2147483647 w 3"/>
              <a:gd name="T23" fmla="*/ 2147483647 h 5"/>
              <a:gd name="T24" fmla="*/ 2147483647 w 3"/>
              <a:gd name="T25" fmla="*/ 0 h 5"/>
              <a:gd name="T26" fmla="*/ 2147483647 w 3"/>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5"/>
              <a:gd name="T44" fmla="*/ 3 w 3"/>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5">
                <a:moveTo>
                  <a:pt x="2" y="0"/>
                </a:moveTo>
                <a:lnTo>
                  <a:pt x="2" y="1"/>
                </a:lnTo>
                <a:lnTo>
                  <a:pt x="3" y="2"/>
                </a:lnTo>
                <a:lnTo>
                  <a:pt x="3" y="3"/>
                </a:lnTo>
                <a:lnTo>
                  <a:pt x="2" y="4"/>
                </a:lnTo>
                <a:lnTo>
                  <a:pt x="2" y="5"/>
                </a:lnTo>
                <a:lnTo>
                  <a:pt x="1" y="4"/>
                </a:lnTo>
                <a:lnTo>
                  <a:pt x="0" y="4"/>
                </a:lnTo>
                <a:lnTo>
                  <a:pt x="0" y="3"/>
                </a:lnTo>
                <a:lnTo>
                  <a:pt x="0" y="2"/>
                </a:lnTo>
                <a:lnTo>
                  <a:pt x="1" y="2"/>
                </a:lnTo>
                <a:lnTo>
                  <a:pt x="1" y="1"/>
                </a:lnTo>
                <a:lnTo>
                  <a:pt x="1" y="0"/>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62" name="Freeform 160">
            <a:extLst>
              <a:ext uri="{C183D7F6-B498-43B3-948B-1728B52AA6E4}">
                <adec:decorative xmlns:adec="http://schemas.microsoft.com/office/drawing/2017/decorative" val="1"/>
              </a:ext>
            </a:extLst>
          </p:cNvPr>
          <p:cNvSpPr>
            <a:spLocks/>
          </p:cNvSpPr>
          <p:nvPr/>
        </p:nvSpPr>
        <p:spPr bwMode="gray">
          <a:xfrm>
            <a:off x="5923685" y="4507973"/>
            <a:ext cx="1865" cy="1865"/>
          </a:xfrm>
          <a:custGeom>
            <a:avLst/>
            <a:gdLst>
              <a:gd name="T0" fmla="*/ 0 w 1"/>
              <a:gd name="T1" fmla="*/ 0 h 1"/>
              <a:gd name="T2" fmla="*/ 0 w 1"/>
              <a:gd name="T3" fmla="*/ 214748364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63" name="Freeform 161">
            <a:extLst>
              <a:ext uri="{C183D7F6-B498-43B3-948B-1728B52AA6E4}">
                <adec:decorative xmlns:adec="http://schemas.microsoft.com/office/drawing/2017/decorative" val="1"/>
              </a:ext>
            </a:extLst>
          </p:cNvPr>
          <p:cNvSpPr>
            <a:spLocks/>
          </p:cNvSpPr>
          <p:nvPr/>
        </p:nvSpPr>
        <p:spPr bwMode="gray">
          <a:xfrm>
            <a:off x="5960997" y="4491184"/>
            <a:ext cx="9328" cy="11192"/>
          </a:xfrm>
          <a:custGeom>
            <a:avLst/>
            <a:gdLst>
              <a:gd name="T0" fmla="*/ 0 w 4"/>
              <a:gd name="T1" fmla="*/ 0 h 5"/>
              <a:gd name="T2" fmla="*/ 2147483647 w 4"/>
              <a:gd name="T3" fmla="*/ 0 h 5"/>
              <a:gd name="T4" fmla="*/ 2147483647 w 4"/>
              <a:gd name="T5" fmla="*/ 2147483647 h 5"/>
              <a:gd name="T6" fmla="*/ 2147483647 w 4"/>
              <a:gd name="T7" fmla="*/ 2147483647 h 5"/>
              <a:gd name="T8" fmla="*/ 2147483647 w 4"/>
              <a:gd name="T9" fmla="*/ 2147483647 h 5"/>
              <a:gd name="T10" fmla="*/ 2147483647 w 4"/>
              <a:gd name="T11" fmla="*/ 2147483647 h 5"/>
              <a:gd name="T12" fmla="*/ 2147483647 w 4"/>
              <a:gd name="T13" fmla="*/ 2147483647 h 5"/>
              <a:gd name="T14" fmla="*/ 2147483647 w 4"/>
              <a:gd name="T15" fmla="*/ 2147483647 h 5"/>
              <a:gd name="T16" fmla="*/ 2147483647 w 4"/>
              <a:gd name="T17" fmla="*/ 2147483647 h 5"/>
              <a:gd name="T18" fmla="*/ 2147483647 w 4"/>
              <a:gd name="T19" fmla="*/ 2147483647 h 5"/>
              <a:gd name="T20" fmla="*/ 2147483647 w 4"/>
              <a:gd name="T21" fmla="*/ 2147483647 h 5"/>
              <a:gd name="T22" fmla="*/ 0 w 4"/>
              <a:gd name="T23" fmla="*/ 2147483647 h 5"/>
              <a:gd name="T24" fmla="*/ 0 w 4"/>
              <a:gd name="T25" fmla="*/ 2147483647 h 5"/>
              <a:gd name="T26" fmla="*/ 0 w 4"/>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5"/>
              <a:gd name="T44" fmla="*/ 4 w 4"/>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5">
                <a:moveTo>
                  <a:pt x="0" y="0"/>
                </a:moveTo>
                <a:lnTo>
                  <a:pt x="1" y="0"/>
                </a:lnTo>
                <a:lnTo>
                  <a:pt x="2" y="1"/>
                </a:lnTo>
                <a:lnTo>
                  <a:pt x="2" y="2"/>
                </a:lnTo>
                <a:lnTo>
                  <a:pt x="3" y="3"/>
                </a:lnTo>
                <a:lnTo>
                  <a:pt x="4" y="3"/>
                </a:lnTo>
                <a:lnTo>
                  <a:pt x="3" y="4"/>
                </a:lnTo>
                <a:lnTo>
                  <a:pt x="3" y="5"/>
                </a:lnTo>
                <a:lnTo>
                  <a:pt x="2" y="5"/>
                </a:lnTo>
                <a:lnTo>
                  <a:pt x="2" y="4"/>
                </a:lnTo>
                <a:lnTo>
                  <a:pt x="1" y="4"/>
                </a:lnTo>
                <a:lnTo>
                  <a:pt x="0" y="3"/>
                </a:lnTo>
                <a:lnTo>
                  <a:pt x="0"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64" name="Freeform 162">
            <a:extLst>
              <a:ext uri="{C183D7F6-B498-43B3-948B-1728B52AA6E4}">
                <adec:decorative xmlns:adec="http://schemas.microsoft.com/office/drawing/2017/decorative" val="1"/>
              </a:ext>
            </a:extLst>
          </p:cNvPr>
          <p:cNvSpPr>
            <a:spLocks/>
          </p:cNvSpPr>
          <p:nvPr/>
        </p:nvSpPr>
        <p:spPr bwMode="gray">
          <a:xfrm>
            <a:off x="5296822" y="4381125"/>
            <a:ext cx="33581" cy="61559"/>
          </a:xfrm>
          <a:custGeom>
            <a:avLst/>
            <a:gdLst>
              <a:gd name="T0" fmla="*/ 2147483647 w 14"/>
              <a:gd name="T1" fmla="*/ 2147483647 h 25"/>
              <a:gd name="T2" fmla="*/ 0 w 14"/>
              <a:gd name="T3" fmla="*/ 2147483647 h 25"/>
              <a:gd name="T4" fmla="*/ 2147483647 w 14"/>
              <a:gd name="T5" fmla="*/ 2147483647 h 25"/>
              <a:gd name="T6" fmla="*/ 2147483647 w 14"/>
              <a:gd name="T7" fmla="*/ 0 h 25"/>
              <a:gd name="T8" fmla="*/ 2147483647 w 14"/>
              <a:gd name="T9" fmla="*/ 2147483647 h 25"/>
              <a:gd name="T10" fmla="*/ 2147483647 w 14"/>
              <a:gd name="T11" fmla="*/ 2147483647 h 25"/>
              <a:gd name="T12" fmla="*/ 2147483647 w 14"/>
              <a:gd name="T13" fmla="*/ 2147483647 h 25"/>
              <a:gd name="T14" fmla="*/ 2147483647 w 14"/>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25"/>
              <a:gd name="T26" fmla="*/ 14 w 1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25">
                <a:moveTo>
                  <a:pt x="4" y="25"/>
                </a:moveTo>
                <a:lnTo>
                  <a:pt x="0" y="22"/>
                </a:lnTo>
                <a:lnTo>
                  <a:pt x="1" y="6"/>
                </a:lnTo>
                <a:lnTo>
                  <a:pt x="5" y="0"/>
                </a:lnTo>
                <a:lnTo>
                  <a:pt x="14" y="2"/>
                </a:lnTo>
                <a:lnTo>
                  <a:pt x="11" y="5"/>
                </a:lnTo>
                <a:lnTo>
                  <a:pt x="10" y="11"/>
                </a:lnTo>
                <a:lnTo>
                  <a:pt x="4" y="2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65" name="Freeform 163">
            <a:extLst>
              <a:ext uri="{C183D7F6-B498-43B3-948B-1728B52AA6E4}">
                <adec:decorative xmlns:adec="http://schemas.microsoft.com/office/drawing/2017/decorative" val="1"/>
              </a:ext>
            </a:extLst>
          </p:cNvPr>
          <p:cNvSpPr>
            <a:spLocks/>
          </p:cNvSpPr>
          <p:nvPr/>
        </p:nvSpPr>
        <p:spPr bwMode="gray">
          <a:xfrm>
            <a:off x="5285628" y="4446413"/>
            <a:ext cx="143656" cy="76483"/>
          </a:xfrm>
          <a:custGeom>
            <a:avLst/>
            <a:gdLst>
              <a:gd name="T0" fmla="*/ 2147483647 w 59"/>
              <a:gd name="T1" fmla="*/ 2147483647 h 31"/>
              <a:gd name="T2" fmla="*/ 2147483647 w 59"/>
              <a:gd name="T3" fmla="*/ 2147483647 h 31"/>
              <a:gd name="T4" fmla="*/ 2147483647 w 59"/>
              <a:gd name="T5" fmla="*/ 2147483647 h 31"/>
              <a:gd name="T6" fmla="*/ 0 w 59"/>
              <a:gd name="T7" fmla="*/ 2147483647 h 31"/>
              <a:gd name="T8" fmla="*/ 2147483647 w 59"/>
              <a:gd name="T9" fmla="*/ 2147483647 h 31"/>
              <a:gd name="T10" fmla="*/ 2147483647 w 59"/>
              <a:gd name="T11" fmla="*/ 2147483647 h 31"/>
              <a:gd name="T12" fmla="*/ 2147483647 w 59"/>
              <a:gd name="T13" fmla="*/ 2147483647 h 31"/>
              <a:gd name="T14" fmla="*/ 2147483647 w 59"/>
              <a:gd name="T15" fmla="*/ 2147483647 h 31"/>
              <a:gd name="T16" fmla="*/ 2147483647 w 59"/>
              <a:gd name="T17" fmla="*/ 0 h 31"/>
              <a:gd name="T18" fmla="*/ 2147483647 w 59"/>
              <a:gd name="T19" fmla="*/ 2147483647 h 31"/>
              <a:gd name="T20" fmla="*/ 2147483647 w 59"/>
              <a:gd name="T21" fmla="*/ 2147483647 h 31"/>
              <a:gd name="T22" fmla="*/ 2147483647 w 59"/>
              <a:gd name="T23" fmla="*/ 2147483647 h 31"/>
              <a:gd name="T24" fmla="*/ 2147483647 w 59"/>
              <a:gd name="T25" fmla="*/ 2147483647 h 31"/>
              <a:gd name="T26" fmla="*/ 2147483647 w 59"/>
              <a:gd name="T27" fmla="*/ 2147483647 h 31"/>
              <a:gd name="T28" fmla="*/ 2147483647 w 59"/>
              <a:gd name="T29" fmla="*/ 2147483647 h 31"/>
              <a:gd name="T30" fmla="*/ 2147483647 w 59"/>
              <a:gd name="T31" fmla="*/ 2147483647 h 31"/>
              <a:gd name="T32" fmla="*/ 2147483647 w 59"/>
              <a:gd name="T33" fmla="*/ 2147483647 h 31"/>
              <a:gd name="T34" fmla="*/ 2147483647 w 59"/>
              <a:gd name="T35" fmla="*/ 2147483647 h 31"/>
              <a:gd name="T36" fmla="*/ 2147483647 w 59"/>
              <a:gd name="T37" fmla="*/ 2147483647 h 31"/>
              <a:gd name="T38" fmla="*/ 2147483647 w 59"/>
              <a:gd name="T39" fmla="*/ 2147483647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
              <a:gd name="T61" fmla="*/ 0 h 31"/>
              <a:gd name="T62" fmla="*/ 59 w 59"/>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 h="31">
                <a:moveTo>
                  <a:pt x="20" y="28"/>
                </a:moveTo>
                <a:lnTo>
                  <a:pt x="17" y="26"/>
                </a:lnTo>
                <a:lnTo>
                  <a:pt x="12" y="19"/>
                </a:lnTo>
                <a:lnTo>
                  <a:pt x="0" y="16"/>
                </a:lnTo>
                <a:lnTo>
                  <a:pt x="13" y="6"/>
                </a:lnTo>
                <a:lnTo>
                  <a:pt x="15" y="2"/>
                </a:lnTo>
                <a:lnTo>
                  <a:pt x="16" y="2"/>
                </a:lnTo>
                <a:lnTo>
                  <a:pt x="33" y="1"/>
                </a:lnTo>
                <a:lnTo>
                  <a:pt x="49" y="0"/>
                </a:lnTo>
                <a:lnTo>
                  <a:pt x="56" y="7"/>
                </a:lnTo>
                <a:lnTo>
                  <a:pt x="59" y="9"/>
                </a:lnTo>
                <a:lnTo>
                  <a:pt x="52" y="11"/>
                </a:lnTo>
                <a:lnTo>
                  <a:pt x="44" y="11"/>
                </a:lnTo>
                <a:lnTo>
                  <a:pt x="38" y="18"/>
                </a:lnTo>
                <a:lnTo>
                  <a:pt x="34" y="18"/>
                </a:lnTo>
                <a:lnTo>
                  <a:pt x="26" y="23"/>
                </a:lnTo>
                <a:lnTo>
                  <a:pt x="26" y="28"/>
                </a:lnTo>
                <a:lnTo>
                  <a:pt x="24" y="31"/>
                </a:lnTo>
                <a:lnTo>
                  <a:pt x="20" y="29"/>
                </a:lnTo>
                <a:lnTo>
                  <a:pt x="20" y="2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66" name="Freeform 164">
            <a:extLst>
              <a:ext uri="{C183D7F6-B498-43B3-948B-1728B52AA6E4}">
                <adec:decorative xmlns:adec="http://schemas.microsoft.com/office/drawing/2017/decorative" val="1"/>
              </a:ext>
            </a:extLst>
          </p:cNvPr>
          <p:cNvSpPr>
            <a:spLocks/>
          </p:cNvSpPr>
          <p:nvPr/>
        </p:nvSpPr>
        <p:spPr bwMode="gray">
          <a:xfrm>
            <a:off x="5276299" y="4485588"/>
            <a:ext cx="52239" cy="31712"/>
          </a:xfrm>
          <a:custGeom>
            <a:avLst/>
            <a:gdLst>
              <a:gd name="T0" fmla="*/ 2147483647 w 21"/>
              <a:gd name="T1" fmla="*/ 0 h 13"/>
              <a:gd name="T2" fmla="*/ 2147483647 w 21"/>
              <a:gd name="T3" fmla="*/ 2147483647 h 13"/>
              <a:gd name="T4" fmla="*/ 2147483647 w 21"/>
              <a:gd name="T5" fmla="*/ 2147483647 h 13"/>
              <a:gd name="T6" fmla="*/ 2147483647 w 21"/>
              <a:gd name="T7" fmla="*/ 2147483647 h 13"/>
              <a:gd name="T8" fmla="*/ 2147483647 w 21"/>
              <a:gd name="T9" fmla="*/ 2147483647 h 13"/>
              <a:gd name="T10" fmla="*/ 0 w 21"/>
              <a:gd name="T11" fmla="*/ 2147483647 h 13"/>
              <a:gd name="T12" fmla="*/ 2147483647 w 21"/>
              <a:gd name="T13" fmla="*/ 0 h 13"/>
              <a:gd name="T14" fmla="*/ 0 60000 65536"/>
              <a:gd name="T15" fmla="*/ 0 60000 65536"/>
              <a:gd name="T16" fmla="*/ 0 60000 65536"/>
              <a:gd name="T17" fmla="*/ 0 60000 65536"/>
              <a:gd name="T18" fmla="*/ 0 60000 65536"/>
              <a:gd name="T19" fmla="*/ 0 60000 65536"/>
              <a:gd name="T20" fmla="*/ 0 60000 65536"/>
              <a:gd name="T21" fmla="*/ 0 w 21"/>
              <a:gd name="T22" fmla="*/ 0 h 13"/>
              <a:gd name="T23" fmla="*/ 21 w 21"/>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3">
                <a:moveTo>
                  <a:pt x="4" y="0"/>
                </a:moveTo>
                <a:lnTo>
                  <a:pt x="16" y="3"/>
                </a:lnTo>
                <a:lnTo>
                  <a:pt x="21" y="10"/>
                </a:lnTo>
                <a:lnTo>
                  <a:pt x="18" y="12"/>
                </a:lnTo>
                <a:lnTo>
                  <a:pt x="14" y="13"/>
                </a:lnTo>
                <a:lnTo>
                  <a:pt x="0" y="5"/>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67" name="Freeform 165">
            <a:extLst>
              <a:ext uri="{C183D7F6-B498-43B3-948B-1728B52AA6E4}">
                <adec:decorative xmlns:adec="http://schemas.microsoft.com/office/drawing/2017/decorative" val="1"/>
              </a:ext>
            </a:extLst>
          </p:cNvPr>
          <p:cNvSpPr>
            <a:spLocks/>
          </p:cNvSpPr>
          <p:nvPr/>
        </p:nvSpPr>
        <p:spPr bwMode="gray">
          <a:xfrm>
            <a:off x="5410627" y="4259871"/>
            <a:ext cx="210820" cy="87675"/>
          </a:xfrm>
          <a:custGeom>
            <a:avLst/>
            <a:gdLst>
              <a:gd name="T0" fmla="*/ 2147483647 w 87"/>
              <a:gd name="T1" fmla="*/ 2147483647 h 36"/>
              <a:gd name="T2" fmla="*/ 2147483647 w 87"/>
              <a:gd name="T3" fmla="*/ 0 h 36"/>
              <a:gd name="T4" fmla="*/ 2147483647 w 87"/>
              <a:gd name="T5" fmla="*/ 0 h 36"/>
              <a:gd name="T6" fmla="*/ 2147483647 w 87"/>
              <a:gd name="T7" fmla="*/ 0 h 36"/>
              <a:gd name="T8" fmla="*/ 2147483647 w 87"/>
              <a:gd name="T9" fmla="*/ 2147483647 h 36"/>
              <a:gd name="T10" fmla="*/ 2147483647 w 87"/>
              <a:gd name="T11" fmla="*/ 2147483647 h 36"/>
              <a:gd name="T12" fmla="*/ 2147483647 w 87"/>
              <a:gd name="T13" fmla="*/ 2147483647 h 36"/>
              <a:gd name="T14" fmla="*/ 2147483647 w 87"/>
              <a:gd name="T15" fmla="*/ 2147483647 h 36"/>
              <a:gd name="T16" fmla="*/ 2147483647 w 87"/>
              <a:gd name="T17" fmla="*/ 2147483647 h 36"/>
              <a:gd name="T18" fmla="*/ 2147483647 w 87"/>
              <a:gd name="T19" fmla="*/ 2147483647 h 36"/>
              <a:gd name="T20" fmla="*/ 2147483647 w 87"/>
              <a:gd name="T21" fmla="*/ 2147483647 h 36"/>
              <a:gd name="T22" fmla="*/ 2147483647 w 87"/>
              <a:gd name="T23" fmla="*/ 2147483647 h 36"/>
              <a:gd name="T24" fmla="*/ 2147483647 w 87"/>
              <a:gd name="T25" fmla="*/ 2147483647 h 36"/>
              <a:gd name="T26" fmla="*/ 2147483647 w 87"/>
              <a:gd name="T27" fmla="*/ 2147483647 h 36"/>
              <a:gd name="T28" fmla="*/ 2147483647 w 87"/>
              <a:gd name="T29" fmla="*/ 2147483647 h 36"/>
              <a:gd name="T30" fmla="*/ 2147483647 w 87"/>
              <a:gd name="T31" fmla="*/ 2147483647 h 36"/>
              <a:gd name="T32" fmla="*/ 2147483647 w 87"/>
              <a:gd name="T33" fmla="*/ 2147483647 h 36"/>
              <a:gd name="T34" fmla="*/ 2147483647 w 87"/>
              <a:gd name="T35" fmla="*/ 2147483647 h 36"/>
              <a:gd name="T36" fmla="*/ 2147483647 w 87"/>
              <a:gd name="T37" fmla="*/ 2147483647 h 36"/>
              <a:gd name="T38" fmla="*/ 2147483647 w 87"/>
              <a:gd name="T39" fmla="*/ 2147483647 h 36"/>
              <a:gd name="T40" fmla="*/ 2147483647 w 87"/>
              <a:gd name="T41" fmla="*/ 2147483647 h 36"/>
              <a:gd name="T42" fmla="*/ 2147483647 w 87"/>
              <a:gd name="T43" fmla="*/ 2147483647 h 36"/>
              <a:gd name="T44" fmla="*/ 2147483647 w 87"/>
              <a:gd name="T45" fmla="*/ 2147483647 h 36"/>
              <a:gd name="T46" fmla="*/ 2147483647 w 87"/>
              <a:gd name="T47" fmla="*/ 2147483647 h 36"/>
              <a:gd name="T48" fmla="*/ 2147483647 w 87"/>
              <a:gd name="T49" fmla="*/ 2147483647 h 36"/>
              <a:gd name="T50" fmla="*/ 2147483647 w 87"/>
              <a:gd name="T51" fmla="*/ 2147483647 h 36"/>
              <a:gd name="T52" fmla="*/ 2147483647 w 87"/>
              <a:gd name="T53" fmla="*/ 2147483647 h 36"/>
              <a:gd name="T54" fmla="*/ 2147483647 w 87"/>
              <a:gd name="T55" fmla="*/ 2147483647 h 36"/>
              <a:gd name="T56" fmla="*/ 2147483647 w 87"/>
              <a:gd name="T57" fmla="*/ 2147483647 h 36"/>
              <a:gd name="T58" fmla="*/ 2147483647 w 87"/>
              <a:gd name="T59" fmla="*/ 2147483647 h 36"/>
              <a:gd name="T60" fmla="*/ 0 w 87"/>
              <a:gd name="T61" fmla="*/ 2147483647 h 36"/>
              <a:gd name="T62" fmla="*/ 2147483647 w 87"/>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7"/>
              <a:gd name="T97" fmla="*/ 0 h 36"/>
              <a:gd name="T98" fmla="*/ 87 w 87"/>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7" h="36">
                <a:moveTo>
                  <a:pt x="1" y="5"/>
                </a:moveTo>
                <a:lnTo>
                  <a:pt x="9" y="0"/>
                </a:lnTo>
                <a:lnTo>
                  <a:pt x="15" y="0"/>
                </a:lnTo>
                <a:lnTo>
                  <a:pt x="21" y="0"/>
                </a:lnTo>
                <a:lnTo>
                  <a:pt x="34" y="1"/>
                </a:lnTo>
                <a:lnTo>
                  <a:pt x="40" y="4"/>
                </a:lnTo>
                <a:lnTo>
                  <a:pt x="42" y="8"/>
                </a:lnTo>
                <a:lnTo>
                  <a:pt x="49" y="8"/>
                </a:lnTo>
                <a:lnTo>
                  <a:pt x="64" y="18"/>
                </a:lnTo>
                <a:lnTo>
                  <a:pt x="67" y="22"/>
                </a:lnTo>
                <a:lnTo>
                  <a:pt x="70" y="22"/>
                </a:lnTo>
                <a:lnTo>
                  <a:pt x="76" y="27"/>
                </a:lnTo>
                <a:lnTo>
                  <a:pt x="85" y="28"/>
                </a:lnTo>
                <a:lnTo>
                  <a:pt x="87" y="32"/>
                </a:lnTo>
                <a:lnTo>
                  <a:pt x="74" y="34"/>
                </a:lnTo>
                <a:lnTo>
                  <a:pt x="70" y="33"/>
                </a:lnTo>
                <a:lnTo>
                  <a:pt x="59" y="36"/>
                </a:lnTo>
                <a:lnTo>
                  <a:pt x="56" y="34"/>
                </a:lnTo>
                <a:lnTo>
                  <a:pt x="56" y="31"/>
                </a:lnTo>
                <a:lnTo>
                  <a:pt x="60" y="27"/>
                </a:lnTo>
                <a:lnTo>
                  <a:pt x="58" y="25"/>
                </a:lnTo>
                <a:lnTo>
                  <a:pt x="52" y="24"/>
                </a:lnTo>
                <a:lnTo>
                  <a:pt x="45" y="18"/>
                </a:lnTo>
                <a:lnTo>
                  <a:pt x="37" y="15"/>
                </a:lnTo>
                <a:lnTo>
                  <a:pt x="34" y="11"/>
                </a:lnTo>
                <a:lnTo>
                  <a:pt x="27" y="11"/>
                </a:lnTo>
                <a:lnTo>
                  <a:pt x="20" y="6"/>
                </a:lnTo>
                <a:lnTo>
                  <a:pt x="20" y="4"/>
                </a:lnTo>
                <a:lnTo>
                  <a:pt x="13" y="4"/>
                </a:lnTo>
                <a:lnTo>
                  <a:pt x="6" y="10"/>
                </a:lnTo>
                <a:lnTo>
                  <a:pt x="0" y="9"/>
                </a:lnTo>
                <a:lnTo>
                  <a:pt x="1"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68" name="Freeform 166">
            <a:extLst>
              <a:ext uri="{C183D7F6-B498-43B3-948B-1728B52AA6E4}">
                <adec:decorative xmlns:adec="http://schemas.microsoft.com/office/drawing/2017/decorative" val="1"/>
              </a:ext>
            </a:extLst>
          </p:cNvPr>
          <p:cNvSpPr>
            <a:spLocks/>
          </p:cNvSpPr>
          <p:nvPr/>
        </p:nvSpPr>
        <p:spPr bwMode="gray">
          <a:xfrm>
            <a:off x="5442344" y="4278526"/>
            <a:ext cx="5597" cy="7461"/>
          </a:xfrm>
          <a:custGeom>
            <a:avLst/>
            <a:gdLst>
              <a:gd name="T0" fmla="*/ 0 w 2"/>
              <a:gd name="T1" fmla="*/ 2147483647 h 3"/>
              <a:gd name="T2" fmla="*/ 2147483647 w 2"/>
              <a:gd name="T3" fmla="*/ 0 h 3"/>
              <a:gd name="T4" fmla="*/ 2147483647 w 2"/>
              <a:gd name="T5" fmla="*/ 2147483647 h 3"/>
              <a:gd name="T6" fmla="*/ 0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1"/>
                </a:moveTo>
                <a:lnTo>
                  <a:pt x="2" y="0"/>
                </a:lnTo>
                <a:lnTo>
                  <a:pt x="2" y="2"/>
                </a:lnTo>
                <a:lnTo>
                  <a:pt x="0"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69" name="Freeform 167">
            <a:extLst>
              <a:ext uri="{C183D7F6-B498-43B3-948B-1728B52AA6E4}">
                <adec:decorative xmlns:adec="http://schemas.microsoft.com/office/drawing/2017/decorative" val="1"/>
              </a:ext>
            </a:extLst>
          </p:cNvPr>
          <p:cNvSpPr>
            <a:spLocks/>
          </p:cNvSpPr>
          <p:nvPr/>
        </p:nvSpPr>
        <p:spPr bwMode="gray">
          <a:xfrm>
            <a:off x="5537493" y="4381125"/>
            <a:ext cx="41044" cy="22385"/>
          </a:xfrm>
          <a:custGeom>
            <a:avLst/>
            <a:gdLst>
              <a:gd name="T0" fmla="*/ 0 w 17"/>
              <a:gd name="T1" fmla="*/ 2147483647 h 9"/>
              <a:gd name="T2" fmla="*/ 2147483647 w 17"/>
              <a:gd name="T3" fmla="*/ 0 h 9"/>
              <a:gd name="T4" fmla="*/ 2147483647 w 17"/>
              <a:gd name="T5" fmla="*/ 2147483647 h 9"/>
              <a:gd name="T6" fmla="*/ 2147483647 w 17"/>
              <a:gd name="T7" fmla="*/ 2147483647 h 9"/>
              <a:gd name="T8" fmla="*/ 2147483647 w 17"/>
              <a:gd name="T9" fmla="*/ 2147483647 h 9"/>
              <a:gd name="T10" fmla="*/ 2147483647 w 17"/>
              <a:gd name="T11" fmla="*/ 2147483647 h 9"/>
              <a:gd name="T12" fmla="*/ 0 w 17"/>
              <a:gd name="T13" fmla="*/ 2147483647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0" y="3"/>
                </a:moveTo>
                <a:lnTo>
                  <a:pt x="5" y="0"/>
                </a:lnTo>
                <a:lnTo>
                  <a:pt x="17" y="6"/>
                </a:lnTo>
                <a:lnTo>
                  <a:pt x="17" y="9"/>
                </a:lnTo>
                <a:lnTo>
                  <a:pt x="6" y="8"/>
                </a:lnTo>
                <a:lnTo>
                  <a:pt x="2" y="6"/>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70" name="Freeform 168">
            <a:extLst>
              <a:ext uri="{C183D7F6-B498-43B3-948B-1728B52AA6E4}">
                <adec:decorative xmlns:adec="http://schemas.microsoft.com/office/drawing/2017/decorative" val="1"/>
              </a:ext>
            </a:extLst>
          </p:cNvPr>
          <p:cNvSpPr>
            <a:spLocks/>
          </p:cNvSpPr>
          <p:nvPr/>
        </p:nvSpPr>
        <p:spPr bwMode="gray">
          <a:xfrm>
            <a:off x="5546821" y="4162868"/>
            <a:ext cx="11193" cy="31712"/>
          </a:xfrm>
          <a:custGeom>
            <a:avLst/>
            <a:gdLst>
              <a:gd name="T0" fmla="*/ 0 w 5"/>
              <a:gd name="T1" fmla="*/ 2147483647 h 13"/>
              <a:gd name="T2" fmla="*/ 2147483647 w 5"/>
              <a:gd name="T3" fmla="*/ 0 h 13"/>
              <a:gd name="T4" fmla="*/ 2147483647 w 5"/>
              <a:gd name="T5" fmla="*/ 2147483647 h 13"/>
              <a:gd name="T6" fmla="*/ 2147483647 w 5"/>
              <a:gd name="T7" fmla="*/ 2147483647 h 13"/>
              <a:gd name="T8" fmla="*/ 2147483647 w 5"/>
              <a:gd name="T9" fmla="*/ 2147483647 h 13"/>
              <a:gd name="T10" fmla="*/ 2147483647 w 5"/>
              <a:gd name="T11" fmla="*/ 2147483647 h 13"/>
              <a:gd name="T12" fmla="*/ 0 w 5"/>
              <a:gd name="T13" fmla="*/ 2147483647 h 13"/>
              <a:gd name="T14" fmla="*/ 0 60000 65536"/>
              <a:gd name="T15" fmla="*/ 0 60000 65536"/>
              <a:gd name="T16" fmla="*/ 0 60000 65536"/>
              <a:gd name="T17" fmla="*/ 0 60000 65536"/>
              <a:gd name="T18" fmla="*/ 0 60000 65536"/>
              <a:gd name="T19" fmla="*/ 0 60000 65536"/>
              <a:gd name="T20" fmla="*/ 0 60000 65536"/>
              <a:gd name="T21" fmla="*/ 0 w 5"/>
              <a:gd name="T22" fmla="*/ 0 h 13"/>
              <a:gd name="T23" fmla="*/ 5 w 5"/>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3">
                <a:moveTo>
                  <a:pt x="0" y="1"/>
                </a:moveTo>
                <a:lnTo>
                  <a:pt x="3" y="0"/>
                </a:lnTo>
                <a:lnTo>
                  <a:pt x="5" y="4"/>
                </a:lnTo>
                <a:lnTo>
                  <a:pt x="5" y="13"/>
                </a:lnTo>
                <a:lnTo>
                  <a:pt x="3" y="12"/>
                </a:lnTo>
                <a:lnTo>
                  <a:pt x="4" y="7"/>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71" name="Freeform 169">
            <a:extLst>
              <a:ext uri="{C183D7F6-B498-43B3-948B-1728B52AA6E4}">
                <adec:decorative xmlns:adec="http://schemas.microsoft.com/office/drawing/2017/decorative" val="1"/>
              </a:ext>
            </a:extLst>
          </p:cNvPr>
          <p:cNvSpPr>
            <a:spLocks/>
          </p:cNvSpPr>
          <p:nvPr/>
        </p:nvSpPr>
        <p:spPr bwMode="gray">
          <a:xfrm>
            <a:off x="5571075" y="4198311"/>
            <a:ext cx="14925" cy="27981"/>
          </a:xfrm>
          <a:custGeom>
            <a:avLst/>
            <a:gdLst>
              <a:gd name="T0" fmla="*/ 0 w 6"/>
              <a:gd name="T1" fmla="*/ 2147483647 h 11"/>
              <a:gd name="T2" fmla="*/ 2147483647 w 6"/>
              <a:gd name="T3" fmla="*/ 0 h 11"/>
              <a:gd name="T4" fmla="*/ 2147483647 w 6"/>
              <a:gd name="T5" fmla="*/ 2147483647 h 11"/>
              <a:gd name="T6" fmla="*/ 2147483647 w 6"/>
              <a:gd name="T7" fmla="*/ 2147483647 h 11"/>
              <a:gd name="T8" fmla="*/ 2147483647 w 6"/>
              <a:gd name="T9" fmla="*/ 2147483647 h 11"/>
              <a:gd name="T10" fmla="*/ 2147483647 w 6"/>
              <a:gd name="T11" fmla="*/ 2147483647 h 11"/>
              <a:gd name="T12" fmla="*/ 0 w 6"/>
              <a:gd name="T13" fmla="*/ 2147483647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0" y="1"/>
                </a:moveTo>
                <a:lnTo>
                  <a:pt x="2" y="0"/>
                </a:lnTo>
                <a:lnTo>
                  <a:pt x="5" y="4"/>
                </a:lnTo>
                <a:lnTo>
                  <a:pt x="6" y="11"/>
                </a:lnTo>
                <a:lnTo>
                  <a:pt x="4" y="11"/>
                </a:lnTo>
                <a:lnTo>
                  <a:pt x="4" y="5"/>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72" name="Freeform 170">
            <a:extLst>
              <a:ext uri="{C183D7F6-B498-43B3-948B-1728B52AA6E4}">
                <adec:decorative xmlns:adec="http://schemas.microsoft.com/office/drawing/2017/decorative" val="1"/>
              </a:ext>
            </a:extLst>
          </p:cNvPr>
          <p:cNvSpPr>
            <a:spLocks/>
          </p:cNvSpPr>
          <p:nvPr/>
        </p:nvSpPr>
        <p:spPr bwMode="gray">
          <a:xfrm>
            <a:off x="5589731" y="4222562"/>
            <a:ext cx="13060" cy="16789"/>
          </a:xfrm>
          <a:custGeom>
            <a:avLst/>
            <a:gdLst>
              <a:gd name="T0" fmla="*/ 0 w 5"/>
              <a:gd name="T1" fmla="*/ 0 h 7"/>
              <a:gd name="T2" fmla="*/ 2147483647 w 5"/>
              <a:gd name="T3" fmla="*/ 2147483647 h 7"/>
              <a:gd name="T4" fmla="*/ 2147483647 w 5"/>
              <a:gd name="T5" fmla="*/ 2147483647 h 7"/>
              <a:gd name="T6" fmla="*/ 2147483647 w 5"/>
              <a:gd name="T7" fmla="*/ 2147483647 h 7"/>
              <a:gd name="T8" fmla="*/ 0 w 5"/>
              <a:gd name="T9" fmla="*/ 0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0" y="0"/>
                </a:moveTo>
                <a:lnTo>
                  <a:pt x="2" y="1"/>
                </a:lnTo>
                <a:lnTo>
                  <a:pt x="5" y="7"/>
                </a:lnTo>
                <a:lnTo>
                  <a:pt x="2" y="7"/>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73" name="Freeform 171">
            <a:extLst>
              <a:ext uri="{C183D7F6-B498-43B3-948B-1728B52AA6E4}">
                <adec:decorative xmlns:adec="http://schemas.microsoft.com/office/drawing/2017/decorative" val="1"/>
              </a:ext>
            </a:extLst>
          </p:cNvPr>
          <p:cNvSpPr>
            <a:spLocks/>
          </p:cNvSpPr>
          <p:nvPr/>
        </p:nvSpPr>
        <p:spPr bwMode="gray">
          <a:xfrm>
            <a:off x="5600925" y="4252410"/>
            <a:ext cx="9328" cy="22385"/>
          </a:xfrm>
          <a:custGeom>
            <a:avLst/>
            <a:gdLst>
              <a:gd name="T0" fmla="*/ 0 w 4"/>
              <a:gd name="T1" fmla="*/ 0 h 9"/>
              <a:gd name="T2" fmla="*/ 2147483647 w 4"/>
              <a:gd name="T3" fmla="*/ 0 h 9"/>
              <a:gd name="T4" fmla="*/ 2147483647 w 4"/>
              <a:gd name="T5" fmla="*/ 2147483647 h 9"/>
              <a:gd name="T6" fmla="*/ 2147483647 w 4"/>
              <a:gd name="T7" fmla="*/ 2147483647 h 9"/>
              <a:gd name="T8" fmla="*/ 2147483647 w 4"/>
              <a:gd name="T9" fmla="*/ 2147483647 h 9"/>
              <a:gd name="T10" fmla="*/ 0 w 4"/>
              <a:gd name="T11" fmla="*/ 0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0" y="0"/>
                </a:moveTo>
                <a:lnTo>
                  <a:pt x="2" y="0"/>
                </a:lnTo>
                <a:lnTo>
                  <a:pt x="3" y="3"/>
                </a:lnTo>
                <a:lnTo>
                  <a:pt x="4" y="9"/>
                </a:lnTo>
                <a:lnTo>
                  <a:pt x="3" y="9"/>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74" name="Freeform 172">
            <a:extLst>
              <a:ext uri="{C183D7F6-B498-43B3-948B-1728B52AA6E4}">
                <adec:decorative xmlns:adec="http://schemas.microsoft.com/office/drawing/2017/decorative" val="1"/>
              </a:ext>
            </a:extLst>
          </p:cNvPr>
          <p:cNvSpPr>
            <a:spLocks/>
          </p:cNvSpPr>
          <p:nvPr/>
        </p:nvSpPr>
        <p:spPr bwMode="gray">
          <a:xfrm>
            <a:off x="5621448" y="4271063"/>
            <a:ext cx="11193" cy="24251"/>
          </a:xfrm>
          <a:custGeom>
            <a:avLst/>
            <a:gdLst>
              <a:gd name="T0" fmla="*/ 0 w 4"/>
              <a:gd name="T1" fmla="*/ 2147483647 h 10"/>
              <a:gd name="T2" fmla="*/ 2147483647 w 4"/>
              <a:gd name="T3" fmla="*/ 0 h 10"/>
              <a:gd name="T4" fmla="*/ 2147483647 w 4"/>
              <a:gd name="T5" fmla="*/ 2147483647 h 10"/>
              <a:gd name="T6" fmla="*/ 2147483647 w 4"/>
              <a:gd name="T7" fmla="*/ 2147483647 h 10"/>
              <a:gd name="T8" fmla="*/ 2147483647 w 4"/>
              <a:gd name="T9" fmla="*/ 2147483647 h 10"/>
              <a:gd name="T10" fmla="*/ 0 w 4"/>
              <a:gd name="T11" fmla="*/ 2147483647 h 10"/>
              <a:gd name="T12" fmla="*/ 2147483647 w 4"/>
              <a:gd name="T13" fmla="*/ 2147483647 h 10"/>
              <a:gd name="T14" fmla="*/ 2147483647 w 4"/>
              <a:gd name="T15" fmla="*/ 2147483647 h 10"/>
              <a:gd name="T16" fmla="*/ 0 w 4"/>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0"/>
              <a:gd name="T29" fmla="*/ 4 w 4"/>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0">
                <a:moveTo>
                  <a:pt x="0" y="1"/>
                </a:moveTo>
                <a:lnTo>
                  <a:pt x="1" y="0"/>
                </a:lnTo>
                <a:lnTo>
                  <a:pt x="4" y="2"/>
                </a:lnTo>
                <a:lnTo>
                  <a:pt x="4" y="5"/>
                </a:lnTo>
                <a:lnTo>
                  <a:pt x="1" y="10"/>
                </a:lnTo>
                <a:lnTo>
                  <a:pt x="0" y="8"/>
                </a:lnTo>
                <a:lnTo>
                  <a:pt x="3" y="5"/>
                </a:lnTo>
                <a:lnTo>
                  <a:pt x="3"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75" name="Freeform 173">
            <a:extLst>
              <a:ext uri="{C183D7F6-B498-43B3-948B-1728B52AA6E4}">
                <adec:decorative xmlns:adec="http://schemas.microsoft.com/office/drawing/2017/decorative" val="1"/>
              </a:ext>
            </a:extLst>
          </p:cNvPr>
          <p:cNvSpPr>
            <a:spLocks/>
          </p:cNvSpPr>
          <p:nvPr/>
        </p:nvSpPr>
        <p:spPr bwMode="gray">
          <a:xfrm>
            <a:off x="5537493" y="4213235"/>
            <a:ext cx="11193" cy="20520"/>
          </a:xfrm>
          <a:custGeom>
            <a:avLst/>
            <a:gdLst>
              <a:gd name="T0" fmla="*/ 2147483647 w 5"/>
              <a:gd name="T1" fmla="*/ 0 h 8"/>
              <a:gd name="T2" fmla="*/ 2147483647 w 5"/>
              <a:gd name="T3" fmla="*/ 2147483647 h 8"/>
              <a:gd name="T4" fmla="*/ 2147483647 w 5"/>
              <a:gd name="T5" fmla="*/ 2147483647 h 8"/>
              <a:gd name="T6" fmla="*/ 2147483647 w 5"/>
              <a:gd name="T7" fmla="*/ 2147483647 h 8"/>
              <a:gd name="T8" fmla="*/ 0 w 5"/>
              <a:gd name="T9" fmla="*/ 2147483647 h 8"/>
              <a:gd name="T10" fmla="*/ 2147483647 w 5"/>
              <a:gd name="T11" fmla="*/ 0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2" y="0"/>
                </a:moveTo>
                <a:lnTo>
                  <a:pt x="4" y="3"/>
                </a:lnTo>
                <a:lnTo>
                  <a:pt x="5" y="7"/>
                </a:lnTo>
                <a:lnTo>
                  <a:pt x="1" y="8"/>
                </a:lnTo>
                <a:lnTo>
                  <a:pt x="0" y="3"/>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76" name="Freeform 174">
            <a:extLst>
              <a:ext uri="{C183D7F6-B498-43B3-948B-1728B52AA6E4}">
                <adec:decorative xmlns:adec="http://schemas.microsoft.com/office/drawing/2017/decorative" val="1"/>
              </a:ext>
            </a:extLst>
          </p:cNvPr>
          <p:cNvSpPr>
            <a:spLocks/>
          </p:cNvSpPr>
          <p:nvPr/>
        </p:nvSpPr>
        <p:spPr bwMode="gray">
          <a:xfrm>
            <a:off x="5528165" y="4166599"/>
            <a:ext cx="11193" cy="5596"/>
          </a:xfrm>
          <a:custGeom>
            <a:avLst/>
            <a:gdLst>
              <a:gd name="T0" fmla="*/ 2147483647 w 5"/>
              <a:gd name="T1" fmla="*/ 0 h 2"/>
              <a:gd name="T2" fmla="*/ 2147483647 w 5"/>
              <a:gd name="T3" fmla="*/ 2147483647 h 2"/>
              <a:gd name="T4" fmla="*/ 0 w 5"/>
              <a:gd name="T5" fmla="*/ 2147483647 h 2"/>
              <a:gd name="T6" fmla="*/ 2147483647 w 5"/>
              <a:gd name="T7" fmla="*/ 0 h 2"/>
              <a:gd name="T8" fmla="*/ 2147483647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5" y="0"/>
                </a:moveTo>
                <a:lnTo>
                  <a:pt x="5" y="2"/>
                </a:lnTo>
                <a:lnTo>
                  <a:pt x="0" y="2"/>
                </a:lnTo>
                <a:lnTo>
                  <a:pt x="1" y="0"/>
                </a:lnTo>
                <a:lnTo>
                  <a:pt x="5"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77" name="Freeform 175">
            <a:extLst>
              <a:ext uri="{C183D7F6-B498-43B3-948B-1728B52AA6E4}">
                <adec:decorative xmlns:adec="http://schemas.microsoft.com/office/drawing/2017/decorative" val="1"/>
              </a:ext>
            </a:extLst>
          </p:cNvPr>
          <p:cNvSpPr>
            <a:spLocks/>
          </p:cNvSpPr>
          <p:nvPr/>
        </p:nvSpPr>
        <p:spPr bwMode="gray">
          <a:xfrm>
            <a:off x="5546820" y="4237486"/>
            <a:ext cx="5597" cy="7461"/>
          </a:xfrm>
          <a:custGeom>
            <a:avLst/>
            <a:gdLst>
              <a:gd name="T0" fmla="*/ 0 w 2"/>
              <a:gd name="T1" fmla="*/ 2147483647 h 3"/>
              <a:gd name="T2" fmla="*/ 2147483647 w 2"/>
              <a:gd name="T3" fmla="*/ 0 h 3"/>
              <a:gd name="T4" fmla="*/ 2147483647 w 2"/>
              <a:gd name="T5" fmla="*/ 2147483647 h 3"/>
              <a:gd name="T6" fmla="*/ 0 w 2"/>
              <a:gd name="T7" fmla="*/ 2147483647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2"/>
                </a:moveTo>
                <a:lnTo>
                  <a:pt x="2" y="0"/>
                </a:lnTo>
                <a:lnTo>
                  <a:pt x="2"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78" name="Freeform 176">
            <a:extLst>
              <a:ext uri="{C183D7F6-B498-43B3-948B-1728B52AA6E4}">
                <adec:decorative xmlns:adec="http://schemas.microsoft.com/office/drawing/2017/decorative" val="1"/>
              </a:ext>
            </a:extLst>
          </p:cNvPr>
          <p:cNvSpPr>
            <a:spLocks/>
          </p:cNvSpPr>
          <p:nvPr/>
        </p:nvSpPr>
        <p:spPr bwMode="gray">
          <a:xfrm>
            <a:off x="5621447" y="4345680"/>
            <a:ext cx="59701" cy="48501"/>
          </a:xfrm>
          <a:custGeom>
            <a:avLst/>
            <a:gdLst>
              <a:gd name="T0" fmla="*/ 2147483647 w 24"/>
              <a:gd name="T1" fmla="*/ 2147483647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0 w 24"/>
              <a:gd name="T13" fmla="*/ 2147483647 h 20"/>
              <a:gd name="T14" fmla="*/ 0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0 h 20"/>
              <a:gd name="T32" fmla="*/ 2147483647 w 24"/>
              <a:gd name="T33" fmla="*/ 2147483647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0"/>
              <a:gd name="T53" fmla="*/ 24 w 24"/>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0">
                <a:moveTo>
                  <a:pt x="17" y="1"/>
                </a:moveTo>
                <a:lnTo>
                  <a:pt x="24" y="2"/>
                </a:lnTo>
                <a:lnTo>
                  <a:pt x="24" y="12"/>
                </a:lnTo>
                <a:lnTo>
                  <a:pt x="22" y="19"/>
                </a:lnTo>
                <a:lnTo>
                  <a:pt x="12" y="20"/>
                </a:lnTo>
                <a:lnTo>
                  <a:pt x="6" y="19"/>
                </a:lnTo>
                <a:lnTo>
                  <a:pt x="0" y="16"/>
                </a:lnTo>
                <a:lnTo>
                  <a:pt x="0" y="14"/>
                </a:lnTo>
                <a:lnTo>
                  <a:pt x="8" y="13"/>
                </a:lnTo>
                <a:lnTo>
                  <a:pt x="15" y="14"/>
                </a:lnTo>
                <a:lnTo>
                  <a:pt x="17" y="11"/>
                </a:lnTo>
                <a:lnTo>
                  <a:pt x="13" y="10"/>
                </a:lnTo>
                <a:lnTo>
                  <a:pt x="13" y="6"/>
                </a:lnTo>
                <a:lnTo>
                  <a:pt x="9" y="5"/>
                </a:lnTo>
                <a:lnTo>
                  <a:pt x="8" y="2"/>
                </a:lnTo>
                <a:lnTo>
                  <a:pt x="13" y="0"/>
                </a:lnTo>
                <a:lnTo>
                  <a:pt x="17"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79" name="Freeform 177">
            <a:extLst>
              <a:ext uri="{C183D7F6-B498-43B3-948B-1728B52AA6E4}">
                <adec:decorative xmlns:adec="http://schemas.microsoft.com/office/drawing/2017/decorative" val="1"/>
              </a:ext>
            </a:extLst>
          </p:cNvPr>
          <p:cNvSpPr>
            <a:spLocks/>
          </p:cNvSpPr>
          <p:nvPr/>
        </p:nvSpPr>
        <p:spPr bwMode="gray">
          <a:xfrm>
            <a:off x="5675551" y="4345680"/>
            <a:ext cx="78357" cy="55963"/>
          </a:xfrm>
          <a:custGeom>
            <a:avLst/>
            <a:gdLst>
              <a:gd name="T0" fmla="*/ 2147483647 w 32"/>
              <a:gd name="T1" fmla="*/ 2147483647 h 23"/>
              <a:gd name="T2" fmla="*/ 0 w 32"/>
              <a:gd name="T3" fmla="*/ 2147483647 h 23"/>
              <a:gd name="T4" fmla="*/ 2147483647 w 32"/>
              <a:gd name="T5" fmla="*/ 2147483647 h 23"/>
              <a:gd name="T6" fmla="*/ 2147483647 w 32"/>
              <a:gd name="T7" fmla="*/ 2147483647 h 23"/>
              <a:gd name="T8" fmla="*/ 2147483647 w 32"/>
              <a:gd name="T9" fmla="*/ 0 h 23"/>
              <a:gd name="T10" fmla="*/ 2147483647 w 32"/>
              <a:gd name="T11" fmla="*/ 2147483647 h 23"/>
              <a:gd name="T12" fmla="*/ 2147483647 w 32"/>
              <a:gd name="T13" fmla="*/ 2147483647 h 23"/>
              <a:gd name="T14" fmla="*/ 2147483647 w 32"/>
              <a:gd name="T15" fmla="*/ 2147483647 h 23"/>
              <a:gd name="T16" fmla="*/ 2147483647 w 32"/>
              <a:gd name="T17" fmla="*/ 2147483647 h 23"/>
              <a:gd name="T18" fmla="*/ 2147483647 w 32"/>
              <a:gd name="T19" fmla="*/ 2147483647 h 23"/>
              <a:gd name="T20" fmla="*/ 2147483647 w 32"/>
              <a:gd name="T21" fmla="*/ 2147483647 h 23"/>
              <a:gd name="T22" fmla="*/ 2147483647 w 32"/>
              <a:gd name="T23" fmla="*/ 2147483647 h 23"/>
              <a:gd name="T24" fmla="*/ 2147483647 w 32"/>
              <a:gd name="T25" fmla="*/ 2147483647 h 23"/>
              <a:gd name="T26" fmla="*/ 2147483647 w 32"/>
              <a:gd name="T27" fmla="*/ 2147483647 h 23"/>
              <a:gd name="T28" fmla="*/ 2147483647 w 32"/>
              <a:gd name="T29" fmla="*/ 2147483647 h 23"/>
              <a:gd name="T30" fmla="*/ 2147483647 w 32"/>
              <a:gd name="T31" fmla="*/ 2147483647 h 23"/>
              <a:gd name="T32" fmla="*/ 2147483647 w 32"/>
              <a:gd name="T33" fmla="*/ 2147483647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23"/>
              <a:gd name="T53" fmla="*/ 32 w 3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23">
                <a:moveTo>
                  <a:pt x="1" y="22"/>
                </a:moveTo>
                <a:lnTo>
                  <a:pt x="0" y="19"/>
                </a:lnTo>
                <a:lnTo>
                  <a:pt x="2" y="12"/>
                </a:lnTo>
                <a:lnTo>
                  <a:pt x="2" y="2"/>
                </a:lnTo>
                <a:lnTo>
                  <a:pt x="3" y="0"/>
                </a:lnTo>
                <a:lnTo>
                  <a:pt x="12" y="1"/>
                </a:lnTo>
                <a:lnTo>
                  <a:pt x="20" y="7"/>
                </a:lnTo>
                <a:lnTo>
                  <a:pt x="26" y="7"/>
                </a:lnTo>
                <a:lnTo>
                  <a:pt x="31" y="13"/>
                </a:lnTo>
                <a:lnTo>
                  <a:pt x="32" y="16"/>
                </a:lnTo>
                <a:lnTo>
                  <a:pt x="29" y="19"/>
                </a:lnTo>
                <a:lnTo>
                  <a:pt x="25" y="17"/>
                </a:lnTo>
                <a:lnTo>
                  <a:pt x="18" y="17"/>
                </a:lnTo>
                <a:lnTo>
                  <a:pt x="10" y="16"/>
                </a:lnTo>
                <a:lnTo>
                  <a:pt x="9" y="19"/>
                </a:lnTo>
                <a:lnTo>
                  <a:pt x="3" y="23"/>
                </a:lnTo>
                <a:lnTo>
                  <a:pt x="1" y="2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80" name="Freeform 178">
            <a:extLst>
              <a:ext uri="{C183D7F6-B498-43B3-948B-1728B52AA6E4}">
                <adec:decorative xmlns:adec="http://schemas.microsoft.com/office/drawing/2017/decorative" val="1"/>
              </a:ext>
            </a:extLst>
          </p:cNvPr>
          <p:cNvSpPr>
            <a:spLocks/>
          </p:cNvSpPr>
          <p:nvPr/>
        </p:nvSpPr>
        <p:spPr bwMode="gray">
          <a:xfrm>
            <a:off x="5225927" y="4390451"/>
            <a:ext cx="98880" cy="108195"/>
          </a:xfrm>
          <a:custGeom>
            <a:avLst/>
            <a:gdLst>
              <a:gd name="T0" fmla="*/ 2147483647 w 41"/>
              <a:gd name="T1" fmla="*/ 2147483647 h 44"/>
              <a:gd name="T2" fmla="*/ 2147483647 w 41"/>
              <a:gd name="T3" fmla="*/ 2147483647 h 44"/>
              <a:gd name="T4" fmla="*/ 0 w 41"/>
              <a:gd name="T5" fmla="*/ 2147483647 h 44"/>
              <a:gd name="T6" fmla="*/ 2147483647 w 41"/>
              <a:gd name="T7" fmla="*/ 2147483647 h 44"/>
              <a:gd name="T8" fmla="*/ 2147483647 w 41"/>
              <a:gd name="T9" fmla="*/ 2147483647 h 44"/>
              <a:gd name="T10" fmla="*/ 2147483647 w 41"/>
              <a:gd name="T11" fmla="*/ 2147483647 h 44"/>
              <a:gd name="T12" fmla="*/ 2147483647 w 41"/>
              <a:gd name="T13" fmla="*/ 2147483647 h 44"/>
              <a:gd name="T14" fmla="*/ 2147483647 w 41"/>
              <a:gd name="T15" fmla="*/ 2147483647 h 44"/>
              <a:gd name="T16" fmla="*/ 2147483647 w 41"/>
              <a:gd name="T17" fmla="*/ 2147483647 h 44"/>
              <a:gd name="T18" fmla="*/ 2147483647 w 41"/>
              <a:gd name="T19" fmla="*/ 0 h 44"/>
              <a:gd name="T20" fmla="*/ 2147483647 w 41"/>
              <a:gd name="T21" fmla="*/ 0 h 44"/>
              <a:gd name="T22" fmla="*/ 2147483647 w 41"/>
              <a:gd name="T23" fmla="*/ 2147483647 h 44"/>
              <a:gd name="T24" fmla="*/ 2147483647 w 41"/>
              <a:gd name="T25" fmla="*/ 2147483647 h 44"/>
              <a:gd name="T26" fmla="*/ 2147483647 w 41"/>
              <a:gd name="T27" fmla="*/ 2147483647 h 44"/>
              <a:gd name="T28" fmla="*/ 2147483647 w 41"/>
              <a:gd name="T29" fmla="*/ 2147483647 h 44"/>
              <a:gd name="T30" fmla="*/ 2147483647 w 41"/>
              <a:gd name="T31" fmla="*/ 2147483647 h 44"/>
              <a:gd name="T32" fmla="*/ 2147483647 w 41"/>
              <a:gd name="T33" fmla="*/ 2147483647 h 44"/>
              <a:gd name="T34" fmla="*/ 2147483647 w 41"/>
              <a:gd name="T35" fmla="*/ 2147483647 h 44"/>
              <a:gd name="T36" fmla="*/ 2147483647 w 41"/>
              <a:gd name="T37" fmla="*/ 2147483647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4"/>
              <a:gd name="T59" fmla="*/ 41 w 4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4">
                <a:moveTo>
                  <a:pt x="21" y="44"/>
                </a:moveTo>
                <a:lnTo>
                  <a:pt x="4" y="41"/>
                </a:lnTo>
                <a:lnTo>
                  <a:pt x="0" y="36"/>
                </a:lnTo>
                <a:lnTo>
                  <a:pt x="3" y="22"/>
                </a:lnTo>
                <a:lnTo>
                  <a:pt x="16" y="22"/>
                </a:lnTo>
                <a:lnTo>
                  <a:pt x="20" y="20"/>
                </a:lnTo>
                <a:lnTo>
                  <a:pt x="20" y="16"/>
                </a:lnTo>
                <a:lnTo>
                  <a:pt x="12" y="9"/>
                </a:lnTo>
                <a:lnTo>
                  <a:pt x="16" y="6"/>
                </a:lnTo>
                <a:lnTo>
                  <a:pt x="16" y="0"/>
                </a:lnTo>
                <a:lnTo>
                  <a:pt x="26" y="0"/>
                </a:lnTo>
                <a:lnTo>
                  <a:pt x="30" y="2"/>
                </a:lnTo>
                <a:lnTo>
                  <a:pt x="29" y="18"/>
                </a:lnTo>
                <a:lnTo>
                  <a:pt x="33" y="21"/>
                </a:lnTo>
                <a:lnTo>
                  <a:pt x="41" y="25"/>
                </a:lnTo>
                <a:lnTo>
                  <a:pt x="40" y="25"/>
                </a:lnTo>
                <a:lnTo>
                  <a:pt x="38" y="29"/>
                </a:lnTo>
                <a:lnTo>
                  <a:pt x="25" y="39"/>
                </a:lnTo>
                <a:lnTo>
                  <a:pt x="21" y="4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81" name="Freeform 179">
            <a:extLst>
              <a:ext uri="{C183D7F6-B498-43B3-948B-1728B52AA6E4}">
                <adec:decorative xmlns:adec="http://schemas.microsoft.com/office/drawing/2017/decorative" val="1"/>
              </a:ext>
            </a:extLst>
          </p:cNvPr>
          <p:cNvSpPr>
            <a:spLocks/>
          </p:cNvSpPr>
          <p:nvPr/>
        </p:nvSpPr>
        <p:spPr bwMode="gray">
          <a:xfrm>
            <a:off x="4666227" y="3998711"/>
            <a:ext cx="688429" cy="479416"/>
          </a:xfrm>
          <a:custGeom>
            <a:avLst/>
            <a:gdLst>
              <a:gd name="T0" fmla="*/ 2147483647 w 283"/>
              <a:gd name="T1" fmla="*/ 2147483647 h 197"/>
              <a:gd name="T2" fmla="*/ 2147483647 w 283"/>
              <a:gd name="T3" fmla="*/ 2147483647 h 197"/>
              <a:gd name="T4" fmla="*/ 2147483647 w 283"/>
              <a:gd name="T5" fmla="*/ 2147483647 h 197"/>
              <a:gd name="T6" fmla="*/ 2147483647 w 283"/>
              <a:gd name="T7" fmla="*/ 2147483647 h 197"/>
              <a:gd name="T8" fmla="*/ 2147483647 w 283"/>
              <a:gd name="T9" fmla="*/ 2147483647 h 197"/>
              <a:gd name="T10" fmla="*/ 2147483647 w 283"/>
              <a:gd name="T11" fmla="*/ 2147483647 h 197"/>
              <a:gd name="T12" fmla="*/ 2147483647 w 283"/>
              <a:gd name="T13" fmla="*/ 2147483647 h 197"/>
              <a:gd name="T14" fmla="*/ 2147483647 w 283"/>
              <a:gd name="T15" fmla="*/ 2147483647 h 197"/>
              <a:gd name="T16" fmla="*/ 2147483647 w 283"/>
              <a:gd name="T17" fmla="*/ 2147483647 h 197"/>
              <a:gd name="T18" fmla="*/ 2147483647 w 283"/>
              <a:gd name="T19" fmla="*/ 2147483647 h 197"/>
              <a:gd name="T20" fmla="*/ 2147483647 w 283"/>
              <a:gd name="T21" fmla="*/ 2147483647 h 197"/>
              <a:gd name="T22" fmla="*/ 2147483647 w 283"/>
              <a:gd name="T23" fmla="*/ 2147483647 h 197"/>
              <a:gd name="T24" fmla="*/ 2147483647 w 283"/>
              <a:gd name="T25" fmla="*/ 2147483647 h 197"/>
              <a:gd name="T26" fmla="*/ 2147483647 w 283"/>
              <a:gd name="T27" fmla="*/ 2147483647 h 197"/>
              <a:gd name="T28" fmla="*/ 2147483647 w 283"/>
              <a:gd name="T29" fmla="*/ 2147483647 h 197"/>
              <a:gd name="T30" fmla="*/ 2147483647 w 283"/>
              <a:gd name="T31" fmla="*/ 2147483647 h 197"/>
              <a:gd name="T32" fmla="*/ 2147483647 w 283"/>
              <a:gd name="T33" fmla="*/ 2147483647 h 197"/>
              <a:gd name="T34" fmla="*/ 2147483647 w 283"/>
              <a:gd name="T35" fmla="*/ 2147483647 h 197"/>
              <a:gd name="T36" fmla="*/ 2147483647 w 283"/>
              <a:gd name="T37" fmla="*/ 2147483647 h 197"/>
              <a:gd name="T38" fmla="*/ 2147483647 w 283"/>
              <a:gd name="T39" fmla="*/ 2147483647 h 197"/>
              <a:gd name="T40" fmla="*/ 2147483647 w 283"/>
              <a:gd name="T41" fmla="*/ 2147483647 h 197"/>
              <a:gd name="T42" fmla="*/ 2147483647 w 283"/>
              <a:gd name="T43" fmla="*/ 2147483647 h 197"/>
              <a:gd name="T44" fmla="*/ 2147483647 w 283"/>
              <a:gd name="T45" fmla="*/ 2147483647 h 197"/>
              <a:gd name="T46" fmla="*/ 2147483647 w 283"/>
              <a:gd name="T47" fmla="*/ 2147483647 h 197"/>
              <a:gd name="T48" fmla="*/ 2147483647 w 283"/>
              <a:gd name="T49" fmla="*/ 2147483647 h 197"/>
              <a:gd name="T50" fmla="*/ 2147483647 w 283"/>
              <a:gd name="T51" fmla="*/ 2147483647 h 197"/>
              <a:gd name="T52" fmla="*/ 2147483647 w 283"/>
              <a:gd name="T53" fmla="*/ 2147483647 h 197"/>
              <a:gd name="T54" fmla="*/ 2147483647 w 283"/>
              <a:gd name="T55" fmla="*/ 2147483647 h 197"/>
              <a:gd name="T56" fmla="*/ 2147483647 w 283"/>
              <a:gd name="T57" fmla="*/ 2147483647 h 197"/>
              <a:gd name="T58" fmla="*/ 2147483647 w 283"/>
              <a:gd name="T59" fmla="*/ 2147483647 h 197"/>
              <a:gd name="T60" fmla="*/ 2147483647 w 283"/>
              <a:gd name="T61" fmla="*/ 2147483647 h 197"/>
              <a:gd name="T62" fmla="*/ 2147483647 w 283"/>
              <a:gd name="T63" fmla="*/ 2147483647 h 197"/>
              <a:gd name="T64" fmla="*/ 2147483647 w 283"/>
              <a:gd name="T65" fmla="*/ 2147483647 h 197"/>
              <a:gd name="T66" fmla="*/ 2147483647 w 283"/>
              <a:gd name="T67" fmla="*/ 2147483647 h 197"/>
              <a:gd name="T68" fmla="*/ 2147483647 w 283"/>
              <a:gd name="T69" fmla="*/ 2147483647 h 197"/>
              <a:gd name="T70" fmla="*/ 2147483647 w 283"/>
              <a:gd name="T71" fmla="*/ 2147483647 h 197"/>
              <a:gd name="T72" fmla="*/ 2147483647 w 283"/>
              <a:gd name="T73" fmla="*/ 2147483647 h 197"/>
              <a:gd name="T74" fmla="*/ 2147483647 w 283"/>
              <a:gd name="T75" fmla="*/ 2147483647 h 197"/>
              <a:gd name="T76" fmla="*/ 2147483647 w 283"/>
              <a:gd name="T77" fmla="*/ 2147483647 h 197"/>
              <a:gd name="T78" fmla="*/ 2147483647 w 283"/>
              <a:gd name="T79" fmla="*/ 2147483647 h 197"/>
              <a:gd name="T80" fmla="*/ 2147483647 w 283"/>
              <a:gd name="T81" fmla="*/ 2147483647 h 197"/>
              <a:gd name="T82" fmla="*/ 2147483647 w 283"/>
              <a:gd name="T83" fmla="*/ 2147483647 h 197"/>
              <a:gd name="T84" fmla="*/ 2147483647 w 283"/>
              <a:gd name="T85" fmla="*/ 2147483647 h 197"/>
              <a:gd name="T86" fmla="*/ 2147483647 w 283"/>
              <a:gd name="T87" fmla="*/ 2147483647 h 197"/>
              <a:gd name="T88" fmla="*/ 2147483647 w 283"/>
              <a:gd name="T89" fmla="*/ 2147483647 h 197"/>
              <a:gd name="T90" fmla="*/ 2147483647 w 283"/>
              <a:gd name="T91" fmla="*/ 2147483647 h 197"/>
              <a:gd name="T92" fmla="*/ 2147483647 w 283"/>
              <a:gd name="T93" fmla="*/ 2147483647 h 197"/>
              <a:gd name="T94" fmla="*/ 2147483647 w 283"/>
              <a:gd name="T95" fmla="*/ 2147483647 h 197"/>
              <a:gd name="T96" fmla="*/ 2147483647 w 283"/>
              <a:gd name="T97" fmla="*/ 2147483647 h 197"/>
              <a:gd name="T98" fmla="*/ 2147483647 w 283"/>
              <a:gd name="T99" fmla="*/ 2147483647 h 197"/>
              <a:gd name="T100" fmla="*/ 2147483647 w 283"/>
              <a:gd name="T101" fmla="*/ 2147483647 h 197"/>
              <a:gd name="T102" fmla="*/ 2147483647 w 283"/>
              <a:gd name="T103" fmla="*/ 2147483647 h 197"/>
              <a:gd name="T104" fmla="*/ 2147483647 w 283"/>
              <a:gd name="T105" fmla="*/ 2147483647 h 197"/>
              <a:gd name="T106" fmla="*/ 2147483647 w 283"/>
              <a:gd name="T107" fmla="*/ 2147483647 h 1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3"/>
              <a:gd name="T163" fmla="*/ 0 h 197"/>
              <a:gd name="T164" fmla="*/ 283 w 283"/>
              <a:gd name="T165" fmla="*/ 197 h 19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3" h="197">
                <a:moveTo>
                  <a:pt x="261" y="164"/>
                </a:moveTo>
                <a:lnTo>
                  <a:pt x="256" y="161"/>
                </a:lnTo>
                <a:lnTo>
                  <a:pt x="246" y="161"/>
                </a:lnTo>
                <a:lnTo>
                  <a:pt x="246" y="168"/>
                </a:lnTo>
                <a:lnTo>
                  <a:pt x="243" y="170"/>
                </a:lnTo>
                <a:lnTo>
                  <a:pt x="250" y="177"/>
                </a:lnTo>
                <a:lnTo>
                  <a:pt x="250" y="181"/>
                </a:lnTo>
                <a:lnTo>
                  <a:pt x="246" y="183"/>
                </a:lnTo>
                <a:lnTo>
                  <a:pt x="233" y="183"/>
                </a:lnTo>
                <a:lnTo>
                  <a:pt x="230" y="197"/>
                </a:lnTo>
                <a:lnTo>
                  <a:pt x="221" y="188"/>
                </a:lnTo>
                <a:lnTo>
                  <a:pt x="220" y="184"/>
                </a:lnTo>
                <a:lnTo>
                  <a:pt x="212" y="182"/>
                </a:lnTo>
                <a:lnTo>
                  <a:pt x="210" y="179"/>
                </a:lnTo>
                <a:lnTo>
                  <a:pt x="207" y="179"/>
                </a:lnTo>
                <a:lnTo>
                  <a:pt x="197" y="185"/>
                </a:lnTo>
                <a:lnTo>
                  <a:pt x="188" y="187"/>
                </a:lnTo>
                <a:lnTo>
                  <a:pt x="185" y="184"/>
                </a:lnTo>
                <a:lnTo>
                  <a:pt x="180" y="184"/>
                </a:lnTo>
                <a:lnTo>
                  <a:pt x="176" y="181"/>
                </a:lnTo>
                <a:lnTo>
                  <a:pt x="173" y="181"/>
                </a:lnTo>
                <a:lnTo>
                  <a:pt x="167" y="177"/>
                </a:lnTo>
                <a:lnTo>
                  <a:pt x="160" y="176"/>
                </a:lnTo>
                <a:lnTo>
                  <a:pt x="158" y="174"/>
                </a:lnTo>
                <a:lnTo>
                  <a:pt x="154" y="173"/>
                </a:lnTo>
                <a:lnTo>
                  <a:pt x="151" y="170"/>
                </a:lnTo>
                <a:lnTo>
                  <a:pt x="146" y="166"/>
                </a:lnTo>
                <a:lnTo>
                  <a:pt x="141" y="163"/>
                </a:lnTo>
                <a:lnTo>
                  <a:pt x="136" y="162"/>
                </a:lnTo>
                <a:lnTo>
                  <a:pt x="130" y="159"/>
                </a:lnTo>
                <a:lnTo>
                  <a:pt x="125" y="158"/>
                </a:lnTo>
                <a:lnTo>
                  <a:pt x="123" y="152"/>
                </a:lnTo>
                <a:lnTo>
                  <a:pt x="119" y="150"/>
                </a:lnTo>
                <a:lnTo>
                  <a:pt x="115" y="148"/>
                </a:lnTo>
                <a:lnTo>
                  <a:pt x="109" y="145"/>
                </a:lnTo>
                <a:lnTo>
                  <a:pt x="109" y="142"/>
                </a:lnTo>
                <a:lnTo>
                  <a:pt x="107" y="139"/>
                </a:lnTo>
                <a:lnTo>
                  <a:pt x="109" y="135"/>
                </a:lnTo>
                <a:lnTo>
                  <a:pt x="110" y="126"/>
                </a:lnTo>
                <a:lnTo>
                  <a:pt x="106" y="118"/>
                </a:lnTo>
                <a:lnTo>
                  <a:pt x="106" y="114"/>
                </a:lnTo>
                <a:lnTo>
                  <a:pt x="96" y="104"/>
                </a:lnTo>
                <a:lnTo>
                  <a:pt x="93" y="98"/>
                </a:lnTo>
                <a:lnTo>
                  <a:pt x="91" y="97"/>
                </a:lnTo>
                <a:lnTo>
                  <a:pt x="86" y="92"/>
                </a:lnTo>
                <a:lnTo>
                  <a:pt x="85" y="87"/>
                </a:lnTo>
                <a:lnTo>
                  <a:pt x="82" y="84"/>
                </a:lnTo>
                <a:lnTo>
                  <a:pt x="78" y="82"/>
                </a:lnTo>
                <a:lnTo>
                  <a:pt x="72" y="79"/>
                </a:lnTo>
                <a:lnTo>
                  <a:pt x="73" y="75"/>
                </a:lnTo>
                <a:lnTo>
                  <a:pt x="75" y="72"/>
                </a:lnTo>
                <a:lnTo>
                  <a:pt x="71" y="68"/>
                </a:lnTo>
                <a:lnTo>
                  <a:pt x="68" y="68"/>
                </a:lnTo>
                <a:lnTo>
                  <a:pt x="62" y="60"/>
                </a:lnTo>
                <a:lnTo>
                  <a:pt x="61" y="55"/>
                </a:lnTo>
                <a:lnTo>
                  <a:pt x="55" y="53"/>
                </a:lnTo>
                <a:lnTo>
                  <a:pt x="50" y="46"/>
                </a:lnTo>
                <a:lnTo>
                  <a:pt x="47" y="44"/>
                </a:lnTo>
                <a:lnTo>
                  <a:pt x="43" y="37"/>
                </a:lnTo>
                <a:lnTo>
                  <a:pt x="41" y="31"/>
                </a:lnTo>
                <a:lnTo>
                  <a:pt x="37" y="27"/>
                </a:lnTo>
                <a:lnTo>
                  <a:pt x="39" y="22"/>
                </a:lnTo>
                <a:lnTo>
                  <a:pt x="37" y="16"/>
                </a:lnTo>
                <a:lnTo>
                  <a:pt x="34" y="16"/>
                </a:lnTo>
                <a:lnTo>
                  <a:pt x="33" y="12"/>
                </a:lnTo>
                <a:lnTo>
                  <a:pt x="31" y="12"/>
                </a:lnTo>
                <a:lnTo>
                  <a:pt x="27" y="13"/>
                </a:lnTo>
                <a:lnTo>
                  <a:pt x="24" y="10"/>
                </a:lnTo>
                <a:lnTo>
                  <a:pt x="22" y="11"/>
                </a:lnTo>
                <a:lnTo>
                  <a:pt x="24" y="28"/>
                </a:lnTo>
                <a:lnTo>
                  <a:pt x="25" y="31"/>
                </a:lnTo>
                <a:lnTo>
                  <a:pt x="39" y="47"/>
                </a:lnTo>
                <a:lnTo>
                  <a:pt x="39" y="50"/>
                </a:lnTo>
                <a:lnTo>
                  <a:pt x="43" y="55"/>
                </a:lnTo>
                <a:lnTo>
                  <a:pt x="43" y="58"/>
                </a:lnTo>
                <a:lnTo>
                  <a:pt x="53" y="70"/>
                </a:lnTo>
                <a:lnTo>
                  <a:pt x="56" y="79"/>
                </a:lnTo>
                <a:lnTo>
                  <a:pt x="57" y="82"/>
                </a:lnTo>
                <a:lnTo>
                  <a:pt x="60" y="87"/>
                </a:lnTo>
                <a:lnTo>
                  <a:pt x="62" y="93"/>
                </a:lnTo>
                <a:lnTo>
                  <a:pt x="65" y="96"/>
                </a:lnTo>
                <a:lnTo>
                  <a:pt x="69" y="100"/>
                </a:lnTo>
                <a:lnTo>
                  <a:pt x="71" y="105"/>
                </a:lnTo>
                <a:lnTo>
                  <a:pt x="71" y="110"/>
                </a:lnTo>
                <a:lnTo>
                  <a:pt x="66" y="111"/>
                </a:lnTo>
                <a:lnTo>
                  <a:pt x="65" y="104"/>
                </a:lnTo>
                <a:lnTo>
                  <a:pt x="57" y="97"/>
                </a:lnTo>
                <a:lnTo>
                  <a:pt x="54" y="95"/>
                </a:lnTo>
                <a:lnTo>
                  <a:pt x="49" y="89"/>
                </a:lnTo>
                <a:lnTo>
                  <a:pt x="47" y="79"/>
                </a:lnTo>
                <a:lnTo>
                  <a:pt x="43" y="74"/>
                </a:lnTo>
                <a:lnTo>
                  <a:pt x="37" y="69"/>
                </a:lnTo>
                <a:lnTo>
                  <a:pt x="31" y="67"/>
                </a:lnTo>
                <a:lnTo>
                  <a:pt x="22" y="60"/>
                </a:lnTo>
                <a:lnTo>
                  <a:pt x="22" y="59"/>
                </a:lnTo>
                <a:lnTo>
                  <a:pt x="22" y="58"/>
                </a:lnTo>
                <a:lnTo>
                  <a:pt x="23" y="58"/>
                </a:lnTo>
                <a:lnTo>
                  <a:pt x="29" y="58"/>
                </a:lnTo>
                <a:lnTo>
                  <a:pt x="29" y="50"/>
                </a:lnTo>
                <a:lnTo>
                  <a:pt x="29" y="46"/>
                </a:lnTo>
                <a:lnTo>
                  <a:pt x="21" y="37"/>
                </a:lnTo>
                <a:lnTo>
                  <a:pt x="19" y="36"/>
                </a:lnTo>
                <a:lnTo>
                  <a:pt x="15" y="31"/>
                </a:lnTo>
                <a:lnTo>
                  <a:pt x="14" y="26"/>
                </a:lnTo>
                <a:lnTo>
                  <a:pt x="4" y="15"/>
                </a:lnTo>
                <a:lnTo>
                  <a:pt x="1" y="7"/>
                </a:lnTo>
                <a:lnTo>
                  <a:pt x="0" y="3"/>
                </a:lnTo>
                <a:lnTo>
                  <a:pt x="6" y="1"/>
                </a:lnTo>
                <a:lnTo>
                  <a:pt x="22" y="0"/>
                </a:lnTo>
                <a:lnTo>
                  <a:pt x="37" y="7"/>
                </a:lnTo>
                <a:lnTo>
                  <a:pt x="49" y="16"/>
                </a:lnTo>
                <a:lnTo>
                  <a:pt x="55" y="17"/>
                </a:lnTo>
                <a:lnTo>
                  <a:pt x="74" y="17"/>
                </a:lnTo>
                <a:lnTo>
                  <a:pt x="83" y="15"/>
                </a:lnTo>
                <a:lnTo>
                  <a:pt x="85" y="9"/>
                </a:lnTo>
                <a:lnTo>
                  <a:pt x="93" y="9"/>
                </a:lnTo>
                <a:lnTo>
                  <a:pt x="102" y="11"/>
                </a:lnTo>
                <a:lnTo>
                  <a:pt x="111" y="20"/>
                </a:lnTo>
                <a:lnTo>
                  <a:pt x="114" y="20"/>
                </a:lnTo>
                <a:lnTo>
                  <a:pt x="118" y="24"/>
                </a:lnTo>
                <a:lnTo>
                  <a:pt x="118" y="33"/>
                </a:lnTo>
                <a:lnTo>
                  <a:pt x="125" y="40"/>
                </a:lnTo>
                <a:lnTo>
                  <a:pt x="132" y="43"/>
                </a:lnTo>
                <a:lnTo>
                  <a:pt x="134" y="41"/>
                </a:lnTo>
                <a:lnTo>
                  <a:pt x="133" y="36"/>
                </a:lnTo>
                <a:lnTo>
                  <a:pt x="139" y="31"/>
                </a:lnTo>
                <a:lnTo>
                  <a:pt x="152" y="39"/>
                </a:lnTo>
                <a:lnTo>
                  <a:pt x="164" y="60"/>
                </a:lnTo>
                <a:lnTo>
                  <a:pt x="166" y="66"/>
                </a:lnTo>
                <a:lnTo>
                  <a:pt x="176" y="75"/>
                </a:lnTo>
                <a:lnTo>
                  <a:pt x="185" y="77"/>
                </a:lnTo>
                <a:lnTo>
                  <a:pt x="185" y="81"/>
                </a:lnTo>
                <a:lnTo>
                  <a:pt x="180" y="91"/>
                </a:lnTo>
                <a:lnTo>
                  <a:pt x="179" y="104"/>
                </a:lnTo>
                <a:lnTo>
                  <a:pt x="179" y="114"/>
                </a:lnTo>
                <a:lnTo>
                  <a:pt x="183" y="125"/>
                </a:lnTo>
                <a:lnTo>
                  <a:pt x="187" y="134"/>
                </a:lnTo>
                <a:lnTo>
                  <a:pt x="191" y="142"/>
                </a:lnTo>
                <a:lnTo>
                  <a:pt x="195" y="147"/>
                </a:lnTo>
                <a:lnTo>
                  <a:pt x="196" y="152"/>
                </a:lnTo>
                <a:lnTo>
                  <a:pt x="201" y="154"/>
                </a:lnTo>
                <a:lnTo>
                  <a:pt x="204" y="156"/>
                </a:lnTo>
                <a:lnTo>
                  <a:pt x="206" y="156"/>
                </a:lnTo>
                <a:lnTo>
                  <a:pt x="213" y="160"/>
                </a:lnTo>
                <a:lnTo>
                  <a:pt x="220" y="159"/>
                </a:lnTo>
                <a:lnTo>
                  <a:pt x="224" y="160"/>
                </a:lnTo>
                <a:lnTo>
                  <a:pt x="241" y="156"/>
                </a:lnTo>
                <a:lnTo>
                  <a:pt x="242" y="152"/>
                </a:lnTo>
                <a:lnTo>
                  <a:pt x="248" y="145"/>
                </a:lnTo>
                <a:lnTo>
                  <a:pt x="249" y="134"/>
                </a:lnTo>
                <a:lnTo>
                  <a:pt x="253" y="127"/>
                </a:lnTo>
                <a:lnTo>
                  <a:pt x="258" y="129"/>
                </a:lnTo>
                <a:lnTo>
                  <a:pt x="264" y="124"/>
                </a:lnTo>
                <a:lnTo>
                  <a:pt x="272" y="124"/>
                </a:lnTo>
                <a:lnTo>
                  <a:pt x="275" y="125"/>
                </a:lnTo>
                <a:lnTo>
                  <a:pt x="279" y="125"/>
                </a:lnTo>
                <a:lnTo>
                  <a:pt x="283" y="129"/>
                </a:lnTo>
                <a:lnTo>
                  <a:pt x="279" y="134"/>
                </a:lnTo>
                <a:lnTo>
                  <a:pt x="275" y="142"/>
                </a:lnTo>
                <a:lnTo>
                  <a:pt x="276" y="153"/>
                </a:lnTo>
                <a:lnTo>
                  <a:pt x="275" y="155"/>
                </a:lnTo>
                <a:lnTo>
                  <a:pt x="273" y="159"/>
                </a:lnTo>
                <a:lnTo>
                  <a:pt x="264" y="158"/>
                </a:lnTo>
                <a:lnTo>
                  <a:pt x="261" y="16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82" name="Freeform 180">
            <a:extLst>
              <a:ext uri="{C183D7F6-B498-43B3-948B-1728B52AA6E4}">
                <adec:decorative xmlns:adec="http://schemas.microsoft.com/office/drawing/2017/decorative" val="1"/>
              </a:ext>
            </a:extLst>
          </p:cNvPr>
          <p:cNvSpPr>
            <a:spLocks/>
          </p:cNvSpPr>
          <p:nvPr/>
        </p:nvSpPr>
        <p:spPr bwMode="gray">
          <a:xfrm>
            <a:off x="5905029" y="4524761"/>
            <a:ext cx="7463" cy="13059"/>
          </a:xfrm>
          <a:custGeom>
            <a:avLst/>
            <a:gdLst>
              <a:gd name="T0" fmla="*/ 2147483647 w 3"/>
              <a:gd name="T1" fmla="*/ 2147483647 h 5"/>
              <a:gd name="T2" fmla="*/ 2147483647 w 3"/>
              <a:gd name="T3" fmla="*/ 2147483647 h 5"/>
              <a:gd name="T4" fmla="*/ 2147483647 w 3"/>
              <a:gd name="T5" fmla="*/ 0 h 5"/>
              <a:gd name="T6" fmla="*/ 2147483647 w 3"/>
              <a:gd name="T7" fmla="*/ 0 h 5"/>
              <a:gd name="T8" fmla="*/ 2147483647 w 3"/>
              <a:gd name="T9" fmla="*/ 0 h 5"/>
              <a:gd name="T10" fmla="*/ 2147483647 w 3"/>
              <a:gd name="T11" fmla="*/ 2147483647 h 5"/>
              <a:gd name="T12" fmla="*/ 2147483647 w 3"/>
              <a:gd name="T13" fmla="*/ 2147483647 h 5"/>
              <a:gd name="T14" fmla="*/ 2147483647 w 3"/>
              <a:gd name="T15" fmla="*/ 2147483647 h 5"/>
              <a:gd name="T16" fmla="*/ 2147483647 w 3"/>
              <a:gd name="T17" fmla="*/ 2147483647 h 5"/>
              <a:gd name="T18" fmla="*/ 2147483647 w 3"/>
              <a:gd name="T19" fmla="*/ 2147483647 h 5"/>
              <a:gd name="T20" fmla="*/ 2147483647 w 3"/>
              <a:gd name="T21" fmla="*/ 2147483647 h 5"/>
              <a:gd name="T22" fmla="*/ 2147483647 w 3"/>
              <a:gd name="T23" fmla="*/ 2147483647 h 5"/>
              <a:gd name="T24" fmla="*/ 0 w 3"/>
              <a:gd name="T25" fmla="*/ 2147483647 h 5"/>
              <a:gd name="T26" fmla="*/ 2147483647 w 3"/>
              <a:gd name="T27" fmla="*/ 2147483647 h 5"/>
              <a:gd name="T28" fmla="*/ 2147483647 w 3"/>
              <a:gd name="T29" fmla="*/ 2147483647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5"/>
              <a:gd name="T47" fmla="*/ 3 w 3"/>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5">
                <a:moveTo>
                  <a:pt x="1" y="2"/>
                </a:moveTo>
                <a:lnTo>
                  <a:pt x="1" y="1"/>
                </a:lnTo>
                <a:lnTo>
                  <a:pt x="1" y="0"/>
                </a:lnTo>
                <a:lnTo>
                  <a:pt x="2" y="0"/>
                </a:lnTo>
                <a:lnTo>
                  <a:pt x="3" y="0"/>
                </a:lnTo>
                <a:lnTo>
                  <a:pt x="3" y="1"/>
                </a:lnTo>
                <a:lnTo>
                  <a:pt x="3" y="2"/>
                </a:lnTo>
                <a:lnTo>
                  <a:pt x="3" y="3"/>
                </a:lnTo>
                <a:lnTo>
                  <a:pt x="3" y="2"/>
                </a:lnTo>
                <a:lnTo>
                  <a:pt x="3" y="3"/>
                </a:lnTo>
                <a:lnTo>
                  <a:pt x="3" y="4"/>
                </a:lnTo>
                <a:lnTo>
                  <a:pt x="2" y="5"/>
                </a:lnTo>
                <a:lnTo>
                  <a:pt x="0" y="5"/>
                </a:lnTo>
                <a:lnTo>
                  <a:pt x="1" y="4"/>
                </a:lnTo>
                <a:lnTo>
                  <a:pt x="1"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83" name="Freeform 181">
            <a:extLst>
              <a:ext uri="{C183D7F6-B498-43B3-948B-1728B52AA6E4}">
                <adec:decorative xmlns:adec="http://schemas.microsoft.com/office/drawing/2017/decorative" val="1"/>
              </a:ext>
            </a:extLst>
          </p:cNvPr>
          <p:cNvSpPr>
            <a:spLocks/>
          </p:cNvSpPr>
          <p:nvPr/>
        </p:nvSpPr>
        <p:spPr bwMode="gray">
          <a:xfrm>
            <a:off x="5332270" y="4468799"/>
            <a:ext cx="97015" cy="110060"/>
          </a:xfrm>
          <a:custGeom>
            <a:avLst/>
            <a:gdLst>
              <a:gd name="T0" fmla="*/ 2147483647 w 40"/>
              <a:gd name="T1" fmla="*/ 0 h 45"/>
              <a:gd name="T2" fmla="*/ 2147483647 w 40"/>
              <a:gd name="T3" fmla="*/ 2147483647 h 45"/>
              <a:gd name="T4" fmla="*/ 2147483647 w 40"/>
              <a:gd name="T5" fmla="*/ 2147483647 h 45"/>
              <a:gd name="T6" fmla="*/ 2147483647 w 40"/>
              <a:gd name="T7" fmla="*/ 2147483647 h 45"/>
              <a:gd name="T8" fmla="*/ 2147483647 w 40"/>
              <a:gd name="T9" fmla="*/ 2147483647 h 45"/>
              <a:gd name="T10" fmla="*/ 2147483647 w 40"/>
              <a:gd name="T11" fmla="*/ 2147483647 h 45"/>
              <a:gd name="T12" fmla="*/ 2147483647 w 40"/>
              <a:gd name="T13" fmla="*/ 2147483647 h 45"/>
              <a:gd name="T14" fmla="*/ 2147483647 w 40"/>
              <a:gd name="T15" fmla="*/ 2147483647 h 45"/>
              <a:gd name="T16" fmla="*/ 2147483647 w 40"/>
              <a:gd name="T17" fmla="*/ 2147483647 h 45"/>
              <a:gd name="T18" fmla="*/ 2147483647 w 40"/>
              <a:gd name="T19" fmla="*/ 2147483647 h 45"/>
              <a:gd name="T20" fmla="*/ 2147483647 w 40"/>
              <a:gd name="T21" fmla="*/ 2147483647 h 45"/>
              <a:gd name="T22" fmla="*/ 0 w 40"/>
              <a:gd name="T23" fmla="*/ 2147483647 h 45"/>
              <a:gd name="T24" fmla="*/ 2147483647 w 40"/>
              <a:gd name="T25" fmla="*/ 2147483647 h 45"/>
              <a:gd name="T26" fmla="*/ 2147483647 w 40"/>
              <a:gd name="T27" fmla="*/ 2147483647 h 45"/>
              <a:gd name="T28" fmla="*/ 2147483647 w 40"/>
              <a:gd name="T29" fmla="*/ 2147483647 h 45"/>
              <a:gd name="T30" fmla="*/ 2147483647 w 40"/>
              <a:gd name="T31" fmla="*/ 2147483647 h 45"/>
              <a:gd name="T32" fmla="*/ 2147483647 w 40"/>
              <a:gd name="T33" fmla="*/ 2147483647 h 45"/>
              <a:gd name="T34" fmla="*/ 2147483647 w 40"/>
              <a:gd name="T35" fmla="*/ 2147483647 h 45"/>
              <a:gd name="T36" fmla="*/ 2147483647 w 40"/>
              <a:gd name="T37" fmla="*/ 2147483647 h 45"/>
              <a:gd name="T38" fmla="*/ 2147483647 w 40"/>
              <a:gd name="T39" fmla="*/ 2147483647 h 45"/>
              <a:gd name="T40" fmla="*/ 2147483647 w 40"/>
              <a:gd name="T41" fmla="*/ 0 h 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45"/>
              <a:gd name="T65" fmla="*/ 40 w 40"/>
              <a:gd name="T66" fmla="*/ 45 h 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45">
                <a:moveTo>
                  <a:pt x="40" y="0"/>
                </a:moveTo>
                <a:lnTo>
                  <a:pt x="40" y="9"/>
                </a:lnTo>
                <a:lnTo>
                  <a:pt x="37" y="20"/>
                </a:lnTo>
                <a:lnTo>
                  <a:pt x="37" y="29"/>
                </a:lnTo>
                <a:lnTo>
                  <a:pt x="38" y="37"/>
                </a:lnTo>
                <a:lnTo>
                  <a:pt x="37" y="45"/>
                </a:lnTo>
                <a:lnTo>
                  <a:pt x="33" y="43"/>
                </a:lnTo>
                <a:lnTo>
                  <a:pt x="26" y="42"/>
                </a:lnTo>
                <a:lnTo>
                  <a:pt x="17" y="41"/>
                </a:lnTo>
                <a:lnTo>
                  <a:pt x="12" y="33"/>
                </a:lnTo>
                <a:lnTo>
                  <a:pt x="6" y="26"/>
                </a:lnTo>
                <a:lnTo>
                  <a:pt x="0" y="23"/>
                </a:lnTo>
                <a:lnTo>
                  <a:pt x="1" y="20"/>
                </a:lnTo>
                <a:lnTo>
                  <a:pt x="5" y="22"/>
                </a:lnTo>
                <a:lnTo>
                  <a:pt x="7" y="19"/>
                </a:lnTo>
                <a:lnTo>
                  <a:pt x="7" y="14"/>
                </a:lnTo>
                <a:lnTo>
                  <a:pt x="15" y="9"/>
                </a:lnTo>
                <a:lnTo>
                  <a:pt x="19" y="9"/>
                </a:lnTo>
                <a:lnTo>
                  <a:pt x="25" y="2"/>
                </a:lnTo>
                <a:lnTo>
                  <a:pt x="33" y="2"/>
                </a:lnTo>
                <a:lnTo>
                  <a:pt x="4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84" name="Freeform 182">
            <a:extLst>
              <a:ext uri="{C183D7F6-B498-43B3-948B-1728B52AA6E4}">
                <adec:decorative xmlns:adec="http://schemas.microsoft.com/office/drawing/2017/decorative" val="1"/>
              </a:ext>
            </a:extLst>
          </p:cNvPr>
          <p:cNvSpPr>
            <a:spLocks/>
          </p:cNvSpPr>
          <p:nvPr/>
        </p:nvSpPr>
        <p:spPr bwMode="gray">
          <a:xfrm>
            <a:off x="5373314" y="4567667"/>
            <a:ext cx="76492" cy="69021"/>
          </a:xfrm>
          <a:custGeom>
            <a:avLst/>
            <a:gdLst>
              <a:gd name="T0" fmla="*/ 0 w 31"/>
              <a:gd name="T1" fmla="*/ 0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0 w 31"/>
              <a:gd name="T27" fmla="*/ 2147483647 h 28"/>
              <a:gd name="T28" fmla="*/ 0 w 31"/>
              <a:gd name="T29" fmla="*/ 0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8"/>
              <a:gd name="T47" fmla="*/ 31 w 31"/>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8">
                <a:moveTo>
                  <a:pt x="0" y="0"/>
                </a:moveTo>
                <a:lnTo>
                  <a:pt x="9" y="1"/>
                </a:lnTo>
                <a:lnTo>
                  <a:pt x="16" y="2"/>
                </a:lnTo>
                <a:lnTo>
                  <a:pt x="20" y="4"/>
                </a:lnTo>
                <a:lnTo>
                  <a:pt x="31" y="13"/>
                </a:lnTo>
                <a:lnTo>
                  <a:pt x="31" y="17"/>
                </a:lnTo>
                <a:lnTo>
                  <a:pt x="28" y="22"/>
                </a:lnTo>
                <a:lnTo>
                  <a:pt x="28" y="27"/>
                </a:lnTo>
                <a:lnTo>
                  <a:pt x="24" y="28"/>
                </a:lnTo>
                <a:lnTo>
                  <a:pt x="17" y="21"/>
                </a:lnTo>
                <a:lnTo>
                  <a:pt x="14" y="13"/>
                </a:lnTo>
                <a:lnTo>
                  <a:pt x="10" y="10"/>
                </a:lnTo>
                <a:lnTo>
                  <a:pt x="7" y="11"/>
                </a:lnTo>
                <a:lnTo>
                  <a:pt x="0" y="7"/>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85" name="Freeform 183">
            <a:extLst>
              <a:ext uri="{C183D7F6-B498-43B3-948B-1728B52AA6E4}">
                <adec:decorative xmlns:adec="http://schemas.microsoft.com/office/drawing/2017/decorative" val="1"/>
              </a:ext>
            </a:extLst>
          </p:cNvPr>
          <p:cNvSpPr>
            <a:spLocks/>
          </p:cNvSpPr>
          <p:nvPr/>
        </p:nvSpPr>
        <p:spPr bwMode="gray">
          <a:xfrm>
            <a:off x="5442344" y="4610571"/>
            <a:ext cx="123133" cy="55963"/>
          </a:xfrm>
          <a:custGeom>
            <a:avLst/>
            <a:gdLst>
              <a:gd name="T0" fmla="*/ 2147483647 w 51"/>
              <a:gd name="T1" fmla="*/ 2147483647 h 23"/>
              <a:gd name="T2" fmla="*/ 2147483647 w 51"/>
              <a:gd name="T3" fmla="*/ 2147483647 h 23"/>
              <a:gd name="T4" fmla="*/ 2147483647 w 51"/>
              <a:gd name="T5" fmla="*/ 2147483647 h 23"/>
              <a:gd name="T6" fmla="*/ 2147483647 w 51"/>
              <a:gd name="T7" fmla="*/ 2147483647 h 23"/>
              <a:gd name="T8" fmla="*/ 2147483647 w 51"/>
              <a:gd name="T9" fmla="*/ 2147483647 h 23"/>
              <a:gd name="T10" fmla="*/ 2147483647 w 51"/>
              <a:gd name="T11" fmla="*/ 2147483647 h 23"/>
              <a:gd name="T12" fmla="*/ 2147483647 w 51"/>
              <a:gd name="T13" fmla="*/ 2147483647 h 23"/>
              <a:gd name="T14" fmla="*/ 2147483647 w 51"/>
              <a:gd name="T15" fmla="*/ 2147483647 h 23"/>
              <a:gd name="T16" fmla="*/ 2147483647 w 51"/>
              <a:gd name="T17" fmla="*/ 2147483647 h 23"/>
              <a:gd name="T18" fmla="*/ 2147483647 w 51"/>
              <a:gd name="T19" fmla="*/ 2147483647 h 23"/>
              <a:gd name="T20" fmla="*/ 2147483647 w 51"/>
              <a:gd name="T21" fmla="*/ 2147483647 h 23"/>
              <a:gd name="T22" fmla="*/ 2147483647 w 51"/>
              <a:gd name="T23" fmla="*/ 2147483647 h 23"/>
              <a:gd name="T24" fmla="*/ 2147483647 w 51"/>
              <a:gd name="T25" fmla="*/ 2147483647 h 23"/>
              <a:gd name="T26" fmla="*/ 2147483647 w 51"/>
              <a:gd name="T27" fmla="*/ 2147483647 h 23"/>
              <a:gd name="T28" fmla="*/ 0 w 51"/>
              <a:gd name="T29" fmla="*/ 2147483647 h 23"/>
              <a:gd name="T30" fmla="*/ 0 w 51"/>
              <a:gd name="T31" fmla="*/ 2147483647 h 23"/>
              <a:gd name="T32" fmla="*/ 2147483647 w 51"/>
              <a:gd name="T33" fmla="*/ 0 h 23"/>
              <a:gd name="T34" fmla="*/ 2147483647 w 51"/>
              <a:gd name="T35" fmla="*/ 2147483647 h 23"/>
              <a:gd name="T36" fmla="*/ 2147483647 w 51"/>
              <a:gd name="T37" fmla="*/ 2147483647 h 23"/>
              <a:gd name="T38" fmla="*/ 2147483647 w 51"/>
              <a:gd name="T39" fmla="*/ 2147483647 h 23"/>
              <a:gd name="T40" fmla="*/ 2147483647 w 51"/>
              <a:gd name="T41" fmla="*/ 2147483647 h 23"/>
              <a:gd name="T42" fmla="*/ 2147483647 w 51"/>
              <a:gd name="T43" fmla="*/ 2147483647 h 23"/>
              <a:gd name="T44" fmla="*/ 2147483647 w 51"/>
              <a:gd name="T45" fmla="*/ 2147483647 h 23"/>
              <a:gd name="T46" fmla="*/ 2147483647 w 51"/>
              <a:gd name="T47" fmla="*/ 2147483647 h 23"/>
              <a:gd name="T48" fmla="*/ 2147483647 w 51"/>
              <a:gd name="T49" fmla="*/ 2147483647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
              <a:gd name="T76" fmla="*/ 0 h 23"/>
              <a:gd name="T77" fmla="*/ 51 w 51"/>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 h="23">
                <a:moveTo>
                  <a:pt x="51" y="15"/>
                </a:moveTo>
                <a:lnTo>
                  <a:pt x="48" y="20"/>
                </a:lnTo>
                <a:lnTo>
                  <a:pt x="43" y="21"/>
                </a:lnTo>
                <a:lnTo>
                  <a:pt x="39" y="17"/>
                </a:lnTo>
                <a:lnTo>
                  <a:pt x="37" y="9"/>
                </a:lnTo>
                <a:lnTo>
                  <a:pt x="31" y="6"/>
                </a:lnTo>
                <a:lnTo>
                  <a:pt x="27" y="8"/>
                </a:lnTo>
                <a:lnTo>
                  <a:pt x="23" y="10"/>
                </a:lnTo>
                <a:lnTo>
                  <a:pt x="21" y="13"/>
                </a:lnTo>
                <a:lnTo>
                  <a:pt x="23" y="18"/>
                </a:lnTo>
                <a:lnTo>
                  <a:pt x="17" y="23"/>
                </a:lnTo>
                <a:lnTo>
                  <a:pt x="14" y="20"/>
                </a:lnTo>
                <a:lnTo>
                  <a:pt x="8" y="17"/>
                </a:lnTo>
                <a:lnTo>
                  <a:pt x="8" y="14"/>
                </a:lnTo>
                <a:lnTo>
                  <a:pt x="0" y="10"/>
                </a:lnTo>
                <a:lnTo>
                  <a:pt x="0" y="5"/>
                </a:lnTo>
                <a:lnTo>
                  <a:pt x="3" y="0"/>
                </a:lnTo>
                <a:lnTo>
                  <a:pt x="10" y="7"/>
                </a:lnTo>
                <a:lnTo>
                  <a:pt x="14" y="8"/>
                </a:lnTo>
                <a:lnTo>
                  <a:pt x="22" y="3"/>
                </a:lnTo>
                <a:lnTo>
                  <a:pt x="27" y="1"/>
                </a:lnTo>
                <a:lnTo>
                  <a:pt x="34" y="2"/>
                </a:lnTo>
                <a:lnTo>
                  <a:pt x="41" y="7"/>
                </a:lnTo>
                <a:lnTo>
                  <a:pt x="46" y="13"/>
                </a:lnTo>
                <a:lnTo>
                  <a:pt x="51" y="1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86" name="Freeform 184">
            <a:extLst>
              <a:ext uri="{C183D7F6-B498-43B3-948B-1728B52AA6E4}">
                <adec:decorative xmlns:adec="http://schemas.microsoft.com/office/drawing/2017/decorative" val="1"/>
              </a:ext>
            </a:extLst>
          </p:cNvPr>
          <p:cNvSpPr>
            <a:spLocks/>
          </p:cNvSpPr>
          <p:nvPr/>
        </p:nvSpPr>
        <p:spPr bwMode="gray">
          <a:xfrm>
            <a:off x="5826672" y="2907433"/>
            <a:ext cx="11193" cy="20520"/>
          </a:xfrm>
          <a:custGeom>
            <a:avLst/>
            <a:gdLst>
              <a:gd name="T0" fmla="*/ 0 w 5"/>
              <a:gd name="T1" fmla="*/ 2147483647 h 8"/>
              <a:gd name="T2" fmla="*/ 2147483647 w 5"/>
              <a:gd name="T3" fmla="*/ 0 h 8"/>
              <a:gd name="T4" fmla="*/ 2147483647 w 5"/>
              <a:gd name="T5" fmla="*/ 2147483647 h 8"/>
              <a:gd name="T6" fmla="*/ 2147483647 w 5"/>
              <a:gd name="T7" fmla="*/ 2147483647 h 8"/>
              <a:gd name="T8" fmla="*/ 2147483647 w 5"/>
              <a:gd name="T9" fmla="*/ 2147483647 h 8"/>
              <a:gd name="T10" fmla="*/ 0 w 5"/>
              <a:gd name="T11" fmla="*/ 2147483647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0" y="4"/>
                </a:moveTo>
                <a:lnTo>
                  <a:pt x="2" y="0"/>
                </a:lnTo>
                <a:lnTo>
                  <a:pt x="5" y="2"/>
                </a:lnTo>
                <a:lnTo>
                  <a:pt x="5" y="7"/>
                </a:lnTo>
                <a:lnTo>
                  <a:pt x="3" y="8"/>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87" name="Freeform 185">
            <a:extLst>
              <a:ext uri="{C183D7F6-B498-43B3-948B-1728B52AA6E4}">
                <adec:decorative xmlns:adec="http://schemas.microsoft.com/office/drawing/2017/decorative" val="1"/>
              </a:ext>
            </a:extLst>
          </p:cNvPr>
          <p:cNvSpPr>
            <a:spLocks/>
          </p:cNvSpPr>
          <p:nvPr/>
        </p:nvSpPr>
        <p:spPr bwMode="gray">
          <a:xfrm>
            <a:off x="5690477" y="2131415"/>
            <a:ext cx="16791" cy="7461"/>
          </a:xfrm>
          <a:custGeom>
            <a:avLst/>
            <a:gdLst>
              <a:gd name="T0" fmla="*/ 2147483647 w 7"/>
              <a:gd name="T1" fmla="*/ 2147483647 h 3"/>
              <a:gd name="T2" fmla="*/ 0 w 7"/>
              <a:gd name="T3" fmla="*/ 2147483647 h 3"/>
              <a:gd name="T4" fmla="*/ 2147483647 w 7"/>
              <a:gd name="T5" fmla="*/ 0 h 3"/>
              <a:gd name="T6" fmla="*/ 2147483647 w 7"/>
              <a:gd name="T7" fmla="*/ 2147483647 h 3"/>
              <a:gd name="T8" fmla="*/ 2147483647 w 7"/>
              <a:gd name="T9" fmla="*/ 2147483647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2" y="2"/>
                </a:moveTo>
                <a:lnTo>
                  <a:pt x="0" y="1"/>
                </a:lnTo>
                <a:lnTo>
                  <a:pt x="2" y="0"/>
                </a:lnTo>
                <a:lnTo>
                  <a:pt x="7" y="1"/>
                </a:lnTo>
                <a:lnTo>
                  <a:pt x="7" y="3"/>
                </a:lnTo>
                <a:lnTo>
                  <a:pt x="2"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88" name="Freeform 186">
            <a:extLst>
              <a:ext uri="{C183D7F6-B498-43B3-948B-1728B52AA6E4}">
                <adec:decorative xmlns:adec="http://schemas.microsoft.com/office/drawing/2017/decorative" val="1"/>
              </a:ext>
            </a:extLst>
          </p:cNvPr>
          <p:cNvSpPr>
            <a:spLocks/>
          </p:cNvSpPr>
          <p:nvPr/>
        </p:nvSpPr>
        <p:spPr bwMode="gray">
          <a:xfrm>
            <a:off x="6044953" y="2364593"/>
            <a:ext cx="9328" cy="11192"/>
          </a:xfrm>
          <a:custGeom>
            <a:avLst/>
            <a:gdLst>
              <a:gd name="T0" fmla="*/ 2147483647 w 4"/>
              <a:gd name="T1" fmla="*/ 0 h 4"/>
              <a:gd name="T2" fmla="*/ 2147483647 w 4"/>
              <a:gd name="T3" fmla="*/ 2147483647 h 4"/>
              <a:gd name="T4" fmla="*/ 2147483647 w 4"/>
              <a:gd name="T5" fmla="*/ 2147483647 h 4"/>
              <a:gd name="T6" fmla="*/ 0 w 4"/>
              <a:gd name="T7" fmla="*/ 0 h 4"/>
              <a:gd name="T8" fmla="*/ 2147483647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3" y="0"/>
                </a:moveTo>
                <a:lnTo>
                  <a:pt x="4" y="2"/>
                </a:lnTo>
                <a:lnTo>
                  <a:pt x="1" y="4"/>
                </a:lnTo>
                <a:lnTo>
                  <a:pt x="0" y="0"/>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89" name="Freeform 187">
            <a:extLst>
              <a:ext uri="{C183D7F6-B498-43B3-948B-1728B52AA6E4}">
                <adec:decorative xmlns:adec="http://schemas.microsoft.com/office/drawing/2017/decorative" val="1"/>
              </a:ext>
            </a:extLst>
          </p:cNvPr>
          <p:cNvSpPr>
            <a:spLocks/>
          </p:cNvSpPr>
          <p:nvPr/>
        </p:nvSpPr>
        <p:spPr bwMode="gray">
          <a:xfrm>
            <a:off x="6078535" y="2435480"/>
            <a:ext cx="18656" cy="13059"/>
          </a:xfrm>
          <a:custGeom>
            <a:avLst/>
            <a:gdLst>
              <a:gd name="T0" fmla="*/ 0 w 7"/>
              <a:gd name="T1" fmla="*/ 2147483647 h 5"/>
              <a:gd name="T2" fmla="*/ 2147483647 w 7"/>
              <a:gd name="T3" fmla="*/ 0 h 5"/>
              <a:gd name="T4" fmla="*/ 2147483647 w 7"/>
              <a:gd name="T5" fmla="*/ 2147483647 h 5"/>
              <a:gd name="T6" fmla="*/ 2147483647 w 7"/>
              <a:gd name="T7" fmla="*/ 2147483647 h 5"/>
              <a:gd name="T8" fmla="*/ 0 w 7"/>
              <a:gd name="T9" fmla="*/ 2147483647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0" y="1"/>
                </a:moveTo>
                <a:lnTo>
                  <a:pt x="4" y="0"/>
                </a:lnTo>
                <a:lnTo>
                  <a:pt x="7" y="2"/>
                </a:lnTo>
                <a:lnTo>
                  <a:pt x="1" y="5"/>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90" name="Freeform 188">
            <a:extLst>
              <a:ext uri="{C183D7F6-B498-43B3-948B-1728B52AA6E4}">
                <adec:decorative xmlns:adec="http://schemas.microsoft.com/office/drawing/2017/decorative" val="1"/>
              </a:ext>
            </a:extLst>
          </p:cNvPr>
          <p:cNvSpPr>
            <a:spLocks/>
          </p:cNvSpPr>
          <p:nvPr/>
        </p:nvSpPr>
        <p:spPr bwMode="gray">
          <a:xfrm>
            <a:off x="6100923" y="2433615"/>
            <a:ext cx="13060" cy="9327"/>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1"/>
                </a:moveTo>
                <a:lnTo>
                  <a:pt x="2" y="0"/>
                </a:lnTo>
                <a:lnTo>
                  <a:pt x="5" y="2"/>
                </a:lnTo>
                <a:lnTo>
                  <a:pt x="4" y="4"/>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91" name="Freeform 189">
            <a:extLst>
              <a:ext uri="{C183D7F6-B498-43B3-948B-1728B52AA6E4}">
                <adec:decorative xmlns:adec="http://schemas.microsoft.com/office/drawing/2017/decorative" val="1"/>
              </a:ext>
            </a:extLst>
          </p:cNvPr>
          <p:cNvSpPr>
            <a:spLocks/>
          </p:cNvSpPr>
          <p:nvPr/>
        </p:nvSpPr>
        <p:spPr bwMode="gray">
          <a:xfrm>
            <a:off x="6059879" y="2482116"/>
            <a:ext cx="63432" cy="41040"/>
          </a:xfrm>
          <a:custGeom>
            <a:avLst/>
            <a:gdLst>
              <a:gd name="T0" fmla="*/ 2147483647 w 26"/>
              <a:gd name="T1" fmla="*/ 0 h 17"/>
              <a:gd name="T2" fmla="*/ 2147483647 w 26"/>
              <a:gd name="T3" fmla="*/ 2147483647 h 17"/>
              <a:gd name="T4" fmla="*/ 2147483647 w 26"/>
              <a:gd name="T5" fmla="*/ 2147483647 h 17"/>
              <a:gd name="T6" fmla="*/ 2147483647 w 26"/>
              <a:gd name="T7" fmla="*/ 2147483647 h 17"/>
              <a:gd name="T8" fmla="*/ 2147483647 w 26"/>
              <a:gd name="T9" fmla="*/ 2147483647 h 17"/>
              <a:gd name="T10" fmla="*/ 2147483647 w 26"/>
              <a:gd name="T11" fmla="*/ 2147483647 h 17"/>
              <a:gd name="T12" fmla="*/ 2147483647 w 26"/>
              <a:gd name="T13" fmla="*/ 2147483647 h 17"/>
              <a:gd name="T14" fmla="*/ 2147483647 w 26"/>
              <a:gd name="T15" fmla="*/ 2147483647 h 17"/>
              <a:gd name="T16" fmla="*/ 2147483647 w 26"/>
              <a:gd name="T17" fmla="*/ 2147483647 h 17"/>
              <a:gd name="T18" fmla="*/ 2147483647 w 26"/>
              <a:gd name="T19" fmla="*/ 2147483647 h 17"/>
              <a:gd name="T20" fmla="*/ 0 w 26"/>
              <a:gd name="T21" fmla="*/ 2147483647 h 17"/>
              <a:gd name="T22" fmla="*/ 2147483647 w 26"/>
              <a:gd name="T23" fmla="*/ 2147483647 h 17"/>
              <a:gd name="T24" fmla="*/ 0 w 26"/>
              <a:gd name="T25" fmla="*/ 2147483647 h 17"/>
              <a:gd name="T26" fmla="*/ 2147483647 w 26"/>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17"/>
              <a:gd name="T44" fmla="*/ 26 w 2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17">
                <a:moveTo>
                  <a:pt x="3" y="0"/>
                </a:moveTo>
                <a:lnTo>
                  <a:pt x="6" y="1"/>
                </a:lnTo>
                <a:lnTo>
                  <a:pt x="14" y="3"/>
                </a:lnTo>
                <a:lnTo>
                  <a:pt x="18" y="5"/>
                </a:lnTo>
                <a:lnTo>
                  <a:pt x="26" y="11"/>
                </a:lnTo>
                <a:lnTo>
                  <a:pt x="25" y="13"/>
                </a:lnTo>
                <a:lnTo>
                  <a:pt x="19" y="17"/>
                </a:lnTo>
                <a:lnTo>
                  <a:pt x="14" y="17"/>
                </a:lnTo>
                <a:lnTo>
                  <a:pt x="8" y="13"/>
                </a:lnTo>
                <a:lnTo>
                  <a:pt x="2" y="13"/>
                </a:lnTo>
                <a:lnTo>
                  <a:pt x="0" y="9"/>
                </a:lnTo>
                <a:lnTo>
                  <a:pt x="2" y="7"/>
                </a:lnTo>
                <a:lnTo>
                  <a:pt x="0" y="5"/>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92" name="Freeform 190">
            <a:extLst>
              <a:ext uri="{C183D7F6-B498-43B3-948B-1728B52AA6E4}">
                <adec:decorative xmlns:adec="http://schemas.microsoft.com/office/drawing/2017/decorative" val="1"/>
              </a:ext>
            </a:extLst>
          </p:cNvPr>
          <p:cNvSpPr>
            <a:spLocks/>
          </p:cNvSpPr>
          <p:nvPr/>
        </p:nvSpPr>
        <p:spPr bwMode="gray">
          <a:xfrm>
            <a:off x="6084133" y="1832946"/>
            <a:ext cx="46641" cy="26116"/>
          </a:xfrm>
          <a:custGeom>
            <a:avLst/>
            <a:gdLst>
              <a:gd name="T0" fmla="*/ 0 w 19"/>
              <a:gd name="T1" fmla="*/ 2147483647 h 11"/>
              <a:gd name="T2" fmla="*/ 0 w 19"/>
              <a:gd name="T3" fmla="*/ 2147483647 h 11"/>
              <a:gd name="T4" fmla="*/ 2147483647 w 19"/>
              <a:gd name="T5" fmla="*/ 0 h 11"/>
              <a:gd name="T6" fmla="*/ 2147483647 w 19"/>
              <a:gd name="T7" fmla="*/ 2147483647 h 11"/>
              <a:gd name="T8" fmla="*/ 2147483647 w 19"/>
              <a:gd name="T9" fmla="*/ 2147483647 h 11"/>
              <a:gd name="T10" fmla="*/ 2147483647 w 19"/>
              <a:gd name="T11" fmla="*/ 2147483647 h 11"/>
              <a:gd name="T12" fmla="*/ 2147483647 w 19"/>
              <a:gd name="T13" fmla="*/ 2147483647 h 11"/>
              <a:gd name="T14" fmla="*/ 2147483647 w 19"/>
              <a:gd name="T15" fmla="*/ 2147483647 h 11"/>
              <a:gd name="T16" fmla="*/ 0 w 19"/>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1"/>
              <a:gd name="T29" fmla="*/ 19 w 19"/>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1">
                <a:moveTo>
                  <a:pt x="0" y="4"/>
                </a:moveTo>
                <a:lnTo>
                  <a:pt x="0" y="1"/>
                </a:lnTo>
                <a:lnTo>
                  <a:pt x="3" y="0"/>
                </a:lnTo>
                <a:lnTo>
                  <a:pt x="11" y="2"/>
                </a:lnTo>
                <a:lnTo>
                  <a:pt x="10" y="4"/>
                </a:lnTo>
                <a:lnTo>
                  <a:pt x="15" y="5"/>
                </a:lnTo>
                <a:lnTo>
                  <a:pt x="19" y="11"/>
                </a:lnTo>
                <a:lnTo>
                  <a:pt x="10" y="10"/>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93" name="Freeform 191">
            <a:extLst>
              <a:ext uri="{C183D7F6-B498-43B3-948B-1728B52AA6E4}">
                <adec:decorative xmlns:adec="http://schemas.microsoft.com/office/drawing/2017/decorative" val="1"/>
              </a:ext>
            </a:extLst>
          </p:cNvPr>
          <p:cNvSpPr>
            <a:spLocks/>
          </p:cNvSpPr>
          <p:nvPr/>
        </p:nvSpPr>
        <p:spPr bwMode="gray">
          <a:xfrm>
            <a:off x="6181147" y="1812427"/>
            <a:ext cx="16791" cy="13059"/>
          </a:xfrm>
          <a:custGeom>
            <a:avLst/>
            <a:gdLst>
              <a:gd name="T0" fmla="*/ 0 w 7"/>
              <a:gd name="T1" fmla="*/ 0 h 5"/>
              <a:gd name="T2" fmla="*/ 2147483647 w 7"/>
              <a:gd name="T3" fmla="*/ 0 h 5"/>
              <a:gd name="T4" fmla="*/ 2147483647 w 7"/>
              <a:gd name="T5" fmla="*/ 2147483647 h 5"/>
              <a:gd name="T6" fmla="*/ 2147483647 w 7"/>
              <a:gd name="T7" fmla="*/ 2147483647 h 5"/>
              <a:gd name="T8" fmla="*/ 2147483647 w 7"/>
              <a:gd name="T9" fmla="*/ 2147483647 h 5"/>
              <a:gd name="T10" fmla="*/ 2147483647 w 7"/>
              <a:gd name="T11" fmla="*/ 2147483647 h 5"/>
              <a:gd name="T12" fmla="*/ 0 w 7"/>
              <a:gd name="T13" fmla="*/ 0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0" y="0"/>
                </a:moveTo>
                <a:lnTo>
                  <a:pt x="3" y="0"/>
                </a:lnTo>
                <a:lnTo>
                  <a:pt x="7" y="2"/>
                </a:lnTo>
                <a:lnTo>
                  <a:pt x="7" y="5"/>
                </a:lnTo>
                <a:lnTo>
                  <a:pt x="4" y="4"/>
                </a:lnTo>
                <a:lnTo>
                  <a:pt x="4"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94" name="Freeform 192">
            <a:extLst>
              <a:ext uri="{C183D7F6-B498-43B3-948B-1728B52AA6E4}">
                <adec:decorative xmlns:adec="http://schemas.microsoft.com/office/drawing/2017/decorative" val="1"/>
              </a:ext>
            </a:extLst>
          </p:cNvPr>
          <p:cNvSpPr>
            <a:spLocks/>
          </p:cNvSpPr>
          <p:nvPr/>
        </p:nvSpPr>
        <p:spPr bwMode="gray">
          <a:xfrm>
            <a:off x="6209132" y="1803099"/>
            <a:ext cx="72761" cy="44771"/>
          </a:xfrm>
          <a:custGeom>
            <a:avLst/>
            <a:gdLst>
              <a:gd name="T0" fmla="*/ 0 w 30"/>
              <a:gd name="T1" fmla="*/ 2147483647 h 18"/>
              <a:gd name="T2" fmla="*/ 2147483647 w 30"/>
              <a:gd name="T3" fmla="*/ 0 h 18"/>
              <a:gd name="T4" fmla="*/ 2147483647 w 30"/>
              <a:gd name="T5" fmla="*/ 2147483647 h 18"/>
              <a:gd name="T6" fmla="*/ 2147483647 w 30"/>
              <a:gd name="T7" fmla="*/ 2147483647 h 18"/>
              <a:gd name="T8" fmla="*/ 2147483647 w 30"/>
              <a:gd name="T9" fmla="*/ 2147483647 h 18"/>
              <a:gd name="T10" fmla="*/ 2147483647 w 30"/>
              <a:gd name="T11" fmla="*/ 2147483647 h 18"/>
              <a:gd name="T12" fmla="*/ 2147483647 w 30"/>
              <a:gd name="T13" fmla="*/ 2147483647 h 18"/>
              <a:gd name="T14" fmla="*/ 2147483647 w 30"/>
              <a:gd name="T15" fmla="*/ 2147483647 h 18"/>
              <a:gd name="T16" fmla="*/ 2147483647 w 30"/>
              <a:gd name="T17" fmla="*/ 2147483647 h 18"/>
              <a:gd name="T18" fmla="*/ 0 w 30"/>
              <a:gd name="T19" fmla="*/ 214748364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18"/>
              <a:gd name="T32" fmla="*/ 30 w 3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18">
                <a:moveTo>
                  <a:pt x="0" y="1"/>
                </a:moveTo>
                <a:lnTo>
                  <a:pt x="12" y="0"/>
                </a:lnTo>
                <a:lnTo>
                  <a:pt x="30" y="10"/>
                </a:lnTo>
                <a:lnTo>
                  <a:pt x="23" y="13"/>
                </a:lnTo>
                <a:lnTo>
                  <a:pt x="24" y="18"/>
                </a:lnTo>
                <a:lnTo>
                  <a:pt x="20" y="18"/>
                </a:lnTo>
                <a:lnTo>
                  <a:pt x="20" y="16"/>
                </a:lnTo>
                <a:lnTo>
                  <a:pt x="17" y="14"/>
                </a:lnTo>
                <a:lnTo>
                  <a:pt x="5" y="7"/>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95" name="Freeform 193">
            <a:extLst>
              <a:ext uri="{C183D7F6-B498-43B3-948B-1728B52AA6E4}">
                <adec:decorative xmlns:adec="http://schemas.microsoft.com/office/drawing/2017/decorative" val="1"/>
              </a:ext>
            </a:extLst>
          </p:cNvPr>
          <p:cNvSpPr>
            <a:spLocks/>
          </p:cNvSpPr>
          <p:nvPr/>
        </p:nvSpPr>
        <p:spPr bwMode="gray">
          <a:xfrm>
            <a:off x="6188610" y="1784446"/>
            <a:ext cx="24253" cy="9327"/>
          </a:xfrm>
          <a:custGeom>
            <a:avLst/>
            <a:gdLst>
              <a:gd name="T0" fmla="*/ 2147483647 w 10"/>
              <a:gd name="T1" fmla="*/ 0 h 4"/>
              <a:gd name="T2" fmla="*/ 2147483647 w 10"/>
              <a:gd name="T3" fmla="*/ 2147483647 h 4"/>
              <a:gd name="T4" fmla="*/ 2147483647 w 10"/>
              <a:gd name="T5" fmla="*/ 2147483647 h 4"/>
              <a:gd name="T6" fmla="*/ 0 w 10"/>
              <a:gd name="T7" fmla="*/ 2147483647 h 4"/>
              <a:gd name="T8" fmla="*/ 2147483647 w 10"/>
              <a:gd name="T9" fmla="*/ 2147483647 h 4"/>
              <a:gd name="T10" fmla="*/ 2147483647 w 10"/>
              <a:gd name="T11" fmla="*/ 0 h 4"/>
              <a:gd name="T12" fmla="*/ 0 60000 65536"/>
              <a:gd name="T13" fmla="*/ 0 60000 65536"/>
              <a:gd name="T14" fmla="*/ 0 60000 65536"/>
              <a:gd name="T15" fmla="*/ 0 60000 65536"/>
              <a:gd name="T16" fmla="*/ 0 60000 65536"/>
              <a:gd name="T17" fmla="*/ 0 60000 65536"/>
              <a:gd name="T18" fmla="*/ 0 w 10"/>
              <a:gd name="T19" fmla="*/ 0 h 4"/>
              <a:gd name="T20" fmla="*/ 10 w 10"/>
              <a:gd name="T21" fmla="*/ 4 h 4"/>
            </a:gdLst>
            <a:ahLst/>
            <a:cxnLst>
              <a:cxn ang="T12">
                <a:pos x="T0" y="T1"/>
              </a:cxn>
              <a:cxn ang="T13">
                <a:pos x="T2" y="T3"/>
              </a:cxn>
              <a:cxn ang="T14">
                <a:pos x="T4" y="T5"/>
              </a:cxn>
              <a:cxn ang="T15">
                <a:pos x="T6" y="T7"/>
              </a:cxn>
              <a:cxn ang="T16">
                <a:pos x="T8" y="T9"/>
              </a:cxn>
              <a:cxn ang="T17">
                <a:pos x="T10" y="T11"/>
              </a:cxn>
            </a:cxnLst>
            <a:rect l="T18" t="T19" r="T20" b="T21"/>
            <a:pathLst>
              <a:path w="10" h="4">
                <a:moveTo>
                  <a:pt x="6" y="0"/>
                </a:moveTo>
                <a:lnTo>
                  <a:pt x="10" y="3"/>
                </a:lnTo>
                <a:lnTo>
                  <a:pt x="4" y="4"/>
                </a:lnTo>
                <a:lnTo>
                  <a:pt x="0" y="3"/>
                </a:lnTo>
                <a:lnTo>
                  <a:pt x="1" y="1"/>
                </a:lnTo>
                <a:lnTo>
                  <a:pt x="6"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96" name="Freeform 194">
            <a:extLst>
              <a:ext uri="{C183D7F6-B498-43B3-948B-1728B52AA6E4}">
                <adec:decorative xmlns:adec="http://schemas.microsoft.com/office/drawing/2017/decorative" val="1"/>
              </a:ext>
            </a:extLst>
          </p:cNvPr>
          <p:cNvSpPr>
            <a:spLocks/>
          </p:cNvSpPr>
          <p:nvPr/>
        </p:nvSpPr>
        <p:spPr bwMode="gray">
          <a:xfrm>
            <a:off x="6222191" y="1769522"/>
            <a:ext cx="39179" cy="18655"/>
          </a:xfrm>
          <a:custGeom>
            <a:avLst/>
            <a:gdLst>
              <a:gd name="T0" fmla="*/ 2147483647 w 16"/>
              <a:gd name="T1" fmla="*/ 0 h 8"/>
              <a:gd name="T2" fmla="*/ 2147483647 w 16"/>
              <a:gd name="T3" fmla="*/ 2147483647 h 8"/>
              <a:gd name="T4" fmla="*/ 2147483647 w 16"/>
              <a:gd name="T5" fmla="*/ 2147483647 h 8"/>
              <a:gd name="T6" fmla="*/ 2147483647 w 16"/>
              <a:gd name="T7" fmla="*/ 2147483647 h 8"/>
              <a:gd name="T8" fmla="*/ 2147483647 w 16"/>
              <a:gd name="T9" fmla="*/ 2147483647 h 8"/>
              <a:gd name="T10" fmla="*/ 2147483647 w 16"/>
              <a:gd name="T11" fmla="*/ 2147483647 h 8"/>
              <a:gd name="T12" fmla="*/ 0 w 16"/>
              <a:gd name="T13" fmla="*/ 2147483647 h 8"/>
              <a:gd name="T14" fmla="*/ 2147483647 w 16"/>
              <a:gd name="T15" fmla="*/ 2147483647 h 8"/>
              <a:gd name="T16" fmla="*/ 2147483647 w 16"/>
              <a:gd name="T17" fmla="*/ 2147483647 h 8"/>
              <a:gd name="T18" fmla="*/ 2147483647 w 1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8"/>
              <a:gd name="T32" fmla="*/ 16 w 1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8">
                <a:moveTo>
                  <a:pt x="6" y="0"/>
                </a:moveTo>
                <a:lnTo>
                  <a:pt x="12" y="3"/>
                </a:lnTo>
                <a:lnTo>
                  <a:pt x="16" y="5"/>
                </a:lnTo>
                <a:lnTo>
                  <a:pt x="16" y="8"/>
                </a:lnTo>
                <a:lnTo>
                  <a:pt x="6" y="8"/>
                </a:lnTo>
                <a:lnTo>
                  <a:pt x="2" y="6"/>
                </a:lnTo>
                <a:lnTo>
                  <a:pt x="0" y="5"/>
                </a:lnTo>
                <a:lnTo>
                  <a:pt x="4" y="5"/>
                </a:lnTo>
                <a:lnTo>
                  <a:pt x="4" y="1"/>
                </a:lnTo>
                <a:lnTo>
                  <a:pt x="6"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97" name="Freeform 195">
            <a:extLst>
              <a:ext uri="{C183D7F6-B498-43B3-948B-1728B52AA6E4}">
                <adec:decorative xmlns:adec="http://schemas.microsoft.com/office/drawing/2017/decorative" val="1"/>
              </a:ext>
            </a:extLst>
          </p:cNvPr>
          <p:cNvSpPr>
            <a:spLocks/>
          </p:cNvSpPr>
          <p:nvPr/>
        </p:nvSpPr>
        <p:spPr bwMode="gray">
          <a:xfrm>
            <a:off x="6365847" y="1745271"/>
            <a:ext cx="41044" cy="18655"/>
          </a:xfrm>
          <a:custGeom>
            <a:avLst/>
            <a:gdLst>
              <a:gd name="T0" fmla="*/ 0 w 17"/>
              <a:gd name="T1" fmla="*/ 0 h 8"/>
              <a:gd name="T2" fmla="*/ 2147483647 w 17"/>
              <a:gd name="T3" fmla="*/ 0 h 8"/>
              <a:gd name="T4" fmla="*/ 2147483647 w 17"/>
              <a:gd name="T5" fmla="*/ 2147483647 h 8"/>
              <a:gd name="T6" fmla="*/ 2147483647 w 17"/>
              <a:gd name="T7" fmla="*/ 2147483647 h 8"/>
              <a:gd name="T8" fmla="*/ 2147483647 w 17"/>
              <a:gd name="T9" fmla="*/ 2147483647 h 8"/>
              <a:gd name="T10" fmla="*/ 2147483647 w 17"/>
              <a:gd name="T11" fmla="*/ 2147483647 h 8"/>
              <a:gd name="T12" fmla="*/ 0 w 17"/>
              <a:gd name="T13" fmla="*/ 0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0" y="0"/>
                </a:moveTo>
                <a:lnTo>
                  <a:pt x="3" y="0"/>
                </a:lnTo>
                <a:lnTo>
                  <a:pt x="17" y="6"/>
                </a:lnTo>
                <a:lnTo>
                  <a:pt x="14" y="8"/>
                </a:lnTo>
                <a:lnTo>
                  <a:pt x="5" y="4"/>
                </a:lnTo>
                <a:lnTo>
                  <a:pt x="1" y="3"/>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98" name="Freeform 196">
            <a:extLst>
              <a:ext uri="{C183D7F6-B498-43B3-948B-1728B52AA6E4}">
                <adec:decorative xmlns:adec="http://schemas.microsoft.com/office/drawing/2017/decorative" val="1"/>
              </a:ext>
            </a:extLst>
          </p:cNvPr>
          <p:cNvSpPr>
            <a:spLocks/>
          </p:cNvSpPr>
          <p:nvPr/>
        </p:nvSpPr>
        <p:spPr bwMode="gray">
          <a:xfrm>
            <a:off x="6373310" y="1762061"/>
            <a:ext cx="22388" cy="9327"/>
          </a:xfrm>
          <a:custGeom>
            <a:avLst/>
            <a:gdLst>
              <a:gd name="T0" fmla="*/ 0 w 9"/>
              <a:gd name="T1" fmla="*/ 0 h 4"/>
              <a:gd name="T2" fmla="*/ 2147483647 w 9"/>
              <a:gd name="T3" fmla="*/ 2147483647 h 4"/>
              <a:gd name="T4" fmla="*/ 2147483647 w 9"/>
              <a:gd name="T5" fmla="*/ 2147483647 h 4"/>
              <a:gd name="T6" fmla="*/ 2147483647 w 9"/>
              <a:gd name="T7" fmla="*/ 2147483647 h 4"/>
              <a:gd name="T8" fmla="*/ 2147483647 w 9"/>
              <a:gd name="T9" fmla="*/ 2147483647 h 4"/>
              <a:gd name="T10" fmla="*/ 0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0" y="0"/>
                </a:moveTo>
                <a:lnTo>
                  <a:pt x="6" y="1"/>
                </a:lnTo>
                <a:lnTo>
                  <a:pt x="9" y="3"/>
                </a:lnTo>
                <a:lnTo>
                  <a:pt x="6" y="4"/>
                </a:lnTo>
                <a:lnTo>
                  <a:pt x="3" y="3"/>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199" name="Freeform 197">
            <a:extLst>
              <a:ext uri="{C183D7F6-B498-43B3-948B-1728B52AA6E4}">
                <adec:decorative xmlns:adec="http://schemas.microsoft.com/office/drawing/2017/decorative" val="1"/>
              </a:ext>
            </a:extLst>
          </p:cNvPr>
          <p:cNvSpPr>
            <a:spLocks/>
          </p:cNvSpPr>
          <p:nvPr/>
        </p:nvSpPr>
        <p:spPr bwMode="gray">
          <a:xfrm>
            <a:off x="6388235" y="1737810"/>
            <a:ext cx="13060" cy="9327"/>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1"/>
                </a:moveTo>
                <a:lnTo>
                  <a:pt x="2" y="0"/>
                </a:lnTo>
                <a:lnTo>
                  <a:pt x="5" y="1"/>
                </a:lnTo>
                <a:lnTo>
                  <a:pt x="2" y="4"/>
                </a:lnTo>
                <a:lnTo>
                  <a:pt x="0"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00" name="Freeform 198">
            <a:extLst>
              <a:ext uri="{C183D7F6-B498-43B3-948B-1728B52AA6E4}">
                <adec:decorative xmlns:adec="http://schemas.microsoft.com/office/drawing/2017/decorative" val="1"/>
              </a:ext>
            </a:extLst>
          </p:cNvPr>
          <p:cNvSpPr>
            <a:spLocks/>
          </p:cNvSpPr>
          <p:nvPr/>
        </p:nvSpPr>
        <p:spPr bwMode="gray">
          <a:xfrm>
            <a:off x="6354654" y="1760195"/>
            <a:ext cx="24253" cy="14924"/>
          </a:xfrm>
          <a:custGeom>
            <a:avLst/>
            <a:gdLst>
              <a:gd name="T0" fmla="*/ 2147483647 w 10"/>
              <a:gd name="T1" fmla="*/ 0 h 6"/>
              <a:gd name="T2" fmla="*/ 2147483647 w 10"/>
              <a:gd name="T3" fmla="*/ 2147483647 h 6"/>
              <a:gd name="T4" fmla="*/ 2147483647 w 10"/>
              <a:gd name="T5" fmla="*/ 2147483647 h 6"/>
              <a:gd name="T6" fmla="*/ 2147483647 w 10"/>
              <a:gd name="T7" fmla="*/ 2147483647 h 6"/>
              <a:gd name="T8" fmla="*/ 0 w 10"/>
              <a:gd name="T9" fmla="*/ 0 h 6"/>
              <a:gd name="T10" fmla="*/ 2147483647 w 10"/>
              <a:gd name="T11" fmla="*/ 0 h 6"/>
              <a:gd name="T12" fmla="*/ 0 60000 65536"/>
              <a:gd name="T13" fmla="*/ 0 60000 65536"/>
              <a:gd name="T14" fmla="*/ 0 60000 65536"/>
              <a:gd name="T15" fmla="*/ 0 60000 65536"/>
              <a:gd name="T16" fmla="*/ 0 60000 65536"/>
              <a:gd name="T17" fmla="*/ 0 60000 65536"/>
              <a:gd name="T18" fmla="*/ 0 w 10"/>
              <a:gd name="T19" fmla="*/ 0 h 6"/>
              <a:gd name="T20" fmla="*/ 10 w 10"/>
              <a:gd name="T21" fmla="*/ 6 h 6"/>
            </a:gdLst>
            <a:ahLst/>
            <a:cxnLst>
              <a:cxn ang="T12">
                <a:pos x="T0" y="T1"/>
              </a:cxn>
              <a:cxn ang="T13">
                <a:pos x="T2" y="T3"/>
              </a:cxn>
              <a:cxn ang="T14">
                <a:pos x="T4" y="T5"/>
              </a:cxn>
              <a:cxn ang="T15">
                <a:pos x="T6" y="T7"/>
              </a:cxn>
              <a:cxn ang="T16">
                <a:pos x="T8" y="T9"/>
              </a:cxn>
              <a:cxn ang="T17">
                <a:pos x="T10" y="T11"/>
              </a:cxn>
            </a:cxnLst>
            <a:rect l="T18" t="T19" r="T20" b="T21"/>
            <a:pathLst>
              <a:path w="10" h="6">
                <a:moveTo>
                  <a:pt x="2" y="0"/>
                </a:moveTo>
                <a:lnTo>
                  <a:pt x="6" y="4"/>
                </a:lnTo>
                <a:lnTo>
                  <a:pt x="10" y="6"/>
                </a:lnTo>
                <a:lnTo>
                  <a:pt x="6" y="5"/>
                </a:lnTo>
                <a:lnTo>
                  <a:pt x="0" y="0"/>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01" name="Freeform 200">
            <a:extLst>
              <a:ext uri="{C183D7F6-B498-43B3-948B-1728B52AA6E4}">
                <adec:decorative xmlns:adec="http://schemas.microsoft.com/office/drawing/2017/decorative" val="1"/>
              </a:ext>
            </a:extLst>
          </p:cNvPr>
          <p:cNvSpPr>
            <a:spLocks/>
          </p:cNvSpPr>
          <p:nvPr/>
        </p:nvSpPr>
        <p:spPr bwMode="gray">
          <a:xfrm>
            <a:off x="5641970" y="4541551"/>
            <a:ext cx="304103" cy="281680"/>
          </a:xfrm>
          <a:custGeom>
            <a:avLst/>
            <a:gdLst>
              <a:gd name="T0" fmla="*/ 2147483647 w 125"/>
              <a:gd name="T1" fmla="*/ 2147483647 h 116"/>
              <a:gd name="T2" fmla="*/ 2147483647 w 125"/>
              <a:gd name="T3" fmla="*/ 2147483647 h 116"/>
              <a:gd name="T4" fmla="*/ 2147483647 w 125"/>
              <a:gd name="T5" fmla="*/ 2147483647 h 116"/>
              <a:gd name="T6" fmla="*/ 2147483647 w 125"/>
              <a:gd name="T7" fmla="*/ 2147483647 h 116"/>
              <a:gd name="T8" fmla="*/ 2147483647 w 125"/>
              <a:gd name="T9" fmla="*/ 2147483647 h 116"/>
              <a:gd name="T10" fmla="*/ 2147483647 w 125"/>
              <a:gd name="T11" fmla="*/ 2147483647 h 116"/>
              <a:gd name="T12" fmla="*/ 2147483647 w 125"/>
              <a:gd name="T13" fmla="*/ 2147483647 h 116"/>
              <a:gd name="T14" fmla="*/ 0 w 125"/>
              <a:gd name="T15" fmla="*/ 2147483647 h 116"/>
              <a:gd name="T16" fmla="*/ 2147483647 w 125"/>
              <a:gd name="T17" fmla="*/ 2147483647 h 116"/>
              <a:gd name="T18" fmla="*/ 2147483647 w 125"/>
              <a:gd name="T19" fmla="*/ 2147483647 h 116"/>
              <a:gd name="T20" fmla="*/ 2147483647 w 125"/>
              <a:gd name="T21" fmla="*/ 2147483647 h 116"/>
              <a:gd name="T22" fmla="*/ 2147483647 w 125"/>
              <a:gd name="T23" fmla="*/ 2147483647 h 116"/>
              <a:gd name="T24" fmla="*/ 2147483647 w 125"/>
              <a:gd name="T25" fmla="*/ 2147483647 h 116"/>
              <a:gd name="T26" fmla="*/ 2147483647 w 125"/>
              <a:gd name="T27" fmla="*/ 2147483647 h 116"/>
              <a:gd name="T28" fmla="*/ 2147483647 w 125"/>
              <a:gd name="T29" fmla="*/ 0 h 116"/>
              <a:gd name="T30" fmla="*/ 2147483647 w 125"/>
              <a:gd name="T31" fmla="*/ 2147483647 h 116"/>
              <a:gd name="T32" fmla="*/ 2147483647 w 125"/>
              <a:gd name="T33" fmla="*/ 2147483647 h 116"/>
              <a:gd name="T34" fmla="*/ 2147483647 w 125"/>
              <a:gd name="T35" fmla="*/ 2147483647 h 116"/>
              <a:gd name="T36" fmla="*/ 2147483647 w 125"/>
              <a:gd name="T37" fmla="*/ 2147483647 h 116"/>
              <a:gd name="T38" fmla="*/ 2147483647 w 125"/>
              <a:gd name="T39" fmla="*/ 2147483647 h 116"/>
              <a:gd name="T40" fmla="*/ 2147483647 w 125"/>
              <a:gd name="T41" fmla="*/ 2147483647 h 116"/>
              <a:gd name="T42" fmla="*/ 2147483647 w 125"/>
              <a:gd name="T43" fmla="*/ 2147483647 h 116"/>
              <a:gd name="T44" fmla="*/ 2147483647 w 125"/>
              <a:gd name="T45" fmla="*/ 2147483647 h 116"/>
              <a:gd name="T46" fmla="*/ 2147483647 w 125"/>
              <a:gd name="T47" fmla="*/ 2147483647 h 116"/>
              <a:gd name="T48" fmla="*/ 2147483647 w 125"/>
              <a:gd name="T49" fmla="*/ 2147483647 h 116"/>
              <a:gd name="T50" fmla="*/ 2147483647 w 125"/>
              <a:gd name="T51" fmla="*/ 2147483647 h 116"/>
              <a:gd name="T52" fmla="*/ 2147483647 w 125"/>
              <a:gd name="T53" fmla="*/ 2147483647 h 116"/>
              <a:gd name="T54" fmla="*/ 2147483647 w 125"/>
              <a:gd name="T55" fmla="*/ 2147483647 h 116"/>
              <a:gd name="T56" fmla="*/ 2147483647 w 125"/>
              <a:gd name="T57" fmla="*/ 2147483647 h 116"/>
              <a:gd name="T58" fmla="*/ 2147483647 w 125"/>
              <a:gd name="T59" fmla="*/ 2147483647 h 116"/>
              <a:gd name="T60" fmla="*/ 2147483647 w 125"/>
              <a:gd name="T61" fmla="*/ 2147483647 h 116"/>
              <a:gd name="T62" fmla="*/ 2147483647 w 125"/>
              <a:gd name="T63" fmla="*/ 2147483647 h 116"/>
              <a:gd name="T64" fmla="*/ 2147483647 w 125"/>
              <a:gd name="T65" fmla="*/ 2147483647 h 116"/>
              <a:gd name="T66" fmla="*/ 2147483647 w 125"/>
              <a:gd name="T67" fmla="*/ 2147483647 h 1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5"/>
              <a:gd name="T103" fmla="*/ 0 h 116"/>
              <a:gd name="T104" fmla="*/ 125 w 125"/>
              <a:gd name="T105" fmla="*/ 116 h 11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5" h="116">
                <a:moveTo>
                  <a:pt x="59" y="112"/>
                </a:moveTo>
                <a:lnTo>
                  <a:pt x="59" y="103"/>
                </a:lnTo>
                <a:lnTo>
                  <a:pt x="56" y="97"/>
                </a:lnTo>
                <a:lnTo>
                  <a:pt x="52" y="95"/>
                </a:lnTo>
                <a:lnTo>
                  <a:pt x="54" y="89"/>
                </a:lnTo>
                <a:lnTo>
                  <a:pt x="50" y="80"/>
                </a:lnTo>
                <a:lnTo>
                  <a:pt x="51" y="75"/>
                </a:lnTo>
                <a:lnTo>
                  <a:pt x="52" y="65"/>
                </a:lnTo>
                <a:lnTo>
                  <a:pt x="48" y="61"/>
                </a:lnTo>
                <a:lnTo>
                  <a:pt x="36" y="59"/>
                </a:lnTo>
                <a:lnTo>
                  <a:pt x="32" y="55"/>
                </a:lnTo>
                <a:lnTo>
                  <a:pt x="11" y="52"/>
                </a:lnTo>
                <a:lnTo>
                  <a:pt x="6" y="45"/>
                </a:lnTo>
                <a:lnTo>
                  <a:pt x="8" y="40"/>
                </a:lnTo>
                <a:lnTo>
                  <a:pt x="3" y="33"/>
                </a:lnTo>
                <a:lnTo>
                  <a:pt x="0" y="30"/>
                </a:lnTo>
                <a:lnTo>
                  <a:pt x="5" y="15"/>
                </a:lnTo>
                <a:lnTo>
                  <a:pt x="14" y="4"/>
                </a:lnTo>
                <a:lnTo>
                  <a:pt x="20" y="3"/>
                </a:lnTo>
                <a:lnTo>
                  <a:pt x="14" y="7"/>
                </a:lnTo>
                <a:lnTo>
                  <a:pt x="13" y="12"/>
                </a:lnTo>
                <a:lnTo>
                  <a:pt x="14" y="16"/>
                </a:lnTo>
                <a:lnTo>
                  <a:pt x="11" y="23"/>
                </a:lnTo>
                <a:lnTo>
                  <a:pt x="14" y="32"/>
                </a:lnTo>
                <a:lnTo>
                  <a:pt x="20" y="30"/>
                </a:lnTo>
                <a:lnTo>
                  <a:pt x="20" y="22"/>
                </a:lnTo>
                <a:lnTo>
                  <a:pt x="17" y="15"/>
                </a:lnTo>
                <a:lnTo>
                  <a:pt x="19" y="10"/>
                </a:lnTo>
                <a:lnTo>
                  <a:pt x="30" y="7"/>
                </a:lnTo>
                <a:lnTo>
                  <a:pt x="28" y="0"/>
                </a:lnTo>
                <a:lnTo>
                  <a:pt x="32" y="1"/>
                </a:lnTo>
                <a:lnTo>
                  <a:pt x="34" y="5"/>
                </a:lnTo>
                <a:lnTo>
                  <a:pt x="39" y="5"/>
                </a:lnTo>
                <a:lnTo>
                  <a:pt x="46" y="8"/>
                </a:lnTo>
                <a:lnTo>
                  <a:pt x="46" y="14"/>
                </a:lnTo>
                <a:lnTo>
                  <a:pt x="67" y="16"/>
                </a:lnTo>
                <a:lnTo>
                  <a:pt x="71" y="19"/>
                </a:lnTo>
                <a:lnTo>
                  <a:pt x="77" y="20"/>
                </a:lnTo>
                <a:lnTo>
                  <a:pt x="82" y="19"/>
                </a:lnTo>
                <a:lnTo>
                  <a:pt x="88" y="14"/>
                </a:lnTo>
                <a:lnTo>
                  <a:pt x="92" y="13"/>
                </a:lnTo>
                <a:lnTo>
                  <a:pt x="98" y="15"/>
                </a:lnTo>
                <a:lnTo>
                  <a:pt x="103" y="23"/>
                </a:lnTo>
                <a:lnTo>
                  <a:pt x="109" y="22"/>
                </a:lnTo>
                <a:lnTo>
                  <a:pt x="117" y="28"/>
                </a:lnTo>
                <a:lnTo>
                  <a:pt x="120" y="33"/>
                </a:lnTo>
                <a:lnTo>
                  <a:pt x="125" y="38"/>
                </a:lnTo>
                <a:lnTo>
                  <a:pt x="125" y="45"/>
                </a:lnTo>
                <a:lnTo>
                  <a:pt x="119" y="47"/>
                </a:lnTo>
                <a:lnTo>
                  <a:pt x="118" y="52"/>
                </a:lnTo>
                <a:lnTo>
                  <a:pt x="121" y="53"/>
                </a:lnTo>
                <a:lnTo>
                  <a:pt x="121" y="56"/>
                </a:lnTo>
                <a:lnTo>
                  <a:pt x="114" y="58"/>
                </a:lnTo>
                <a:lnTo>
                  <a:pt x="114" y="69"/>
                </a:lnTo>
                <a:lnTo>
                  <a:pt x="116" y="71"/>
                </a:lnTo>
                <a:lnTo>
                  <a:pt x="114" y="80"/>
                </a:lnTo>
                <a:lnTo>
                  <a:pt x="100" y="86"/>
                </a:lnTo>
                <a:lnTo>
                  <a:pt x="89" y="79"/>
                </a:lnTo>
                <a:lnTo>
                  <a:pt x="83" y="80"/>
                </a:lnTo>
                <a:lnTo>
                  <a:pt x="82" y="85"/>
                </a:lnTo>
                <a:lnTo>
                  <a:pt x="85" y="87"/>
                </a:lnTo>
                <a:lnTo>
                  <a:pt x="85" y="99"/>
                </a:lnTo>
                <a:lnTo>
                  <a:pt x="91" y="98"/>
                </a:lnTo>
                <a:lnTo>
                  <a:pt x="93" y="101"/>
                </a:lnTo>
                <a:lnTo>
                  <a:pt x="92" y="105"/>
                </a:lnTo>
                <a:lnTo>
                  <a:pt x="75" y="114"/>
                </a:lnTo>
                <a:lnTo>
                  <a:pt x="68" y="116"/>
                </a:lnTo>
                <a:lnTo>
                  <a:pt x="59" y="11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02" name="Freeform 201">
            <a:extLst>
              <a:ext uri="{C183D7F6-B498-43B3-948B-1728B52AA6E4}">
                <adec:decorative xmlns:adec="http://schemas.microsoft.com/office/drawing/2017/decorative" val="1"/>
              </a:ext>
            </a:extLst>
          </p:cNvPr>
          <p:cNvSpPr>
            <a:spLocks/>
          </p:cNvSpPr>
          <p:nvPr/>
        </p:nvSpPr>
        <p:spPr bwMode="gray">
          <a:xfrm>
            <a:off x="5901297" y="4565801"/>
            <a:ext cx="27985" cy="24251"/>
          </a:xfrm>
          <a:custGeom>
            <a:avLst/>
            <a:gdLst>
              <a:gd name="T0" fmla="*/ 2147483647 w 11"/>
              <a:gd name="T1" fmla="*/ 0 h 10"/>
              <a:gd name="T2" fmla="*/ 2147483647 w 11"/>
              <a:gd name="T3" fmla="*/ 2147483647 h 10"/>
              <a:gd name="T4" fmla="*/ 2147483647 w 11"/>
              <a:gd name="T5" fmla="*/ 2147483647 h 10"/>
              <a:gd name="T6" fmla="*/ 2147483647 w 11"/>
              <a:gd name="T7" fmla="*/ 2147483647 h 10"/>
              <a:gd name="T8" fmla="*/ 2147483647 w 11"/>
              <a:gd name="T9" fmla="*/ 2147483647 h 10"/>
              <a:gd name="T10" fmla="*/ 2147483647 w 11"/>
              <a:gd name="T11" fmla="*/ 2147483647 h 10"/>
              <a:gd name="T12" fmla="*/ 2147483647 w 11"/>
              <a:gd name="T13" fmla="*/ 2147483647 h 10"/>
              <a:gd name="T14" fmla="*/ 2147483647 w 11"/>
              <a:gd name="T15" fmla="*/ 2147483647 h 10"/>
              <a:gd name="T16" fmla="*/ 2147483647 w 11"/>
              <a:gd name="T17" fmla="*/ 2147483647 h 10"/>
              <a:gd name="T18" fmla="*/ 2147483647 w 11"/>
              <a:gd name="T19" fmla="*/ 2147483647 h 10"/>
              <a:gd name="T20" fmla="*/ 2147483647 w 11"/>
              <a:gd name="T21" fmla="*/ 2147483647 h 10"/>
              <a:gd name="T22" fmla="*/ 2147483647 w 11"/>
              <a:gd name="T23" fmla="*/ 2147483647 h 10"/>
              <a:gd name="T24" fmla="*/ 2147483647 w 11"/>
              <a:gd name="T25" fmla="*/ 2147483647 h 10"/>
              <a:gd name="T26" fmla="*/ 2147483647 w 11"/>
              <a:gd name="T27" fmla="*/ 2147483647 h 10"/>
              <a:gd name="T28" fmla="*/ 2147483647 w 11"/>
              <a:gd name="T29" fmla="*/ 2147483647 h 10"/>
              <a:gd name="T30" fmla="*/ 2147483647 w 11"/>
              <a:gd name="T31" fmla="*/ 2147483647 h 10"/>
              <a:gd name="T32" fmla="*/ 2147483647 w 11"/>
              <a:gd name="T33" fmla="*/ 2147483647 h 10"/>
              <a:gd name="T34" fmla="*/ 0 w 11"/>
              <a:gd name="T35" fmla="*/ 2147483647 h 10"/>
              <a:gd name="T36" fmla="*/ 2147483647 w 11"/>
              <a:gd name="T37" fmla="*/ 2147483647 h 10"/>
              <a:gd name="T38" fmla="*/ 2147483647 w 11"/>
              <a:gd name="T39" fmla="*/ 2147483647 h 10"/>
              <a:gd name="T40" fmla="*/ 2147483647 w 11"/>
              <a:gd name="T41" fmla="*/ 2147483647 h 10"/>
              <a:gd name="T42" fmla="*/ 2147483647 w 11"/>
              <a:gd name="T43" fmla="*/ 2147483647 h 10"/>
              <a:gd name="T44" fmla="*/ 2147483647 w 11"/>
              <a:gd name="T45" fmla="*/ 2147483647 h 10"/>
              <a:gd name="T46" fmla="*/ 2147483647 w 11"/>
              <a:gd name="T47" fmla="*/ 2147483647 h 10"/>
              <a:gd name="T48" fmla="*/ 2147483647 w 11"/>
              <a:gd name="T49" fmla="*/ 2147483647 h 10"/>
              <a:gd name="T50" fmla="*/ 2147483647 w 11"/>
              <a:gd name="T51" fmla="*/ 2147483647 h 10"/>
              <a:gd name="T52" fmla="*/ 2147483647 w 11"/>
              <a:gd name="T53" fmla="*/ 2147483647 h 10"/>
              <a:gd name="T54" fmla="*/ 2147483647 w 11"/>
              <a:gd name="T55" fmla="*/ 2147483647 h 10"/>
              <a:gd name="T56" fmla="*/ 2147483647 w 11"/>
              <a:gd name="T57" fmla="*/ 2147483647 h 10"/>
              <a:gd name="T58" fmla="*/ 2147483647 w 11"/>
              <a:gd name="T59" fmla="*/ 2147483647 h 10"/>
              <a:gd name="T60" fmla="*/ 2147483647 w 11"/>
              <a:gd name="T61" fmla="*/ 2147483647 h 10"/>
              <a:gd name="T62" fmla="*/ 2147483647 w 11"/>
              <a:gd name="T63" fmla="*/ 2147483647 h 10"/>
              <a:gd name="T64" fmla="*/ 2147483647 w 11"/>
              <a:gd name="T65" fmla="*/ 2147483647 h 10"/>
              <a:gd name="T66" fmla="*/ 2147483647 w 11"/>
              <a:gd name="T67" fmla="*/ 2147483647 h 10"/>
              <a:gd name="T68" fmla="*/ 2147483647 w 11"/>
              <a:gd name="T69" fmla="*/ 2147483647 h 10"/>
              <a:gd name="T70" fmla="*/ 2147483647 w 11"/>
              <a:gd name="T71" fmla="*/ 2147483647 h 10"/>
              <a:gd name="T72" fmla="*/ 2147483647 w 11"/>
              <a:gd name="T73" fmla="*/ 2147483647 h 10"/>
              <a:gd name="T74" fmla="*/ 2147483647 w 11"/>
              <a:gd name="T75" fmla="*/ 2147483647 h 10"/>
              <a:gd name="T76" fmla="*/ 2147483647 w 11"/>
              <a:gd name="T77" fmla="*/ 2147483647 h 10"/>
              <a:gd name="T78" fmla="*/ 2147483647 w 11"/>
              <a:gd name="T79" fmla="*/ 2147483647 h 10"/>
              <a:gd name="T80" fmla="*/ 2147483647 w 11"/>
              <a:gd name="T81" fmla="*/ 0 h 10"/>
              <a:gd name="T82" fmla="*/ 2147483647 w 11"/>
              <a:gd name="T83" fmla="*/ 0 h 10"/>
              <a:gd name="T84" fmla="*/ 2147483647 w 11"/>
              <a:gd name="T85" fmla="*/ 0 h 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
              <a:gd name="T130" fmla="*/ 0 h 10"/>
              <a:gd name="T131" fmla="*/ 11 w 11"/>
              <a:gd name="T132" fmla="*/ 10 h 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 h="10">
                <a:moveTo>
                  <a:pt x="11" y="0"/>
                </a:moveTo>
                <a:lnTo>
                  <a:pt x="11" y="1"/>
                </a:lnTo>
                <a:lnTo>
                  <a:pt x="11" y="2"/>
                </a:lnTo>
                <a:lnTo>
                  <a:pt x="11" y="3"/>
                </a:lnTo>
                <a:lnTo>
                  <a:pt x="10" y="2"/>
                </a:lnTo>
                <a:lnTo>
                  <a:pt x="10" y="3"/>
                </a:lnTo>
                <a:lnTo>
                  <a:pt x="10" y="5"/>
                </a:lnTo>
                <a:lnTo>
                  <a:pt x="10" y="7"/>
                </a:lnTo>
                <a:lnTo>
                  <a:pt x="11" y="7"/>
                </a:lnTo>
                <a:lnTo>
                  <a:pt x="10" y="7"/>
                </a:lnTo>
                <a:lnTo>
                  <a:pt x="10" y="9"/>
                </a:lnTo>
                <a:lnTo>
                  <a:pt x="9" y="10"/>
                </a:lnTo>
                <a:lnTo>
                  <a:pt x="8" y="10"/>
                </a:lnTo>
                <a:lnTo>
                  <a:pt x="6" y="10"/>
                </a:lnTo>
                <a:lnTo>
                  <a:pt x="4" y="10"/>
                </a:lnTo>
                <a:lnTo>
                  <a:pt x="3" y="10"/>
                </a:lnTo>
                <a:lnTo>
                  <a:pt x="1" y="10"/>
                </a:lnTo>
                <a:lnTo>
                  <a:pt x="0" y="10"/>
                </a:lnTo>
                <a:lnTo>
                  <a:pt x="1" y="10"/>
                </a:lnTo>
                <a:lnTo>
                  <a:pt x="2" y="9"/>
                </a:lnTo>
                <a:lnTo>
                  <a:pt x="3" y="8"/>
                </a:lnTo>
                <a:lnTo>
                  <a:pt x="4" y="8"/>
                </a:lnTo>
                <a:lnTo>
                  <a:pt x="5" y="7"/>
                </a:lnTo>
                <a:lnTo>
                  <a:pt x="5" y="6"/>
                </a:lnTo>
                <a:lnTo>
                  <a:pt x="5" y="5"/>
                </a:lnTo>
                <a:lnTo>
                  <a:pt x="5" y="4"/>
                </a:lnTo>
                <a:lnTo>
                  <a:pt x="5" y="3"/>
                </a:lnTo>
                <a:lnTo>
                  <a:pt x="4" y="2"/>
                </a:lnTo>
                <a:lnTo>
                  <a:pt x="3" y="2"/>
                </a:lnTo>
                <a:lnTo>
                  <a:pt x="2" y="3"/>
                </a:lnTo>
                <a:lnTo>
                  <a:pt x="2" y="2"/>
                </a:lnTo>
                <a:lnTo>
                  <a:pt x="2" y="3"/>
                </a:lnTo>
                <a:lnTo>
                  <a:pt x="1" y="2"/>
                </a:lnTo>
                <a:lnTo>
                  <a:pt x="2" y="2"/>
                </a:lnTo>
                <a:lnTo>
                  <a:pt x="3" y="1"/>
                </a:lnTo>
                <a:lnTo>
                  <a:pt x="4" y="1"/>
                </a:lnTo>
                <a:lnTo>
                  <a:pt x="5" y="1"/>
                </a:lnTo>
                <a:lnTo>
                  <a:pt x="6" y="1"/>
                </a:lnTo>
                <a:lnTo>
                  <a:pt x="8" y="1"/>
                </a:lnTo>
                <a:lnTo>
                  <a:pt x="9" y="1"/>
                </a:lnTo>
                <a:lnTo>
                  <a:pt x="9" y="0"/>
                </a:lnTo>
                <a:lnTo>
                  <a:pt x="10" y="0"/>
                </a:lnTo>
                <a:lnTo>
                  <a:pt x="1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03" name="Freeform 202">
            <a:extLst>
              <a:ext uri="{C183D7F6-B498-43B3-948B-1728B52AA6E4}">
                <adec:decorative xmlns:adec="http://schemas.microsoft.com/office/drawing/2017/decorative" val="1"/>
              </a:ext>
            </a:extLst>
          </p:cNvPr>
          <p:cNvSpPr>
            <a:spLocks/>
          </p:cNvSpPr>
          <p:nvPr/>
        </p:nvSpPr>
        <p:spPr bwMode="gray">
          <a:xfrm>
            <a:off x="5992715" y="4694517"/>
            <a:ext cx="87687" cy="95137"/>
          </a:xfrm>
          <a:custGeom>
            <a:avLst/>
            <a:gdLst>
              <a:gd name="T0" fmla="*/ 2147483647 w 36"/>
              <a:gd name="T1" fmla="*/ 2147483647 h 39"/>
              <a:gd name="T2" fmla="*/ 2147483647 w 36"/>
              <a:gd name="T3" fmla="*/ 2147483647 h 39"/>
              <a:gd name="T4" fmla="*/ 0 w 36"/>
              <a:gd name="T5" fmla="*/ 2147483647 h 39"/>
              <a:gd name="T6" fmla="*/ 0 w 36"/>
              <a:gd name="T7" fmla="*/ 2147483647 h 39"/>
              <a:gd name="T8" fmla="*/ 2147483647 w 36"/>
              <a:gd name="T9" fmla="*/ 2147483647 h 39"/>
              <a:gd name="T10" fmla="*/ 2147483647 w 36"/>
              <a:gd name="T11" fmla="*/ 2147483647 h 39"/>
              <a:gd name="T12" fmla="*/ 2147483647 w 36"/>
              <a:gd name="T13" fmla="*/ 0 h 39"/>
              <a:gd name="T14" fmla="*/ 2147483647 w 36"/>
              <a:gd name="T15" fmla="*/ 0 h 39"/>
              <a:gd name="T16" fmla="*/ 2147483647 w 36"/>
              <a:gd name="T17" fmla="*/ 2147483647 h 39"/>
              <a:gd name="T18" fmla="*/ 2147483647 w 36"/>
              <a:gd name="T19" fmla="*/ 2147483647 h 39"/>
              <a:gd name="T20" fmla="*/ 2147483647 w 36"/>
              <a:gd name="T21" fmla="*/ 2147483647 h 39"/>
              <a:gd name="T22" fmla="*/ 2147483647 w 36"/>
              <a:gd name="T23" fmla="*/ 2147483647 h 39"/>
              <a:gd name="T24" fmla="*/ 2147483647 w 36"/>
              <a:gd name="T25" fmla="*/ 2147483647 h 39"/>
              <a:gd name="T26" fmla="*/ 2147483647 w 36"/>
              <a:gd name="T27" fmla="*/ 2147483647 h 39"/>
              <a:gd name="T28" fmla="*/ 2147483647 w 36"/>
              <a:gd name="T29" fmla="*/ 2147483647 h 39"/>
              <a:gd name="T30" fmla="*/ 2147483647 w 36"/>
              <a:gd name="T31" fmla="*/ 2147483647 h 39"/>
              <a:gd name="T32" fmla="*/ 2147483647 w 36"/>
              <a:gd name="T33" fmla="*/ 2147483647 h 39"/>
              <a:gd name="T34" fmla="*/ 2147483647 w 36"/>
              <a:gd name="T35" fmla="*/ 2147483647 h 39"/>
              <a:gd name="T36" fmla="*/ 2147483647 w 36"/>
              <a:gd name="T37" fmla="*/ 214748364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39"/>
              <a:gd name="T59" fmla="*/ 36 w 36"/>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39">
                <a:moveTo>
                  <a:pt x="8" y="38"/>
                </a:moveTo>
                <a:lnTo>
                  <a:pt x="8" y="29"/>
                </a:lnTo>
                <a:lnTo>
                  <a:pt x="0" y="25"/>
                </a:lnTo>
                <a:lnTo>
                  <a:pt x="0" y="17"/>
                </a:lnTo>
                <a:lnTo>
                  <a:pt x="5" y="10"/>
                </a:lnTo>
                <a:lnTo>
                  <a:pt x="6" y="2"/>
                </a:lnTo>
                <a:lnTo>
                  <a:pt x="11" y="0"/>
                </a:lnTo>
                <a:lnTo>
                  <a:pt x="31" y="0"/>
                </a:lnTo>
                <a:lnTo>
                  <a:pt x="36" y="3"/>
                </a:lnTo>
                <a:lnTo>
                  <a:pt x="36" y="6"/>
                </a:lnTo>
                <a:lnTo>
                  <a:pt x="33" y="8"/>
                </a:lnTo>
                <a:lnTo>
                  <a:pt x="31" y="17"/>
                </a:lnTo>
                <a:lnTo>
                  <a:pt x="35" y="29"/>
                </a:lnTo>
                <a:lnTo>
                  <a:pt x="31" y="37"/>
                </a:lnTo>
                <a:lnTo>
                  <a:pt x="22" y="37"/>
                </a:lnTo>
                <a:lnTo>
                  <a:pt x="20" y="35"/>
                </a:lnTo>
                <a:lnTo>
                  <a:pt x="18" y="35"/>
                </a:lnTo>
                <a:lnTo>
                  <a:pt x="16" y="39"/>
                </a:lnTo>
                <a:lnTo>
                  <a:pt x="8" y="3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04" name="Freeform 203">
            <a:extLst>
              <a:ext uri="{C183D7F6-B498-43B3-948B-1728B52AA6E4}">
                <adec:decorative xmlns:adec="http://schemas.microsoft.com/office/drawing/2017/decorative" val="1"/>
              </a:ext>
            </a:extLst>
          </p:cNvPr>
          <p:cNvSpPr>
            <a:spLocks/>
          </p:cNvSpPr>
          <p:nvPr/>
        </p:nvSpPr>
        <p:spPr bwMode="gray">
          <a:xfrm>
            <a:off x="6067341" y="4701978"/>
            <a:ext cx="65299" cy="89540"/>
          </a:xfrm>
          <a:custGeom>
            <a:avLst/>
            <a:gdLst>
              <a:gd name="T0" fmla="*/ 0 w 27"/>
              <a:gd name="T1" fmla="*/ 2147483647 h 37"/>
              <a:gd name="T2" fmla="*/ 2147483647 w 27"/>
              <a:gd name="T3" fmla="*/ 2147483647 h 37"/>
              <a:gd name="T4" fmla="*/ 0 w 27"/>
              <a:gd name="T5" fmla="*/ 2147483647 h 37"/>
              <a:gd name="T6" fmla="*/ 2147483647 w 27"/>
              <a:gd name="T7" fmla="*/ 2147483647 h 37"/>
              <a:gd name="T8" fmla="*/ 2147483647 w 27"/>
              <a:gd name="T9" fmla="*/ 2147483647 h 37"/>
              <a:gd name="T10" fmla="*/ 2147483647 w 27"/>
              <a:gd name="T11" fmla="*/ 0 h 37"/>
              <a:gd name="T12" fmla="*/ 2147483647 w 27"/>
              <a:gd name="T13" fmla="*/ 2147483647 h 37"/>
              <a:gd name="T14" fmla="*/ 2147483647 w 27"/>
              <a:gd name="T15" fmla="*/ 2147483647 h 37"/>
              <a:gd name="T16" fmla="*/ 2147483647 w 27"/>
              <a:gd name="T17" fmla="*/ 2147483647 h 37"/>
              <a:gd name="T18" fmla="*/ 2147483647 w 27"/>
              <a:gd name="T19" fmla="*/ 2147483647 h 37"/>
              <a:gd name="T20" fmla="*/ 2147483647 w 27"/>
              <a:gd name="T21" fmla="*/ 2147483647 h 37"/>
              <a:gd name="T22" fmla="*/ 2147483647 w 27"/>
              <a:gd name="T23" fmla="*/ 2147483647 h 37"/>
              <a:gd name="T24" fmla="*/ 2147483647 w 27"/>
              <a:gd name="T25" fmla="*/ 2147483647 h 37"/>
              <a:gd name="T26" fmla="*/ 0 w 27"/>
              <a:gd name="T27" fmla="*/ 2147483647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37"/>
              <a:gd name="T44" fmla="*/ 27 w 27"/>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37">
                <a:moveTo>
                  <a:pt x="0" y="34"/>
                </a:moveTo>
                <a:lnTo>
                  <a:pt x="4" y="26"/>
                </a:lnTo>
                <a:lnTo>
                  <a:pt x="0" y="14"/>
                </a:lnTo>
                <a:lnTo>
                  <a:pt x="2" y="5"/>
                </a:lnTo>
                <a:lnTo>
                  <a:pt x="5" y="3"/>
                </a:lnTo>
                <a:lnTo>
                  <a:pt x="5" y="0"/>
                </a:lnTo>
                <a:lnTo>
                  <a:pt x="12" y="1"/>
                </a:lnTo>
                <a:lnTo>
                  <a:pt x="16" y="2"/>
                </a:lnTo>
                <a:lnTo>
                  <a:pt x="27" y="13"/>
                </a:lnTo>
                <a:lnTo>
                  <a:pt x="25" y="21"/>
                </a:lnTo>
                <a:lnTo>
                  <a:pt x="20" y="31"/>
                </a:lnTo>
                <a:lnTo>
                  <a:pt x="16" y="37"/>
                </a:lnTo>
                <a:lnTo>
                  <a:pt x="5" y="35"/>
                </a:lnTo>
                <a:lnTo>
                  <a:pt x="0" y="3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05" name="Freeform 204">
            <a:extLst>
              <a:ext uri="{C183D7F6-B498-43B3-948B-1728B52AA6E4}">
                <adec:decorative xmlns:adec="http://schemas.microsoft.com/office/drawing/2017/decorative" val="1"/>
              </a:ext>
            </a:extLst>
          </p:cNvPr>
          <p:cNvSpPr>
            <a:spLocks/>
          </p:cNvSpPr>
          <p:nvPr/>
        </p:nvSpPr>
        <p:spPr bwMode="gray">
          <a:xfrm>
            <a:off x="5919954" y="4632957"/>
            <a:ext cx="91417" cy="179081"/>
          </a:xfrm>
          <a:custGeom>
            <a:avLst/>
            <a:gdLst>
              <a:gd name="T0" fmla="*/ 2147483647 w 38"/>
              <a:gd name="T1" fmla="*/ 0 h 73"/>
              <a:gd name="T2" fmla="*/ 2147483647 w 38"/>
              <a:gd name="T3" fmla="*/ 2147483647 h 73"/>
              <a:gd name="T4" fmla="*/ 2147483647 w 38"/>
              <a:gd name="T5" fmla="*/ 2147483647 h 73"/>
              <a:gd name="T6" fmla="*/ 2147483647 w 38"/>
              <a:gd name="T7" fmla="*/ 2147483647 h 73"/>
              <a:gd name="T8" fmla="*/ 2147483647 w 38"/>
              <a:gd name="T9" fmla="*/ 2147483647 h 73"/>
              <a:gd name="T10" fmla="*/ 2147483647 w 38"/>
              <a:gd name="T11" fmla="*/ 2147483647 h 73"/>
              <a:gd name="T12" fmla="*/ 2147483647 w 38"/>
              <a:gd name="T13" fmla="*/ 2147483647 h 73"/>
              <a:gd name="T14" fmla="*/ 2147483647 w 38"/>
              <a:gd name="T15" fmla="*/ 2147483647 h 73"/>
              <a:gd name="T16" fmla="*/ 2147483647 w 38"/>
              <a:gd name="T17" fmla="*/ 2147483647 h 73"/>
              <a:gd name="T18" fmla="*/ 2147483647 w 38"/>
              <a:gd name="T19" fmla="*/ 2147483647 h 73"/>
              <a:gd name="T20" fmla="*/ 2147483647 w 38"/>
              <a:gd name="T21" fmla="*/ 2147483647 h 73"/>
              <a:gd name="T22" fmla="*/ 2147483647 w 38"/>
              <a:gd name="T23" fmla="*/ 2147483647 h 73"/>
              <a:gd name="T24" fmla="*/ 2147483647 w 38"/>
              <a:gd name="T25" fmla="*/ 2147483647 h 73"/>
              <a:gd name="T26" fmla="*/ 2147483647 w 38"/>
              <a:gd name="T27" fmla="*/ 2147483647 h 73"/>
              <a:gd name="T28" fmla="*/ 2147483647 w 38"/>
              <a:gd name="T29" fmla="*/ 2147483647 h 73"/>
              <a:gd name="T30" fmla="*/ 2147483647 w 38"/>
              <a:gd name="T31" fmla="*/ 2147483647 h 73"/>
              <a:gd name="T32" fmla="*/ 2147483647 w 38"/>
              <a:gd name="T33" fmla="*/ 2147483647 h 73"/>
              <a:gd name="T34" fmla="*/ 2147483647 w 38"/>
              <a:gd name="T35" fmla="*/ 2147483647 h 73"/>
              <a:gd name="T36" fmla="*/ 2147483647 w 38"/>
              <a:gd name="T37" fmla="*/ 2147483647 h 73"/>
              <a:gd name="T38" fmla="*/ 2147483647 w 38"/>
              <a:gd name="T39" fmla="*/ 2147483647 h 73"/>
              <a:gd name="T40" fmla="*/ 2147483647 w 38"/>
              <a:gd name="T41" fmla="*/ 2147483647 h 73"/>
              <a:gd name="T42" fmla="*/ 2147483647 w 38"/>
              <a:gd name="T43" fmla="*/ 2147483647 h 73"/>
              <a:gd name="T44" fmla="*/ 2147483647 w 38"/>
              <a:gd name="T45" fmla="*/ 2147483647 h 73"/>
              <a:gd name="T46" fmla="*/ 0 w 38"/>
              <a:gd name="T47" fmla="*/ 2147483647 h 73"/>
              <a:gd name="T48" fmla="*/ 0 w 38"/>
              <a:gd name="T49" fmla="*/ 2147483647 h 73"/>
              <a:gd name="T50" fmla="*/ 2147483647 w 38"/>
              <a:gd name="T51" fmla="*/ 2147483647 h 73"/>
              <a:gd name="T52" fmla="*/ 2147483647 w 38"/>
              <a:gd name="T53" fmla="*/ 2147483647 h 73"/>
              <a:gd name="T54" fmla="*/ 2147483647 w 38"/>
              <a:gd name="T55" fmla="*/ 2147483647 h 73"/>
              <a:gd name="T56" fmla="*/ 2147483647 w 38"/>
              <a:gd name="T57" fmla="*/ 2147483647 h 73"/>
              <a:gd name="T58" fmla="*/ 2147483647 w 38"/>
              <a:gd name="T59" fmla="*/ 2147483647 h 73"/>
              <a:gd name="T60" fmla="*/ 2147483647 w 38"/>
              <a:gd name="T61" fmla="*/ 0 h 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
              <a:gd name="T94" fmla="*/ 0 h 73"/>
              <a:gd name="T95" fmla="*/ 38 w 38"/>
              <a:gd name="T96" fmla="*/ 73 h 7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 h="73">
                <a:moveTo>
                  <a:pt x="11" y="0"/>
                </a:moveTo>
                <a:lnTo>
                  <a:pt x="18" y="3"/>
                </a:lnTo>
                <a:lnTo>
                  <a:pt x="24" y="8"/>
                </a:lnTo>
                <a:lnTo>
                  <a:pt x="27" y="15"/>
                </a:lnTo>
                <a:lnTo>
                  <a:pt x="32" y="16"/>
                </a:lnTo>
                <a:lnTo>
                  <a:pt x="34" y="21"/>
                </a:lnTo>
                <a:lnTo>
                  <a:pt x="36" y="27"/>
                </a:lnTo>
                <a:lnTo>
                  <a:pt x="35" y="35"/>
                </a:lnTo>
                <a:lnTo>
                  <a:pt x="30" y="42"/>
                </a:lnTo>
                <a:lnTo>
                  <a:pt x="30" y="50"/>
                </a:lnTo>
                <a:lnTo>
                  <a:pt x="38" y="54"/>
                </a:lnTo>
                <a:lnTo>
                  <a:pt x="38" y="63"/>
                </a:lnTo>
                <a:lnTo>
                  <a:pt x="37" y="67"/>
                </a:lnTo>
                <a:lnTo>
                  <a:pt x="32" y="68"/>
                </a:lnTo>
                <a:lnTo>
                  <a:pt x="29" y="73"/>
                </a:lnTo>
                <a:lnTo>
                  <a:pt x="24" y="73"/>
                </a:lnTo>
                <a:lnTo>
                  <a:pt x="17" y="71"/>
                </a:lnTo>
                <a:lnTo>
                  <a:pt x="11" y="66"/>
                </a:lnTo>
                <a:lnTo>
                  <a:pt x="11" y="55"/>
                </a:lnTo>
                <a:lnTo>
                  <a:pt x="13" y="47"/>
                </a:lnTo>
                <a:lnTo>
                  <a:pt x="13" y="40"/>
                </a:lnTo>
                <a:lnTo>
                  <a:pt x="6" y="34"/>
                </a:lnTo>
                <a:lnTo>
                  <a:pt x="2" y="33"/>
                </a:lnTo>
                <a:lnTo>
                  <a:pt x="0" y="31"/>
                </a:lnTo>
                <a:lnTo>
                  <a:pt x="0" y="20"/>
                </a:lnTo>
                <a:lnTo>
                  <a:pt x="7" y="18"/>
                </a:lnTo>
                <a:lnTo>
                  <a:pt x="7" y="15"/>
                </a:lnTo>
                <a:lnTo>
                  <a:pt x="4" y="14"/>
                </a:lnTo>
                <a:lnTo>
                  <a:pt x="5" y="9"/>
                </a:lnTo>
                <a:lnTo>
                  <a:pt x="11" y="7"/>
                </a:lnTo>
                <a:lnTo>
                  <a:pt x="1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06" name="Freeform 205">
            <a:extLst>
              <a:ext uri="{C183D7F6-B498-43B3-948B-1728B52AA6E4}">
                <adec:decorative xmlns:adec="http://schemas.microsoft.com/office/drawing/2017/decorative" val="1"/>
              </a:ext>
            </a:extLst>
          </p:cNvPr>
          <p:cNvSpPr>
            <a:spLocks/>
          </p:cNvSpPr>
          <p:nvPr/>
        </p:nvSpPr>
        <p:spPr bwMode="gray">
          <a:xfrm>
            <a:off x="5737120" y="4535955"/>
            <a:ext cx="11193" cy="746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2"/>
                </a:moveTo>
                <a:lnTo>
                  <a:pt x="3" y="0"/>
                </a:lnTo>
                <a:lnTo>
                  <a:pt x="5" y="3"/>
                </a:lnTo>
                <a:lnTo>
                  <a:pt x="3"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07" name="Freeform 206">
            <a:extLst>
              <a:ext uri="{C183D7F6-B498-43B3-948B-1728B52AA6E4}">
                <adec:decorative xmlns:adec="http://schemas.microsoft.com/office/drawing/2017/decorative" val="1"/>
              </a:ext>
            </a:extLst>
          </p:cNvPr>
          <p:cNvSpPr>
            <a:spLocks/>
          </p:cNvSpPr>
          <p:nvPr/>
        </p:nvSpPr>
        <p:spPr bwMode="gray">
          <a:xfrm>
            <a:off x="5931147" y="4549013"/>
            <a:ext cx="9328" cy="9327"/>
          </a:xfrm>
          <a:custGeom>
            <a:avLst/>
            <a:gdLst>
              <a:gd name="T0" fmla="*/ 2147483647 w 4"/>
              <a:gd name="T1" fmla="*/ 2147483647 h 4"/>
              <a:gd name="T2" fmla="*/ 2147483647 w 4"/>
              <a:gd name="T3" fmla="*/ 2147483647 h 4"/>
              <a:gd name="T4" fmla="*/ 2147483647 w 4"/>
              <a:gd name="T5" fmla="*/ 0 h 4"/>
              <a:gd name="T6" fmla="*/ 2147483647 w 4"/>
              <a:gd name="T7" fmla="*/ 0 h 4"/>
              <a:gd name="T8" fmla="*/ 2147483647 w 4"/>
              <a:gd name="T9" fmla="*/ 0 h 4"/>
              <a:gd name="T10" fmla="*/ 2147483647 w 4"/>
              <a:gd name="T11" fmla="*/ 2147483647 h 4"/>
              <a:gd name="T12" fmla="*/ 2147483647 w 4"/>
              <a:gd name="T13" fmla="*/ 2147483647 h 4"/>
              <a:gd name="T14" fmla="*/ 2147483647 w 4"/>
              <a:gd name="T15" fmla="*/ 2147483647 h 4"/>
              <a:gd name="T16" fmla="*/ 2147483647 w 4"/>
              <a:gd name="T17" fmla="*/ 2147483647 h 4"/>
              <a:gd name="T18" fmla="*/ 2147483647 w 4"/>
              <a:gd name="T19" fmla="*/ 2147483647 h 4"/>
              <a:gd name="T20" fmla="*/ 2147483647 w 4"/>
              <a:gd name="T21" fmla="*/ 2147483647 h 4"/>
              <a:gd name="T22" fmla="*/ 2147483647 w 4"/>
              <a:gd name="T23" fmla="*/ 2147483647 h 4"/>
              <a:gd name="T24" fmla="*/ 0 w 4"/>
              <a:gd name="T25" fmla="*/ 2147483647 h 4"/>
              <a:gd name="T26" fmla="*/ 0 w 4"/>
              <a:gd name="T27" fmla="*/ 2147483647 h 4"/>
              <a:gd name="T28" fmla="*/ 2147483647 w 4"/>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4"/>
              <a:gd name="T47" fmla="*/ 4 w 4"/>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4">
                <a:moveTo>
                  <a:pt x="2" y="1"/>
                </a:moveTo>
                <a:lnTo>
                  <a:pt x="3" y="1"/>
                </a:lnTo>
                <a:lnTo>
                  <a:pt x="3" y="0"/>
                </a:lnTo>
                <a:lnTo>
                  <a:pt x="4" y="0"/>
                </a:lnTo>
                <a:lnTo>
                  <a:pt x="3" y="0"/>
                </a:lnTo>
                <a:lnTo>
                  <a:pt x="3" y="1"/>
                </a:lnTo>
                <a:lnTo>
                  <a:pt x="4" y="1"/>
                </a:lnTo>
                <a:lnTo>
                  <a:pt x="4" y="2"/>
                </a:lnTo>
                <a:lnTo>
                  <a:pt x="3" y="2"/>
                </a:lnTo>
                <a:lnTo>
                  <a:pt x="2" y="3"/>
                </a:lnTo>
                <a:lnTo>
                  <a:pt x="1" y="3"/>
                </a:lnTo>
                <a:lnTo>
                  <a:pt x="1" y="4"/>
                </a:lnTo>
                <a:lnTo>
                  <a:pt x="0" y="3"/>
                </a:lnTo>
                <a:lnTo>
                  <a:pt x="0" y="2"/>
                </a:lnTo>
                <a:lnTo>
                  <a:pt x="2"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08" name="Freeform 207">
            <a:extLst>
              <a:ext uri="{C183D7F6-B498-43B3-948B-1728B52AA6E4}">
                <adec:decorative xmlns:adec="http://schemas.microsoft.com/office/drawing/2017/decorative" val="1"/>
              </a:ext>
            </a:extLst>
          </p:cNvPr>
          <p:cNvSpPr>
            <a:spLocks/>
          </p:cNvSpPr>
          <p:nvPr/>
        </p:nvSpPr>
        <p:spPr bwMode="gray">
          <a:xfrm>
            <a:off x="5755775" y="4541551"/>
            <a:ext cx="13060" cy="9327"/>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3" y="0"/>
                </a:lnTo>
                <a:lnTo>
                  <a:pt x="5" y="3"/>
                </a:lnTo>
                <a:lnTo>
                  <a:pt x="3"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09" name="Freeform 208">
            <a:extLst>
              <a:ext uri="{C183D7F6-B498-43B3-948B-1728B52AA6E4}">
                <adec:decorative xmlns:adec="http://schemas.microsoft.com/office/drawing/2017/decorative" val="1"/>
              </a:ext>
            </a:extLst>
          </p:cNvPr>
          <p:cNvSpPr>
            <a:spLocks/>
          </p:cNvSpPr>
          <p:nvPr/>
        </p:nvSpPr>
        <p:spPr bwMode="gray">
          <a:xfrm>
            <a:off x="5722193" y="4534089"/>
            <a:ext cx="9328" cy="5596"/>
          </a:xfrm>
          <a:custGeom>
            <a:avLst/>
            <a:gdLst>
              <a:gd name="T0" fmla="*/ 0 w 4"/>
              <a:gd name="T1" fmla="*/ 2147483647 h 2"/>
              <a:gd name="T2" fmla="*/ 2147483647 w 4"/>
              <a:gd name="T3" fmla="*/ 0 h 2"/>
              <a:gd name="T4" fmla="*/ 2147483647 w 4"/>
              <a:gd name="T5" fmla="*/ 2147483647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2"/>
                </a:lnTo>
                <a:lnTo>
                  <a:pt x="3"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10" name="Freeform 209">
            <a:extLst>
              <a:ext uri="{C183D7F6-B498-43B3-948B-1728B52AA6E4}">
                <adec:decorative xmlns:adec="http://schemas.microsoft.com/office/drawing/2017/decorative" val="1"/>
              </a:ext>
            </a:extLst>
          </p:cNvPr>
          <p:cNvSpPr>
            <a:spLocks/>
          </p:cNvSpPr>
          <p:nvPr/>
        </p:nvSpPr>
        <p:spPr bwMode="gray">
          <a:xfrm>
            <a:off x="5516969" y="4535955"/>
            <a:ext cx="268656" cy="393605"/>
          </a:xfrm>
          <a:custGeom>
            <a:avLst/>
            <a:gdLst>
              <a:gd name="T0" fmla="*/ 2147483647 w 110"/>
              <a:gd name="T1" fmla="*/ 2147483647 h 162"/>
              <a:gd name="T2" fmla="*/ 2147483647 w 110"/>
              <a:gd name="T3" fmla="*/ 2147483647 h 162"/>
              <a:gd name="T4" fmla="*/ 2147483647 w 110"/>
              <a:gd name="T5" fmla="*/ 2147483647 h 162"/>
              <a:gd name="T6" fmla="*/ 2147483647 w 110"/>
              <a:gd name="T7" fmla="*/ 2147483647 h 162"/>
              <a:gd name="T8" fmla="*/ 2147483647 w 110"/>
              <a:gd name="T9" fmla="*/ 2147483647 h 162"/>
              <a:gd name="T10" fmla="*/ 2147483647 w 110"/>
              <a:gd name="T11" fmla="*/ 2147483647 h 162"/>
              <a:gd name="T12" fmla="*/ 0 w 110"/>
              <a:gd name="T13" fmla="*/ 2147483647 h 162"/>
              <a:gd name="T14" fmla="*/ 2147483647 w 110"/>
              <a:gd name="T15" fmla="*/ 2147483647 h 162"/>
              <a:gd name="T16" fmla="*/ 2147483647 w 110"/>
              <a:gd name="T17" fmla="*/ 2147483647 h 162"/>
              <a:gd name="T18" fmla="*/ 2147483647 w 110"/>
              <a:gd name="T19" fmla="*/ 2147483647 h 162"/>
              <a:gd name="T20" fmla="*/ 2147483647 w 110"/>
              <a:gd name="T21" fmla="*/ 2147483647 h 162"/>
              <a:gd name="T22" fmla="*/ 2147483647 w 110"/>
              <a:gd name="T23" fmla="*/ 2147483647 h 162"/>
              <a:gd name="T24" fmla="*/ 2147483647 w 110"/>
              <a:gd name="T25" fmla="*/ 2147483647 h 162"/>
              <a:gd name="T26" fmla="*/ 2147483647 w 110"/>
              <a:gd name="T27" fmla="*/ 2147483647 h 162"/>
              <a:gd name="T28" fmla="*/ 2147483647 w 110"/>
              <a:gd name="T29" fmla="*/ 2147483647 h 162"/>
              <a:gd name="T30" fmla="*/ 2147483647 w 110"/>
              <a:gd name="T31" fmla="*/ 2147483647 h 162"/>
              <a:gd name="T32" fmla="*/ 2147483647 w 110"/>
              <a:gd name="T33" fmla="*/ 2147483647 h 162"/>
              <a:gd name="T34" fmla="*/ 2147483647 w 110"/>
              <a:gd name="T35" fmla="*/ 2147483647 h 162"/>
              <a:gd name="T36" fmla="*/ 2147483647 w 110"/>
              <a:gd name="T37" fmla="*/ 0 h 162"/>
              <a:gd name="T38" fmla="*/ 2147483647 w 110"/>
              <a:gd name="T39" fmla="*/ 2147483647 h 162"/>
              <a:gd name="T40" fmla="*/ 2147483647 w 110"/>
              <a:gd name="T41" fmla="*/ 2147483647 h 162"/>
              <a:gd name="T42" fmla="*/ 2147483647 w 110"/>
              <a:gd name="T43" fmla="*/ 2147483647 h 162"/>
              <a:gd name="T44" fmla="*/ 2147483647 w 110"/>
              <a:gd name="T45" fmla="*/ 2147483647 h 162"/>
              <a:gd name="T46" fmla="*/ 2147483647 w 110"/>
              <a:gd name="T47" fmla="*/ 2147483647 h 162"/>
              <a:gd name="T48" fmla="*/ 2147483647 w 110"/>
              <a:gd name="T49" fmla="*/ 2147483647 h 162"/>
              <a:gd name="T50" fmla="*/ 2147483647 w 110"/>
              <a:gd name="T51" fmla="*/ 2147483647 h 162"/>
              <a:gd name="T52" fmla="*/ 2147483647 w 110"/>
              <a:gd name="T53" fmla="*/ 2147483647 h 162"/>
              <a:gd name="T54" fmla="*/ 2147483647 w 110"/>
              <a:gd name="T55" fmla="*/ 2147483647 h 162"/>
              <a:gd name="T56" fmla="*/ 2147483647 w 110"/>
              <a:gd name="T57" fmla="*/ 2147483647 h 162"/>
              <a:gd name="T58" fmla="*/ 2147483647 w 110"/>
              <a:gd name="T59" fmla="*/ 2147483647 h 162"/>
              <a:gd name="T60" fmla="*/ 2147483647 w 110"/>
              <a:gd name="T61" fmla="*/ 2147483647 h 162"/>
              <a:gd name="T62" fmla="*/ 2147483647 w 110"/>
              <a:gd name="T63" fmla="*/ 2147483647 h 162"/>
              <a:gd name="T64" fmla="*/ 2147483647 w 110"/>
              <a:gd name="T65" fmla="*/ 2147483647 h 162"/>
              <a:gd name="T66" fmla="*/ 2147483647 w 110"/>
              <a:gd name="T67" fmla="*/ 2147483647 h 1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0"/>
              <a:gd name="T103" fmla="*/ 0 h 162"/>
              <a:gd name="T104" fmla="*/ 110 w 110"/>
              <a:gd name="T105" fmla="*/ 162 h 1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0" h="162">
                <a:moveTo>
                  <a:pt x="82" y="162"/>
                </a:moveTo>
                <a:lnTo>
                  <a:pt x="77" y="162"/>
                </a:lnTo>
                <a:lnTo>
                  <a:pt x="79" y="151"/>
                </a:lnTo>
                <a:lnTo>
                  <a:pt x="70" y="147"/>
                </a:lnTo>
                <a:lnTo>
                  <a:pt x="51" y="148"/>
                </a:lnTo>
                <a:lnTo>
                  <a:pt x="36" y="126"/>
                </a:lnTo>
                <a:lnTo>
                  <a:pt x="28" y="125"/>
                </a:lnTo>
                <a:lnTo>
                  <a:pt x="25" y="127"/>
                </a:lnTo>
                <a:lnTo>
                  <a:pt x="20" y="125"/>
                </a:lnTo>
                <a:lnTo>
                  <a:pt x="13" y="125"/>
                </a:lnTo>
                <a:lnTo>
                  <a:pt x="10" y="126"/>
                </a:lnTo>
                <a:lnTo>
                  <a:pt x="7" y="124"/>
                </a:lnTo>
                <a:lnTo>
                  <a:pt x="7" y="119"/>
                </a:lnTo>
                <a:lnTo>
                  <a:pt x="0" y="114"/>
                </a:lnTo>
                <a:lnTo>
                  <a:pt x="0" y="105"/>
                </a:lnTo>
                <a:lnTo>
                  <a:pt x="5" y="98"/>
                </a:lnTo>
                <a:lnTo>
                  <a:pt x="10" y="97"/>
                </a:lnTo>
                <a:lnTo>
                  <a:pt x="12" y="94"/>
                </a:lnTo>
                <a:lnTo>
                  <a:pt x="12" y="91"/>
                </a:lnTo>
                <a:lnTo>
                  <a:pt x="16" y="86"/>
                </a:lnTo>
                <a:lnTo>
                  <a:pt x="15" y="79"/>
                </a:lnTo>
                <a:lnTo>
                  <a:pt x="14" y="69"/>
                </a:lnTo>
                <a:lnTo>
                  <a:pt x="14" y="58"/>
                </a:lnTo>
                <a:lnTo>
                  <a:pt x="12" y="51"/>
                </a:lnTo>
                <a:lnTo>
                  <a:pt x="17" y="50"/>
                </a:lnTo>
                <a:lnTo>
                  <a:pt x="20" y="45"/>
                </a:lnTo>
                <a:lnTo>
                  <a:pt x="23" y="42"/>
                </a:lnTo>
                <a:lnTo>
                  <a:pt x="22" y="37"/>
                </a:lnTo>
                <a:lnTo>
                  <a:pt x="28" y="31"/>
                </a:lnTo>
                <a:lnTo>
                  <a:pt x="28" y="25"/>
                </a:lnTo>
                <a:lnTo>
                  <a:pt x="32" y="23"/>
                </a:lnTo>
                <a:lnTo>
                  <a:pt x="33" y="17"/>
                </a:lnTo>
                <a:lnTo>
                  <a:pt x="36" y="12"/>
                </a:lnTo>
                <a:lnTo>
                  <a:pt x="41" y="14"/>
                </a:lnTo>
                <a:lnTo>
                  <a:pt x="43" y="12"/>
                </a:lnTo>
                <a:lnTo>
                  <a:pt x="60" y="5"/>
                </a:lnTo>
                <a:lnTo>
                  <a:pt x="62" y="0"/>
                </a:lnTo>
                <a:lnTo>
                  <a:pt x="68" y="0"/>
                </a:lnTo>
                <a:lnTo>
                  <a:pt x="72" y="2"/>
                </a:lnTo>
                <a:lnTo>
                  <a:pt x="71" y="5"/>
                </a:lnTo>
                <a:lnTo>
                  <a:pt x="65" y="6"/>
                </a:lnTo>
                <a:lnTo>
                  <a:pt x="56" y="17"/>
                </a:lnTo>
                <a:lnTo>
                  <a:pt x="51" y="32"/>
                </a:lnTo>
                <a:lnTo>
                  <a:pt x="54" y="35"/>
                </a:lnTo>
                <a:lnTo>
                  <a:pt x="59" y="42"/>
                </a:lnTo>
                <a:lnTo>
                  <a:pt x="57" y="47"/>
                </a:lnTo>
                <a:lnTo>
                  <a:pt x="62" y="54"/>
                </a:lnTo>
                <a:lnTo>
                  <a:pt x="83" y="57"/>
                </a:lnTo>
                <a:lnTo>
                  <a:pt x="87" y="61"/>
                </a:lnTo>
                <a:lnTo>
                  <a:pt x="99" y="63"/>
                </a:lnTo>
                <a:lnTo>
                  <a:pt x="103" y="67"/>
                </a:lnTo>
                <a:lnTo>
                  <a:pt x="102" y="77"/>
                </a:lnTo>
                <a:lnTo>
                  <a:pt x="101" y="82"/>
                </a:lnTo>
                <a:lnTo>
                  <a:pt x="105" y="91"/>
                </a:lnTo>
                <a:lnTo>
                  <a:pt x="103" y="97"/>
                </a:lnTo>
                <a:lnTo>
                  <a:pt x="107" y="99"/>
                </a:lnTo>
                <a:lnTo>
                  <a:pt x="110" y="105"/>
                </a:lnTo>
                <a:lnTo>
                  <a:pt x="110" y="114"/>
                </a:lnTo>
                <a:lnTo>
                  <a:pt x="104" y="112"/>
                </a:lnTo>
                <a:lnTo>
                  <a:pt x="99" y="106"/>
                </a:lnTo>
                <a:lnTo>
                  <a:pt x="82" y="108"/>
                </a:lnTo>
                <a:lnTo>
                  <a:pt x="81" y="111"/>
                </a:lnTo>
                <a:lnTo>
                  <a:pt x="89" y="117"/>
                </a:lnTo>
                <a:lnTo>
                  <a:pt x="87" y="122"/>
                </a:lnTo>
                <a:lnTo>
                  <a:pt x="82" y="121"/>
                </a:lnTo>
                <a:lnTo>
                  <a:pt x="83" y="132"/>
                </a:lnTo>
                <a:lnTo>
                  <a:pt x="88" y="136"/>
                </a:lnTo>
                <a:lnTo>
                  <a:pt x="82" y="16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11" name="Freeform 210">
            <a:extLst>
              <a:ext uri="{C183D7F6-B498-43B3-948B-1728B52AA6E4}">
                <adec:decorative xmlns:adec="http://schemas.microsoft.com/office/drawing/2017/decorative" val="1"/>
              </a:ext>
            </a:extLst>
          </p:cNvPr>
          <p:cNvSpPr>
            <a:spLocks/>
          </p:cNvSpPr>
          <p:nvPr/>
        </p:nvSpPr>
        <p:spPr bwMode="gray">
          <a:xfrm>
            <a:off x="5628910" y="4713169"/>
            <a:ext cx="886191" cy="994275"/>
          </a:xfrm>
          <a:custGeom>
            <a:avLst/>
            <a:gdLst>
              <a:gd name="T0" fmla="*/ 2147483647 w 364"/>
              <a:gd name="T1" fmla="*/ 2147483647 h 409"/>
              <a:gd name="T2" fmla="*/ 2147483647 w 364"/>
              <a:gd name="T3" fmla="*/ 2147483647 h 409"/>
              <a:gd name="T4" fmla="*/ 2147483647 w 364"/>
              <a:gd name="T5" fmla="*/ 2147483647 h 409"/>
              <a:gd name="T6" fmla="*/ 2147483647 w 364"/>
              <a:gd name="T7" fmla="*/ 2147483647 h 409"/>
              <a:gd name="T8" fmla="*/ 2147483647 w 364"/>
              <a:gd name="T9" fmla="*/ 2147483647 h 409"/>
              <a:gd name="T10" fmla="*/ 2147483647 w 364"/>
              <a:gd name="T11" fmla="*/ 2147483647 h 409"/>
              <a:gd name="T12" fmla="*/ 2147483647 w 364"/>
              <a:gd name="T13" fmla="*/ 2147483647 h 409"/>
              <a:gd name="T14" fmla="*/ 2147483647 w 364"/>
              <a:gd name="T15" fmla="*/ 2147483647 h 409"/>
              <a:gd name="T16" fmla="*/ 2147483647 w 364"/>
              <a:gd name="T17" fmla="*/ 2147483647 h 409"/>
              <a:gd name="T18" fmla="*/ 2147483647 w 364"/>
              <a:gd name="T19" fmla="*/ 2147483647 h 409"/>
              <a:gd name="T20" fmla="*/ 2147483647 w 364"/>
              <a:gd name="T21" fmla="*/ 2147483647 h 409"/>
              <a:gd name="T22" fmla="*/ 2147483647 w 364"/>
              <a:gd name="T23" fmla="*/ 2147483647 h 409"/>
              <a:gd name="T24" fmla="*/ 2147483647 w 364"/>
              <a:gd name="T25" fmla="*/ 2147483647 h 409"/>
              <a:gd name="T26" fmla="*/ 2147483647 w 364"/>
              <a:gd name="T27" fmla="*/ 2147483647 h 409"/>
              <a:gd name="T28" fmla="*/ 2147483647 w 364"/>
              <a:gd name="T29" fmla="*/ 2147483647 h 409"/>
              <a:gd name="T30" fmla="*/ 2147483647 w 364"/>
              <a:gd name="T31" fmla="*/ 2147483647 h 409"/>
              <a:gd name="T32" fmla="*/ 2147483647 w 364"/>
              <a:gd name="T33" fmla="*/ 2147483647 h 409"/>
              <a:gd name="T34" fmla="*/ 2147483647 w 364"/>
              <a:gd name="T35" fmla="*/ 2147483647 h 409"/>
              <a:gd name="T36" fmla="*/ 2147483647 w 364"/>
              <a:gd name="T37" fmla="*/ 2147483647 h 409"/>
              <a:gd name="T38" fmla="*/ 2147483647 w 364"/>
              <a:gd name="T39" fmla="*/ 2147483647 h 409"/>
              <a:gd name="T40" fmla="*/ 2147483647 w 364"/>
              <a:gd name="T41" fmla="*/ 2147483647 h 409"/>
              <a:gd name="T42" fmla="*/ 2147483647 w 364"/>
              <a:gd name="T43" fmla="*/ 2147483647 h 409"/>
              <a:gd name="T44" fmla="*/ 2147483647 w 364"/>
              <a:gd name="T45" fmla="*/ 2147483647 h 409"/>
              <a:gd name="T46" fmla="*/ 2147483647 w 364"/>
              <a:gd name="T47" fmla="*/ 2147483647 h 409"/>
              <a:gd name="T48" fmla="*/ 2147483647 w 364"/>
              <a:gd name="T49" fmla="*/ 2147483647 h 409"/>
              <a:gd name="T50" fmla="*/ 2147483647 w 364"/>
              <a:gd name="T51" fmla="*/ 2147483647 h 409"/>
              <a:gd name="T52" fmla="*/ 2147483647 w 364"/>
              <a:gd name="T53" fmla="*/ 2147483647 h 409"/>
              <a:gd name="T54" fmla="*/ 2147483647 w 364"/>
              <a:gd name="T55" fmla="*/ 2147483647 h 409"/>
              <a:gd name="T56" fmla="*/ 2147483647 w 364"/>
              <a:gd name="T57" fmla="*/ 2147483647 h 409"/>
              <a:gd name="T58" fmla="*/ 2147483647 w 364"/>
              <a:gd name="T59" fmla="*/ 2147483647 h 409"/>
              <a:gd name="T60" fmla="*/ 2147483647 w 364"/>
              <a:gd name="T61" fmla="*/ 2147483647 h 409"/>
              <a:gd name="T62" fmla="*/ 2147483647 w 364"/>
              <a:gd name="T63" fmla="*/ 2147483647 h 409"/>
              <a:gd name="T64" fmla="*/ 2147483647 w 364"/>
              <a:gd name="T65" fmla="*/ 2147483647 h 409"/>
              <a:gd name="T66" fmla="*/ 2147483647 w 364"/>
              <a:gd name="T67" fmla="*/ 2147483647 h 409"/>
              <a:gd name="T68" fmla="*/ 2147483647 w 364"/>
              <a:gd name="T69" fmla="*/ 2147483647 h 409"/>
              <a:gd name="T70" fmla="*/ 2147483647 w 364"/>
              <a:gd name="T71" fmla="*/ 2147483647 h 409"/>
              <a:gd name="T72" fmla="*/ 2147483647 w 364"/>
              <a:gd name="T73" fmla="*/ 2147483647 h 409"/>
              <a:gd name="T74" fmla="*/ 2147483647 w 364"/>
              <a:gd name="T75" fmla="*/ 2147483647 h 409"/>
              <a:gd name="T76" fmla="*/ 2147483647 w 364"/>
              <a:gd name="T77" fmla="*/ 2147483647 h 409"/>
              <a:gd name="T78" fmla="*/ 2147483647 w 364"/>
              <a:gd name="T79" fmla="*/ 2147483647 h 409"/>
              <a:gd name="T80" fmla="*/ 2147483647 w 364"/>
              <a:gd name="T81" fmla="*/ 2147483647 h 409"/>
              <a:gd name="T82" fmla="*/ 2147483647 w 364"/>
              <a:gd name="T83" fmla="*/ 2147483647 h 409"/>
              <a:gd name="T84" fmla="*/ 2147483647 w 364"/>
              <a:gd name="T85" fmla="*/ 2147483647 h 409"/>
              <a:gd name="T86" fmla="*/ 2147483647 w 364"/>
              <a:gd name="T87" fmla="*/ 2147483647 h 409"/>
              <a:gd name="T88" fmla="*/ 2147483647 w 364"/>
              <a:gd name="T89" fmla="*/ 2147483647 h 409"/>
              <a:gd name="T90" fmla="*/ 2147483647 w 364"/>
              <a:gd name="T91" fmla="*/ 2147483647 h 409"/>
              <a:gd name="T92" fmla="*/ 2147483647 w 364"/>
              <a:gd name="T93" fmla="*/ 2147483647 h 409"/>
              <a:gd name="T94" fmla="*/ 2147483647 w 364"/>
              <a:gd name="T95" fmla="*/ 2147483647 h 409"/>
              <a:gd name="T96" fmla="*/ 2147483647 w 364"/>
              <a:gd name="T97" fmla="*/ 2147483647 h 409"/>
              <a:gd name="T98" fmla="*/ 2147483647 w 364"/>
              <a:gd name="T99" fmla="*/ 2147483647 h 409"/>
              <a:gd name="T100" fmla="*/ 2147483647 w 364"/>
              <a:gd name="T101" fmla="*/ 2147483647 h 409"/>
              <a:gd name="T102" fmla="*/ 2147483647 w 364"/>
              <a:gd name="T103" fmla="*/ 2147483647 h 409"/>
              <a:gd name="T104" fmla="*/ 2147483647 w 364"/>
              <a:gd name="T105" fmla="*/ 2147483647 h 409"/>
              <a:gd name="T106" fmla="*/ 2147483647 w 364"/>
              <a:gd name="T107" fmla="*/ 2147483647 h 409"/>
              <a:gd name="T108" fmla="*/ 2147483647 w 364"/>
              <a:gd name="T109" fmla="*/ 2147483647 h 409"/>
              <a:gd name="T110" fmla="*/ 2147483647 w 364"/>
              <a:gd name="T111" fmla="*/ 2147483647 h 409"/>
              <a:gd name="T112" fmla="*/ 2147483647 w 364"/>
              <a:gd name="T113" fmla="*/ 2147483647 h 409"/>
              <a:gd name="T114" fmla="*/ 2147483647 w 364"/>
              <a:gd name="T115" fmla="*/ 2147483647 h 409"/>
              <a:gd name="T116" fmla="*/ 2147483647 w 364"/>
              <a:gd name="T117" fmla="*/ 2147483647 h 409"/>
              <a:gd name="T118" fmla="*/ 2147483647 w 364"/>
              <a:gd name="T119" fmla="*/ 2147483647 h 409"/>
              <a:gd name="T120" fmla="*/ 2147483647 w 364"/>
              <a:gd name="T121" fmla="*/ 2147483647 h 409"/>
              <a:gd name="T122" fmla="*/ 2147483647 w 364"/>
              <a:gd name="T123" fmla="*/ 2147483647 h 409"/>
              <a:gd name="T124" fmla="*/ 2147483647 w 364"/>
              <a:gd name="T125" fmla="*/ 0 h 4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4"/>
              <a:gd name="T190" fmla="*/ 0 h 409"/>
              <a:gd name="T191" fmla="*/ 364 w 364"/>
              <a:gd name="T192" fmla="*/ 409 h 4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4" h="409">
                <a:moveTo>
                  <a:pt x="121" y="0"/>
                </a:moveTo>
                <a:lnTo>
                  <a:pt x="125" y="1"/>
                </a:lnTo>
                <a:lnTo>
                  <a:pt x="132" y="7"/>
                </a:lnTo>
                <a:lnTo>
                  <a:pt x="132" y="14"/>
                </a:lnTo>
                <a:lnTo>
                  <a:pt x="130" y="22"/>
                </a:lnTo>
                <a:lnTo>
                  <a:pt x="130" y="33"/>
                </a:lnTo>
                <a:lnTo>
                  <a:pt x="136" y="38"/>
                </a:lnTo>
                <a:lnTo>
                  <a:pt x="143" y="40"/>
                </a:lnTo>
                <a:lnTo>
                  <a:pt x="148" y="40"/>
                </a:lnTo>
                <a:lnTo>
                  <a:pt x="151" y="35"/>
                </a:lnTo>
                <a:lnTo>
                  <a:pt x="156" y="34"/>
                </a:lnTo>
                <a:lnTo>
                  <a:pt x="157" y="30"/>
                </a:lnTo>
                <a:lnTo>
                  <a:pt x="165" y="31"/>
                </a:lnTo>
                <a:lnTo>
                  <a:pt x="167" y="27"/>
                </a:lnTo>
                <a:lnTo>
                  <a:pt x="169" y="27"/>
                </a:lnTo>
                <a:lnTo>
                  <a:pt x="171" y="29"/>
                </a:lnTo>
                <a:lnTo>
                  <a:pt x="180" y="29"/>
                </a:lnTo>
                <a:lnTo>
                  <a:pt x="185" y="30"/>
                </a:lnTo>
                <a:lnTo>
                  <a:pt x="196" y="32"/>
                </a:lnTo>
                <a:lnTo>
                  <a:pt x="200" y="26"/>
                </a:lnTo>
                <a:lnTo>
                  <a:pt x="205" y="16"/>
                </a:lnTo>
                <a:lnTo>
                  <a:pt x="207" y="8"/>
                </a:lnTo>
                <a:lnTo>
                  <a:pt x="209" y="9"/>
                </a:lnTo>
                <a:lnTo>
                  <a:pt x="212" y="17"/>
                </a:lnTo>
                <a:lnTo>
                  <a:pt x="215" y="27"/>
                </a:lnTo>
                <a:lnTo>
                  <a:pt x="225" y="35"/>
                </a:lnTo>
                <a:lnTo>
                  <a:pt x="223" y="43"/>
                </a:lnTo>
                <a:lnTo>
                  <a:pt x="219" y="45"/>
                </a:lnTo>
                <a:lnTo>
                  <a:pt x="216" y="48"/>
                </a:lnTo>
                <a:lnTo>
                  <a:pt x="219" y="50"/>
                </a:lnTo>
                <a:lnTo>
                  <a:pt x="225" y="50"/>
                </a:lnTo>
                <a:lnTo>
                  <a:pt x="228" y="53"/>
                </a:lnTo>
                <a:lnTo>
                  <a:pt x="231" y="54"/>
                </a:lnTo>
                <a:lnTo>
                  <a:pt x="236" y="56"/>
                </a:lnTo>
                <a:lnTo>
                  <a:pt x="233" y="63"/>
                </a:lnTo>
                <a:lnTo>
                  <a:pt x="225" y="68"/>
                </a:lnTo>
                <a:lnTo>
                  <a:pt x="225" y="70"/>
                </a:lnTo>
                <a:lnTo>
                  <a:pt x="230" y="70"/>
                </a:lnTo>
                <a:lnTo>
                  <a:pt x="238" y="63"/>
                </a:lnTo>
                <a:lnTo>
                  <a:pt x="240" y="58"/>
                </a:lnTo>
                <a:lnTo>
                  <a:pt x="250" y="59"/>
                </a:lnTo>
                <a:lnTo>
                  <a:pt x="260" y="65"/>
                </a:lnTo>
                <a:lnTo>
                  <a:pt x="269" y="65"/>
                </a:lnTo>
                <a:lnTo>
                  <a:pt x="274" y="70"/>
                </a:lnTo>
                <a:lnTo>
                  <a:pt x="270" y="78"/>
                </a:lnTo>
                <a:lnTo>
                  <a:pt x="273" y="83"/>
                </a:lnTo>
                <a:lnTo>
                  <a:pt x="278" y="77"/>
                </a:lnTo>
                <a:lnTo>
                  <a:pt x="283" y="76"/>
                </a:lnTo>
                <a:lnTo>
                  <a:pt x="299" y="81"/>
                </a:lnTo>
                <a:lnTo>
                  <a:pt x="309" y="80"/>
                </a:lnTo>
                <a:lnTo>
                  <a:pt x="317" y="86"/>
                </a:lnTo>
                <a:lnTo>
                  <a:pt x="327" y="88"/>
                </a:lnTo>
                <a:lnTo>
                  <a:pt x="341" y="100"/>
                </a:lnTo>
                <a:lnTo>
                  <a:pt x="361" y="106"/>
                </a:lnTo>
                <a:lnTo>
                  <a:pt x="364" y="114"/>
                </a:lnTo>
                <a:lnTo>
                  <a:pt x="364" y="140"/>
                </a:lnTo>
                <a:lnTo>
                  <a:pt x="358" y="148"/>
                </a:lnTo>
                <a:lnTo>
                  <a:pt x="356" y="153"/>
                </a:lnTo>
                <a:lnTo>
                  <a:pt x="353" y="158"/>
                </a:lnTo>
                <a:lnTo>
                  <a:pt x="346" y="161"/>
                </a:lnTo>
                <a:lnTo>
                  <a:pt x="343" y="163"/>
                </a:lnTo>
                <a:lnTo>
                  <a:pt x="341" y="171"/>
                </a:lnTo>
                <a:lnTo>
                  <a:pt x="337" y="178"/>
                </a:lnTo>
                <a:lnTo>
                  <a:pt x="328" y="184"/>
                </a:lnTo>
                <a:lnTo>
                  <a:pt x="326" y="187"/>
                </a:lnTo>
                <a:lnTo>
                  <a:pt x="324" y="203"/>
                </a:lnTo>
                <a:lnTo>
                  <a:pt x="327" y="212"/>
                </a:lnTo>
                <a:lnTo>
                  <a:pt x="324" y="220"/>
                </a:lnTo>
                <a:lnTo>
                  <a:pt x="326" y="232"/>
                </a:lnTo>
                <a:lnTo>
                  <a:pt x="319" y="235"/>
                </a:lnTo>
                <a:lnTo>
                  <a:pt x="317" y="247"/>
                </a:lnTo>
                <a:lnTo>
                  <a:pt x="316" y="254"/>
                </a:lnTo>
                <a:lnTo>
                  <a:pt x="314" y="256"/>
                </a:lnTo>
                <a:lnTo>
                  <a:pt x="313" y="263"/>
                </a:lnTo>
                <a:lnTo>
                  <a:pt x="308" y="271"/>
                </a:lnTo>
                <a:lnTo>
                  <a:pt x="307" y="283"/>
                </a:lnTo>
                <a:lnTo>
                  <a:pt x="300" y="285"/>
                </a:lnTo>
                <a:lnTo>
                  <a:pt x="299" y="290"/>
                </a:lnTo>
                <a:lnTo>
                  <a:pt x="293" y="292"/>
                </a:lnTo>
                <a:lnTo>
                  <a:pt x="289" y="291"/>
                </a:lnTo>
                <a:lnTo>
                  <a:pt x="285" y="293"/>
                </a:lnTo>
                <a:lnTo>
                  <a:pt x="278" y="294"/>
                </a:lnTo>
                <a:lnTo>
                  <a:pt x="272" y="294"/>
                </a:lnTo>
                <a:lnTo>
                  <a:pt x="268" y="300"/>
                </a:lnTo>
                <a:lnTo>
                  <a:pt x="264" y="301"/>
                </a:lnTo>
                <a:lnTo>
                  <a:pt x="256" y="300"/>
                </a:lnTo>
                <a:lnTo>
                  <a:pt x="249" y="307"/>
                </a:lnTo>
                <a:lnTo>
                  <a:pt x="249" y="310"/>
                </a:lnTo>
                <a:lnTo>
                  <a:pt x="246" y="311"/>
                </a:lnTo>
                <a:lnTo>
                  <a:pt x="242" y="316"/>
                </a:lnTo>
                <a:lnTo>
                  <a:pt x="237" y="318"/>
                </a:lnTo>
                <a:lnTo>
                  <a:pt x="235" y="332"/>
                </a:lnTo>
                <a:lnTo>
                  <a:pt x="237" y="338"/>
                </a:lnTo>
                <a:lnTo>
                  <a:pt x="235" y="349"/>
                </a:lnTo>
                <a:lnTo>
                  <a:pt x="228" y="358"/>
                </a:lnTo>
                <a:lnTo>
                  <a:pt x="224" y="359"/>
                </a:lnTo>
                <a:lnTo>
                  <a:pt x="221" y="365"/>
                </a:lnTo>
                <a:lnTo>
                  <a:pt x="220" y="372"/>
                </a:lnTo>
                <a:lnTo>
                  <a:pt x="212" y="386"/>
                </a:lnTo>
                <a:lnTo>
                  <a:pt x="206" y="393"/>
                </a:lnTo>
                <a:lnTo>
                  <a:pt x="206" y="390"/>
                </a:lnTo>
                <a:lnTo>
                  <a:pt x="211" y="385"/>
                </a:lnTo>
                <a:lnTo>
                  <a:pt x="212" y="380"/>
                </a:lnTo>
                <a:lnTo>
                  <a:pt x="216" y="373"/>
                </a:lnTo>
                <a:lnTo>
                  <a:pt x="213" y="372"/>
                </a:lnTo>
                <a:lnTo>
                  <a:pt x="206" y="380"/>
                </a:lnTo>
                <a:lnTo>
                  <a:pt x="204" y="385"/>
                </a:lnTo>
                <a:lnTo>
                  <a:pt x="200" y="391"/>
                </a:lnTo>
                <a:lnTo>
                  <a:pt x="203" y="395"/>
                </a:lnTo>
                <a:lnTo>
                  <a:pt x="203" y="399"/>
                </a:lnTo>
                <a:lnTo>
                  <a:pt x="193" y="409"/>
                </a:lnTo>
                <a:lnTo>
                  <a:pt x="192" y="404"/>
                </a:lnTo>
                <a:lnTo>
                  <a:pt x="186" y="398"/>
                </a:lnTo>
                <a:lnTo>
                  <a:pt x="183" y="393"/>
                </a:lnTo>
                <a:lnTo>
                  <a:pt x="177" y="390"/>
                </a:lnTo>
                <a:lnTo>
                  <a:pt x="175" y="384"/>
                </a:lnTo>
                <a:lnTo>
                  <a:pt x="171" y="382"/>
                </a:lnTo>
                <a:lnTo>
                  <a:pt x="160" y="381"/>
                </a:lnTo>
                <a:lnTo>
                  <a:pt x="157" y="375"/>
                </a:lnTo>
                <a:lnTo>
                  <a:pt x="152" y="372"/>
                </a:lnTo>
                <a:lnTo>
                  <a:pt x="158" y="365"/>
                </a:lnTo>
                <a:lnTo>
                  <a:pt x="160" y="362"/>
                </a:lnTo>
                <a:lnTo>
                  <a:pt x="168" y="353"/>
                </a:lnTo>
                <a:lnTo>
                  <a:pt x="174" y="348"/>
                </a:lnTo>
                <a:lnTo>
                  <a:pt x="185" y="337"/>
                </a:lnTo>
                <a:lnTo>
                  <a:pt x="187" y="334"/>
                </a:lnTo>
                <a:lnTo>
                  <a:pt x="182" y="321"/>
                </a:lnTo>
                <a:lnTo>
                  <a:pt x="178" y="321"/>
                </a:lnTo>
                <a:lnTo>
                  <a:pt x="179" y="314"/>
                </a:lnTo>
                <a:lnTo>
                  <a:pt x="181" y="310"/>
                </a:lnTo>
                <a:lnTo>
                  <a:pt x="181" y="301"/>
                </a:lnTo>
                <a:lnTo>
                  <a:pt x="175" y="299"/>
                </a:lnTo>
                <a:lnTo>
                  <a:pt x="170" y="301"/>
                </a:lnTo>
                <a:lnTo>
                  <a:pt x="169" y="291"/>
                </a:lnTo>
                <a:lnTo>
                  <a:pt x="157" y="285"/>
                </a:lnTo>
                <a:lnTo>
                  <a:pt x="150" y="282"/>
                </a:lnTo>
                <a:lnTo>
                  <a:pt x="149" y="257"/>
                </a:lnTo>
                <a:lnTo>
                  <a:pt x="149" y="244"/>
                </a:lnTo>
                <a:lnTo>
                  <a:pt x="145" y="238"/>
                </a:lnTo>
                <a:lnTo>
                  <a:pt x="146" y="230"/>
                </a:lnTo>
                <a:lnTo>
                  <a:pt x="142" y="227"/>
                </a:lnTo>
                <a:lnTo>
                  <a:pt x="142" y="219"/>
                </a:lnTo>
                <a:lnTo>
                  <a:pt x="122" y="216"/>
                </a:lnTo>
                <a:lnTo>
                  <a:pt x="121" y="191"/>
                </a:lnTo>
                <a:lnTo>
                  <a:pt x="112" y="189"/>
                </a:lnTo>
                <a:lnTo>
                  <a:pt x="93" y="177"/>
                </a:lnTo>
                <a:lnTo>
                  <a:pt x="86" y="176"/>
                </a:lnTo>
                <a:lnTo>
                  <a:pt x="81" y="173"/>
                </a:lnTo>
                <a:lnTo>
                  <a:pt x="81" y="156"/>
                </a:lnTo>
                <a:lnTo>
                  <a:pt x="73" y="151"/>
                </a:lnTo>
                <a:lnTo>
                  <a:pt x="63" y="154"/>
                </a:lnTo>
                <a:lnTo>
                  <a:pt x="58" y="164"/>
                </a:lnTo>
                <a:lnTo>
                  <a:pt x="41" y="167"/>
                </a:lnTo>
                <a:lnTo>
                  <a:pt x="31" y="164"/>
                </a:lnTo>
                <a:lnTo>
                  <a:pt x="31" y="152"/>
                </a:lnTo>
                <a:lnTo>
                  <a:pt x="28" y="149"/>
                </a:lnTo>
                <a:lnTo>
                  <a:pt x="11" y="151"/>
                </a:lnTo>
                <a:lnTo>
                  <a:pt x="6" y="145"/>
                </a:lnTo>
                <a:lnTo>
                  <a:pt x="5" y="139"/>
                </a:lnTo>
                <a:lnTo>
                  <a:pt x="0" y="126"/>
                </a:lnTo>
                <a:lnTo>
                  <a:pt x="5" y="118"/>
                </a:lnTo>
                <a:lnTo>
                  <a:pt x="3" y="109"/>
                </a:lnTo>
                <a:lnTo>
                  <a:pt x="17" y="101"/>
                </a:lnTo>
                <a:lnTo>
                  <a:pt x="29" y="97"/>
                </a:lnTo>
                <a:lnTo>
                  <a:pt x="36" y="96"/>
                </a:lnTo>
                <a:lnTo>
                  <a:pt x="36" y="89"/>
                </a:lnTo>
                <a:lnTo>
                  <a:pt x="42" y="63"/>
                </a:lnTo>
                <a:lnTo>
                  <a:pt x="37" y="59"/>
                </a:lnTo>
                <a:lnTo>
                  <a:pt x="36" y="48"/>
                </a:lnTo>
                <a:lnTo>
                  <a:pt x="41" y="49"/>
                </a:lnTo>
                <a:lnTo>
                  <a:pt x="43" y="44"/>
                </a:lnTo>
                <a:lnTo>
                  <a:pt x="35" y="38"/>
                </a:lnTo>
                <a:lnTo>
                  <a:pt x="36" y="35"/>
                </a:lnTo>
                <a:lnTo>
                  <a:pt x="53" y="33"/>
                </a:lnTo>
                <a:lnTo>
                  <a:pt x="58" y="39"/>
                </a:lnTo>
                <a:lnTo>
                  <a:pt x="64" y="41"/>
                </a:lnTo>
                <a:lnTo>
                  <a:pt x="73" y="45"/>
                </a:lnTo>
                <a:lnTo>
                  <a:pt x="80" y="43"/>
                </a:lnTo>
                <a:lnTo>
                  <a:pt x="97" y="34"/>
                </a:lnTo>
                <a:lnTo>
                  <a:pt x="98" y="30"/>
                </a:lnTo>
                <a:lnTo>
                  <a:pt x="96" y="27"/>
                </a:lnTo>
                <a:lnTo>
                  <a:pt x="90" y="28"/>
                </a:lnTo>
                <a:lnTo>
                  <a:pt x="90" y="16"/>
                </a:lnTo>
                <a:lnTo>
                  <a:pt x="87" y="14"/>
                </a:lnTo>
                <a:lnTo>
                  <a:pt x="88" y="9"/>
                </a:lnTo>
                <a:lnTo>
                  <a:pt x="94" y="8"/>
                </a:lnTo>
                <a:lnTo>
                  <a:pt x="105" y="15"/>
                </a:lnTo>
                <a:lnTo>
                  <a:pt x="119" y="9"/>
                </a:lnTo>
                <a:lnTo>
                  <a:pt x="12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12" name="Freeform 211">
            <a:extLst>
              <a:ext uri="{C183D7F6-B498-43B3-948B-1728B52AA6E4}">
                <adec:decorative xmlns:adec="http://schemas.microsoft.com/office/drawing/2017/decorative" val="1"/>
              </a:ext>
            </a:extLst>
          </p:cNvPr>
          <p:cNvSpPr>
            <a:spLocks/>
          </p:cNvSpPr>
          <p:nvPr/>
        </p:nvSpPr>
        <p:spPr bwMode="gray">
          <a:xfrm>
            <a:off x="5714732" y="6405116"/>
            <a:ext cx="46641" cy="22385"/>
          </a:xfrm>
          <a:custGeom>
            <a:avLst/>
            <a:gdLst>
              <a:gd name="T0" fmla="*/ 2147483647 w 19"/>
              <a:gd name="T1" fmla="*/ 2147483647 h 9"/>
              <a:gd name="T2" fmla="*/ 2147483647 w 19"/>
              <a:gd name="T3" fmla="*/ 2147483647 h 9"/>
              <a:gd name="T4" fmla="*/ 2147483647 w 19"/>
              <a:gd name="T5" fmla="*/ 2147483647 h 9"/>
              <a:gd name="T6" fmla="*/ 2147483647 w 19"/>
              <a:gd name="T7" fmla="*/ 2147483647 h 9"/>
              <a:gd name="T8" fmla="*/ 0 w 19"/>
              <a:gd name="T9" fmla="*/ 2147483647 h 9"/>
              <a:gd name="T10" fmla="*/ 2147483647 w 19"/>
              <a:gd name="T11" fmla="*/ 2147483647 h 9"/>
              <a:gd name="T12" fmla="*/ 2147483647 w 19"/>
              <a:gd name="T13" fmla="*/ 0 h 9"/>
              <a:gd name="T14" fmla="*/ 2147483647 w 19"/>
              <a:gd name="T15" fmla="*/ 2147483647 h 9"/>
              <a:gd name="T16" fmla="*/ 2147483647 w 19"/>
              <a:gd name="T17" fmla="*/ 2147483647 h 9"/>
              <a:gd name="T18" fmla="*/ 2147483647 w 19"/>
              <a:gd name="T19" fmla="*/ 2147483647 h 9"/>
              <a:gd name="T20" fmla="*/ 2147483647 w 19"/>
              <a:gd name="T21" fmla="*/ 2147483647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9"/>
              <a:gd name="T35" fmla="*/ 19 w 19"/>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9">
                <a:moveTo>
                  <a:pt x="15" y="9"/>
                </a:moveTo>
                <a:lnTo>
                  <a:pt x="13" y="6"/>
                </a:lnTo>
                <a:lnTo>
                  <a:pt x="9" y="4"/>
                </a:lnTo>
                <a:lnTo>
                  <a:pt x="3" y="4"/>
                </a:lnTo>
                <a:lnTo>
                  <a:pt x="0" y="3"/>
                </a:lnTo>
                <a:lnTo>
                  <a:pt x="1" y="1"/>
                </a:lnTo>
                <a:lnTo>
                  <a:pt x="8" y="0"/>
                </a:lnTo>
                <a:lnTo>
                  <a:pt x="15" y="1"/>
                </a:lnTo>
                <a:lnTo>
                  <a:pt x="19" y="6"/>
                </a:lnTo>
                <a:lnTo>
                  <a:pt x="18" y="9"/>
                </a:lnTo>
                <a:lnTo>
                  <a:pt x="15" y="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13" name="Freeform 212">
            <a:extLst>
              <a:ext uri="{C183D7F6-B498-43B3-948B-1728B52AA6E4}">
                <adec:decorative xmlns:adec="http://schemas.microsoft.com/office/drawing/2017/decorative" val="1"/>
              </a:ext>
            </a:extLst>
          </p:cNvPr>
          <p:cNvSpPr>
            <a:spLocks/>
          </p:cNvSpPr>
          <p:nvPr/>
        </p:nvSpPr>
        <p:spPr bwMode="gray">
          <a:xfrm>
            <a:off x="5740849" y="6319306"/>
            <a:ext cx="83955" cy="82079"/>
          </a:xfrm>
          <a:custGeom>
            <a:avLst/>
            <a:gdLst>
              <a:gd name="T0" fmla="*/ 0 w 34"/>
              <a:gd name="T1" fmla="*/ 2147483647 h 34"/>
              <a:gd name="T2" fmla="*/ 2147483647 w 34"/>
              <a:gd name="T3" fmla="*/ 2147483647 h 34"/>
              <a:gd name="T4" fmla="*/ 2147483647 w 34"/>
              <a:gd name="T5" fmla="*/ 2147483647 h 34"/>
              <a:gd name="T6" fmla="*/ 2147483647 w 34"/>
              <a:gd name="T7" fmla="*/ 2147483647 h 34"/>
              <a:gd name="T8" fmla="*/ 2147483647 w 34"/>
              <a:gd name="T9" fmla="*/ 2147483647 h 34"/>
              <a:gd name="T10" fmla="*/ 0 w 34"/>
              <a:gd name="T11" fmla="*/ 0 h 34"/>
              <a:gd name="T12" fmla="*/ 2147483647 w 34"/>
              <a:gd name="T13" fmla="*/ 2147483647 h 34"/>
              <a:gd name="T14" fmla="*/ 2147483647 w 34"/>
              <a:gd name="T15" fmla="*/ 2147483647 h 34"/>
              <a:gd name="T16" fmla="*/ 2147483647 w 34"/>
              <a:gd name="T17" fmla="*/ 2147483647 h 34"/>
              <a:gd name="T18" fmla="*/ 2147483647 w 34"/>
              <a:gd name="T19" fmla="*/ 2147483647 h 34"/>
              <a:gd name="T20" fmla="*/ 2147483647 w 34"/>
              <a:gd name="T21" fmla="*/ 2147483647 h 34"/>
              <a:gd name="T22" fmla="*/ 2147483647 w 34"/>
              <a:gd name="T23" fmla="*/ 2147483647 h 34"/>
              <a:gd name="T24" fmla="*/ 2147483647 w 34"/>
              <a:gd name="T25" fmla="*/ 2147483647 h 34"/>
              <a:gd name="T26" fmla="*/ 2147483647 w 34"/>
              <a:gd name="T27" fmla="*/ 2147483647 h 34"/>
              <a:gd name="T28" fmla="*/ 2147483647 w 34"/>
              <a:gd name="T29" fmla="*/ 2147483647 h 34"/>
              <a:gd name="T30" fmla="*/ 2147483647 w 34"/>
              <a:gd name="T31" fmla="*/ 2147483647 h 34"/>
              <a:gd name="T32" fmla="*/ 2147483647 w 34"/>
              <a:gd name="T33" fmla="*/ 2147483647 h 34"/>
              <a:gd name="T34" fmla="*/ 2147483647 w 34"/>
              <a:gd name="T35" fmla="*/ 2147483647 h 34"/>
              <a:gd name="T36" fmla="*/ 0 w 34"/>
              <a:gd name="T37" fmla="*/ 2147483647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4"/>
              <a:gd name="T59" fmla="*/ 34 w 34"/>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4">
                <a:moveTo>
                  <a:pt x="0" y="32"/>
                </a:moveTo>
                <a:lnTo>
                  <a:pt x="1" y="28"/>
                </a:lnTo>
                <a:lnTo>
                  <a:pt x="6" y="29"/>
                </a:lnTo>
                <a:lnTo>
                  <a:pt x="6" y="27"/>
                </a:lnTo>
                <a:lnTo>
                  <a:pt x="1" y="26"/>
                </a:lnTo>
                <a:lnTo>
                  <a:pt x="0" y="0"/>
                </a:lnTo>
                <a:lnTo>
                  <a:pt x="4" y="3"/>
                </a:lnTo>
                <a:lnTo>
                  <a:pt x="9" y="15"/>
                </a:lnTo>
                <a:lnTo>
                  <a:pt x="11" y="20"/>
                </a:lnTo>
                <a:lnTo>
                  <a:pt x="19" y="26"/>
                </a:lnTo>
                <a:lnTo>
                  <a:pt x="24" y="28"/>
                </a:lnTo>
                <a:lnTo>
                  <a:pt x="34" y="30"/>
                </a:lnTo>
                <a:lnTo>
                  <a:pt x="34" y="32"/>
                </a:lnTo>
                <a:lnTo>
                  <a:pt x="31" y="34"/>
                </a:lnTo>
                <a:lnTo>
                  <a:pt x="24" y="34"/>
                </a:lnTo>
                <a:lnTo>
                  <a:pt x="21" y="34"/>
                </a:lnTo>
                <a:lnTo>
                  <a:pt x="13" y="34"/>
                </a:lnTo>
                <a:lnTo>
                  <a:pt x="5" y="32"/>
                </a:lnTo>
                <a:lnTo>
                  <a:pt x="0" y="3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14" name="Freeform 213">
            <a:extLst>
              <a:ext uri="{C183D7F6-B498-43B3-948B-1728B52AA6E4}">
                <adec:decorative xmlns:adec="http://schemas.microsoft.com/office/drawing/2017/decorative" val="1"/>
              </a:ext>
            </a:extLst>
          </p:cNvPr>
          <p:cNvSpPr>
            <a:spLocks/>
          </p:cNvSpPr>
          <p:nvPr/>
        </p:nvSpPr>
        <p:spPr bwMode="gray">
          <a:xfrm>
            <a:off x="5763238" y="6405115"/>
            <a:ext cx="16791" cy="11192"/>
          </a:xfrm>
          <a:custGeom>
            <a:avLst/>
            <a:gdLst>
              <a:gd name="T0" fmla="*/ 0 w 7"/>
              <a:gd name="T1" fmla="*/ 2147483647 h 4"/>
              <a:gd name="T2" fmla="*/ 0 w 7"/>
              <a:gd name="T3" fmla="*/ 2147483647 h 4"/>
              <a:gd name="T4" fmla="*/ 2147483647 w 7"/>
              <a:gd name="T5" fmla="*/ 0 h 4"/>
              <a:gd name="T6" fmla="*/ 2147483647 w 7"/>
              <a:gd name="T7" fmla="*/ 2147483647 h 4"/>
              <a:gd name="T8" fmla="*/ 2147483647 w 7"/>
              <a:gd name="T9" fmla="*/ 2147483647 h 4"/>
              <a:gd name="T10" fmla="*/ 2147483647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3"/>
                </a:moveTo>
                <a:lnTo>
                  <a:pt x="0" y="1"/>
                </a:lnTo>
                <a:lnTo>
                  <a:pt x="2" y="0"/>
                </a:lnTo>
                <a:lnTo>
                  <a:pt x="7" y="1"/>
                </a:lnTo>
                <a:lnTo>
                  <a:pt x="7" y="4"/>
                </a:lnTo>
                <a:lnTo>
                  <a:pt x="4" y="4"/>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15" name="Freeform 214">
            <a:extLst>
              <a:ext uri="{C183D7F6-B498-43B3-948B-1728B52AA6E4}">
                <adec:decorative xmlns:adec="http://schemas.microsoft.com/office/drawing/2017/decorative" val="1"/>
              </a:ext>
            </a:extLst>
          </p:cNvPr>
          <p:cNvSpPr>
            <a:spLocks/>
          </p:cNvSpPr>
          <p:nvPr/>
        </p:nvSpPr>
        <p:spPr bwMode="gray">
          <a:xfrm>
            <a:off x="5761373" y="6431231"/>
            <a:ext cx="16791" cy="5596"/>
          </a:xfrm>
          <a:custGeom>
            <a:avLst/>
            <a:gdLst>
              <a:gd name="T0" fmla="*/ 0 w 7"/>
              <a:gd name="T1" fmla="*/ 2147483646 h 3"/>
              <a:gd name="T2" fmla="*/ 2147483647 w 7"/>
              <a:gd name="T3" fmla="*/ 0 h 3"/>
              <a:gd name="T4" fmla="*/ 2147483647 w 7"/>
              <a:gd name="T5" fmla="*/ 2147483646 h 3"/>
              <a:gd name="T6" fmla="*/ 2147483647 w 7"/>
              <a:gd name="T7" fmla="*/ 2147483646 h 3"/>
              <a:gd name="T8" fmla="*/ 2147483647 w 7"/>
              <a:gd name="T9" fmla="*/ 2147483646 h 3"/>
              <a:gd name="T10" fmla="*/ 0 w 7"/>
              <a:gd name="T11" fmla="*/ 2147483646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4" y="0"/>
                </a:lnTo>
                <a:lnTo>
                  <a:pt x="7" y="1"/>
                </a:lnTo>
                <a:lnTo>
                  <a:pt x="7" y="3"/>
                </a:lnTo>
                <a:lnTo>
                  <a:pt x="2"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16" name="Freeform 215">
            <a:extLst>
              <a:ext uri="{C183D7F6-B498-43B3-948B-1728B52AA6E4}">
                <adec:decorative xmlns:adec="http://schemas.microsoft.com/office/drawing/2017/decorative" val="1"/>
              </a:ext>
            </a:extLst>
          </p:cNvPr>
          <p:cNvSpPr>
            <a:spLocks/>
          </p:cNvSpPr>
          <p:nvPr/>
        </p:nvSpPr>
        <p:spPr bwMode="gray">
          <a:xfrm>
            <a:off x="5834133" y="6392058"/>
            <a:ext cx="18656" cy="9327"/>
          </a:xfrm>
          <a:custGeom>
            <a:avLst/>
            <a:gdLst>
              <a:gd name="T0" fmla="*/ 2147483647 w 8"/>
              <a:gd name="T1" fmla="*/ 2147483647 h 4"/>
              <a:gd name="T2" fmla="*/ 0 w 8"/>
              <a:gd name="T3" fmla="*/ 2147483647 h 4"/>
              <a:gd name="T4" fmla="*/ 0 w 8"/>
              <a:gd name="T5" fmla="*/ 2147483647 h 4"/>
              <a:gd name="T6" fmla="*/ 2147483647 w 8"/>
              <a:gd name="T7" fmla="*/ 2147483647 h 4"/>
              <a:gd name="T8" fmla="*/ 2147483647 w 8"/>
              <a:gd name="T9" fmla="*/ 0 h 4"/>
              <a:gd name="T10" fmla="*/ 2147483647 w 8"/>
              <a:gd name="T11" fmla="*/ 2147483647 h 4"/>
              <a:gd name="T12" fmla="*/ 2147483647 w 8"/>
              <a:gd name="T13" fmla="*/ 2147483647 h 4"/>
              <a:gd name="T14" fmla="*/ 0 60000 65536"/>
              <a:gd name="T15" fmla="*/ 0 60000 65536"/>
              <a:gd name="T16" fmla="*/ 0 60000 65536"/>
              <a:gd name="T17" fmla="*/ 0 60000 65536"/>
              <a:gd name="T18" fmla="*/ 0 60000 65536"/>
              <a:gd name="T19" fmla="*/ 0 60000 65536"/>
              <a:gd name="T20" fmla="*/ 0 60000 65536"/>
              <a:gd name="T21" fmla="*/ 0 w 8"/>
              <a:gd name="T22" fmla="*/ 0 h 4"/>
              <a:gd name="T23" fmla="*/ 8 w 8"/>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
                <a:moveTo>
                  <a:pt x="8" y="2"/>
                </a:moveTo>
                <a:lnTo>
                  <a:pt x="0" y="4"/>
                </a:lnTo>
                <a:lnTo>
                  <a:pt x="0" y="2"/>
                </a:lnTo>
                <a:lnTo>
                  <a:pt x="5" y="1"/>
                </a:lnTo>
                <a:lnTo>
                  <a:pt x="6" y="0"/>
                </a:lnTo>
                <a:lnTo>
                  <a:pt x="8" y="1"/>
                </a:lnTo>
                <a:lnTo>
                  <a:pt x="8"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17" name="Freeform 216">
            <a:extLst>
              <a:ext uri="{C183D7F6-B498-43B3-948B-1728B52AA6E4}">
                <adec:decorative xmlns:adec="http://schemas.microsoft.com/office/drawing/2017/decorative" val="1"/>
              </a:ext>
            </a:extLst>
          </p:cNvPr>
          <p:cNvSpPr>
            <a:spLocks/>
          </p:cNvSpPr>
          <p:nvPr/>
        </p:nvSpPr>
        <p:spPr bwMode="gray">
          <a:xfrm>
            <a:off x="5919953" y="6274535"/>
            <a:ext cx="35448" cy="31712"/>
          </a:xfrm>
          <a:custGeom>
            <a:avLst/>
            <a:gdLst>
              <a:gd name="T0" fmla="*/ 2147483647 w 15"/>
              <a:gd name="T1" fmla="*/ 2147483647 h 13"/>
              <a:gd name="T2" fmla="*/ 0 w 15"/>
              <a:gd name="T3" fmla="*/ 2147483647 h 13"/>
              <a:gd name="T4" fmla="*/ 2147483647 w 15"/>
              <a:gd name="T5" fmla="*/ 2147483647 h 13"/>
              <a:gd name="T6" fmla="*/ 2147483647 w 15"/>
              <a:gd name="T7" fmla="*/ 2147483647 h 13"/>
              <a:gd name="T8" fmla="*/ 2147483647 w 15"/>
              <a:gd name="T9" fmla="*/ 2147483647 h 13"/>
              <a:gd name="T10" fmla="*/ 2147483647 w 15"/>
              <a:gd name="T11" fmla="*/ 0 h 13"/>
              <a:gd name="T12" fmla="*/ 2147483647 w 15"/>
              <a:gd name="T13" fmla="*/ 2147483647 h 13"/>
              <a:gd name="T14" fmla="*/ 2147483647 w 15"/>
              <a:gd name="T15" fmla="*/ 2147483647 h 13"/>
              <a:gd name="T16" fmla="*/ 2147483647 w 15"/>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3"/>
              <a:gd name="T29" fmla="*/ 15 w 15"/>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3">
                <a:moveTo>
                  <a:pt x="5" y="13"/>
                </a:moveTo>
                <a:lnTo>
                  <a:pt x="0" y="11"/>
                </a:lnTo>
                <a:lnTo>
                  <a:pt x="3" y="8"/>
                </a:lnTo>
                <a:lnTo>
                  <a:pt x="6" y="7"/>
                </a:lnTo>
                <a:lnTo>
                  <a:pt x="6" y="3"/>
                </a:lnTo>
                <a:lnTo>
                  <a:pt x="14" y="0"/>
                </a:lnTo>
                <a:lnTo>
                  <a:pt x="15" y="5"/>
                </a:lnTo>
                <a:lnTo>
                  <a:pt x="9" y="7"/>
                </a:lnTo>
                <a:lnTo>
                  <a:pt x="5" y="1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18" name="Freeform 217">
            <a:extLst>
              <a:ext uri="{C183D7F6-B498-43B3-948B-1728B52AA6E4}">
                <adec:decorative xmlns:adec="http://schemas.microsoft.com/office/drawing/2017/decorative" val="1"/>
              </a:ext>
            </a:extLst>
          </p:cNvPr>
          <p:cNvSpPr>
            <a:spLocks/>
          </p:cNvSpPr>
          <p:nvPr/>
        </p:nvSpPr>
        <p:spPr bwMode="gray">
          <a:xfrm>
            <a:off x="5949804" y="6280131"/>
            <a:ext cx="35448" cy="27981"/>
          </a:xfrm>
          <a:custGeom>
            <a:avLst/>
            <a:gdLst>
              <a:gd name="T0" fmla="*/ 2147483647 w 14"/>
              <a:gd name="T1" fmla="*/ 2147483647 h 12"/>
              <a:gd name="T2" fmla="*/ 0 w 14"/>
              <a:gd name="T3" fmla="*/ 2147483647 h 12"/>
              <a:gd name="T4" fmla="*/ 2147483647 w 14"/>
              <a:gd name="T5" fmla="*/ 2147483647 h 12"/>
              <a:gd name="T6" fmla="*/ 2147483647 w 14"/>
              <a:gd name="T7" fmla="*/ 2147483647 h 12"/>
              <a:gd name="T8" fmla="*/ 2147483647 w 14"/>
              <a:gd name="T9" fmla="*/ 0 h 12"/>
              <a:gd name="T10" fmla="*/ 2147483647 w 14"/>
              <a:gd name="T11" fmla="*/ 0 h 12"/>
              <a:gd name="T12" fmla="*/ 2147483647 w 14"/>
              <a:gd name="T13" fmla="*/ 2147483647 h 12"/>
              <a:gd name="T14" fmla="*/ 2147483647 w 14"/>
              <a:gd name="T15" fmla="*/ 2147483647 h 12"/>
              <a:gd name="T16" fmla="*/ 2147483647 w 14"/>
              <a:gd name="T17" fmla="*/ 2147483647 h 12"/>
              <a:gd name="T18" fmla="*/ 2147483647 w 14"/>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2"/>
              <a:gd name="T32" fmla="*/ 14 w 14"/>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2">
                <a:moveTo>
                  <a:pt x="2" y="12"/>
                </a:moveTo>
                <a:lnTo>
                  <a:pt x="0" y="10"/>
                </a:lnTo>
                <a:lnTo>
                  <a:pt x="3" y="5"/>
                </a:lnTo>
                <a:lnTo>
                  <a:pt x="8" y="3"/>
                </a:lnTo>
                <a:lnTo>
                  <a:pt x="8" y="0"/>
                </a:lnTo>
                <a:lnTo>
                  <a:pt x="11" y="0"/>
                </a:lnTo>
                <a:lnTo>
                  <a:pt x="14" y="3"/>
                </a:lnTo>
                <a:lnTo>
                  <a:pt x="8" y="5"/>
                </a:lnTo>
                <a:lnTo>
                  <a:pt x="8" y="9"/>
                </a:lnTo>
                <a:lnTo>
                  <a:pt x="2" y="1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19" name="Freeform 218">
            <a:extLst>
              <a:ext uri="{C183D7F6-B498-43B3-948B-1728B52AA6E4}">
                <adec:decorative xmlns:adec="http://schemas.microsoft.com/office/drawing/2017/decorative" val="1"/>
              </a:ext>
            </a:extLst>
          </p:cNvPr>
          <p:cNvSpPr>
            <a:spLocks/>
          </p:cNvSpPr>
          <p:nvPr/>
        </p:nvSpPr>
        <p:spPr bwMode="gray">
          <a:xfrm>
            <a:off x="5701671" y="6319306"/>
            <a:ext cx="42911" cy="61559"/>
          </a:xfrm>
          <a:custGeom>
            <a:avLst/>
            <a:gdLst>
              <a:gd name="T0" fmla="*/ 2147483647 w 17"/>
              <a:gd name="T1" fmla="*/ 0 h 26"/>
              <a:gd name="T2" fmla="*/ 2147483647 w 17"/>
              <a:gd name="T3" fmla="*/ 2147483647 h 26"/>
              <a:gd name="T4" fmla="*/ 2147483647 w 17"/>
              <a:gd name="T5" fmla="*/ 2147483647 h 26"/>
              <a:gd name="T6" fmla="*/ 2147483647 w 17"/>
              <a:gd name="T7" fmla="*/ 2147483647 h 26"/>
              <a:gd name="T8" fmla="*/ 2147483647 w 17"/>
              <a:gd name="T9" fmla="*/ 2147483647 h 26"/>
              <a:gd name="T10" fmla="*/ 2147483647 w 17"/>
              <a:gd name="T11" fmla="*/ 2147483647 h 26"/>
              <a:gd name="T12" fmla="*/ 2147483647 w 17"/>
              <a:gd name="T13" fmla="*/ 2147483647 h 26"/>
              <a:gd name="T14" fmla="*/ 2147483647 w 17"/>
              <a:gd name="T15" fmla="*/ 2147483647 h 26"/>
              <a:gd name="T16" fmla="*/ 2147483647 w 17"/>
              <a:gd name="T17" fmla="*/ 2147483647 h 26"/>
              <a:gd name="T18" fmla="*/ 2147483647 w 17"/>
              <a:gd name="T19" fmla="*/ 2147483647 h 26"/>
              <a:gd name="T20" fmla="*/ 2147483647 w 17"/>
              <a:gd name="T21" fmla="*/ 2147483647 h 26"/>
              <a:gd name="T22" fmla="*/ 0 w 17"/>
              <a:gd name="T23" fmla="*/ 2147483647 h 26"/>
              <a:gd name="T24" fmla="*/ 2147483647 w 17"/>
              <a:gd name="T25" fmla="*/ 2147483647 h 26"/>
              <a:gd name="T26" fmla="*/ 2147483647 w 17"/>
              <a:gd name="T27" fmla="*/ 0 h 26"/>
              <a:gd name="T28" fmla="*/ 2147483647 w 17"/>
              <a:gd name="T29" fmla="*/ 2147483647 h 26"/>
              <a:gd name="T30" fmla="*/ 2147483647 w 17"/>
              <a:gd name="T31" fmla="*/ 0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26"/>
              <a:gd name="T50" fmla="*/ 17 w 17"/>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26">
                <a:moveTo>
                  <a:pt x="16" y="0"/>
                </a:moveTo>
                <a:lnTo>
                  <a:pt x="17" y="26"/>
                </a:lnTo>
                <a:lnTo>
                  <a:pt x="12" y="25"/>
                </a:lnTo>
                <a:lnTo>
                  <a:pt x="6" y="22"/>
                </a:lnTo>
                <a:lnTo>
                  <a:pt x="3" y="18"/>
                </a:lnTo>
                <a:lnTo>
                  <a:pt x="8" y="15"/>
                </a:lnTo>
                <a:lnTo>
                  <a:pt x="11" y="12"/>
                </a:lnTo>
                <a:lnTo>
                  <a:pt x="7" y="10"/>
                </a:lnTo>
                <a:lnTo>
                  <a:pt x="4" y="11"/>
                </a:lnTo>
                <a:lnTo>
                  <a:pt x="1" y="13"/>
                </a:lnTo>
                <a:lnTo>
                  <a:pt x="1" y="9"/>
                </a:lnTo>
                <a:lnTo>
                  <a:pt x="0" y="6"/>
                </a:lnTo>
                <a:lnTo>
                  <a:pt x="6" y="2"/>
                </a:lnTo>
                <a:lnTo>
                  <a:pt x="9" y="0"/>
                </a:lnTo>
                <a:lnTo>
                  <a:pt x="13" y="1"/>
                </a:lnTo>
                <a:lnTo>
                  <a:pt x="16"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20" name="Freeform 219">
            <a:extLst>
              <a:ext uri="{C183D7F6-B498-43B3-948B-1728B52AA6E4}">
                <adec:decorative xmlns:adec="http://schemas.microsoft.com/office/drawing/2017/decorative" val="1"/>
              </a:ext>
            </a:extLst>
          </p:cNvPr>
          <p:cNvSpPr>
            <a:spLocks/>
          </p:cNvSpPr>
          <p:nvPr/>
        </p:nvSpPr>
        <p:spPr bwMode="gray">
          <a:xfrm>
            <a:off x="5675551" y="6380865"/>
            <a:ext cx="69029" cy="14924"/>
          </a:xfrm>
          <a:custGeom>
            <a:avLst/>
            <a:gdLst>
              <a:gd name="T0" fmla="*/ 2147483647 w 28"/>
              <a:gd name="T1" fmla="*/ 2147483647 h 6"/>
              <a:gd name="T2" fmla="*/ 2147483647 w 28"/>
              <a:gd name="T3" fmla="*/ 2147483647 h 6"/>
              <a:gd name="T4" fmla="*/ 2147483647 w 28"/>
              <a:gd name="T5" fmla="*/ 2147483647 h 6"/>
              <a:gd name="T6" fmla="*/ 2147483647 w 28"/>
              <a:gd name="T7" fmla="*/ 2147483647 h 6"/>
              <a:gd name="T8" fmla="*/ 0 w 28"/>
              <a:gd name="T9" fmla="*/ 2147483647 h 6"/>
              <a:gd name="T10" fmla="*/ 0 w 28"/>
              <a:gd name="T11" fmla="*/ 2147483647 h 6"/>
              <a:gd name="T12" fmla="*/ 2147483647 w 28"/>
              <a:gd name="T13" fmla="*/ 2147483647 h 6"/>
              <a:gd name="T14" fmla="*/ 2147483647 w 28"/>
              <a:gd name="T15" fmla="*/ 0 h 6"/>
              <a:gd name="T16" fmla="*/ 2147483647 w 28"/>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6"/>
              <a:gd name="T29" fmla="*/ 28 w 2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6">
                <a:moveTo>
                  <a:pt x="28" y="2"/>
                </a:moveTo>
                <a:lnTo>
                  <a:pt x="27" y="6"/>
                </a:lnTo>
                <a:lnTo>
                  <a:pt x="10" y="6"/>
                </a:lnTo>
                <a:lnTo>
                  <a:pt x="3" y="4"/>
                </a:lnTo>
                <a:lnTo>
                  <a:pt x="0" y="4"/>
                </a:lnTo>
                <a:lnTo>
                  <a:pt x="0" y="2"/>
                </a:lnTo>
                <a:lnTo>
                  <a:pt x="9" y="1"/>
                </a:lnTo>
                <a:lnTo>
                  <a:pt x="15" y="0"/>
                </a:lnTo>
                <a:lnTo>
                  <a:pt x="28"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21" name="Freeform 220">
            <a:extLst>
              <a:ext uri="{C183D7F6-B498-43B3-948B-1728B52AA6E4}">
                <adec:decorative xmlns:adec="http://schemas.microsoft.com/office/drawing/2017/decorative" val="1"/>
              </a:ext>
            </a:extLst>
          </p:cNvPr>
          <p:cNvSpPr>
            <a:spLocks/>
          </p:cNvSpPr>
          <p:nvPr/>
        </p:nvSpPr>
        <p:spPr bwMode="gray">
          <a:xfrm>
            <a:off x="5699806" y="6360346"/>
            <a:ext cx="7463" cy="16789"/>
          </a:xfrm>
          <a:custGeom>
            <a:avLst/>
            <a:gdLst>
              <a:gd name="T0" fmla="*/ 2147483647 w 3"/>
              <a:gd name="T1" fmla="*/ 0 h 7"/>
              <a:gd name="T2" fmla="*/ 2147483647 w 3"/>
              <a:gd name="T3" fmla="*/ 2147483647 h 7"/>
              <a:gd name="T4" fmla="*/ 2147483647 w 3"/>
              <a:gd name="T5" fmla="*/ 2147483647 h 7"/>
              <a:gd name="T6" fmla="*/ 2147483647 w 3"/>
              <a:gd name="T7" fmla="*/ 2147483647 h 7"/>
              <a:gd name="T8" fmla="*/ 0 w 3"/>
              <a:gd name="T9" fmla="*/ 2147483647 h 7"/>
              <a:gd name="T10" fmla="*/ 2147483647 w 3"/>
              <a:gd name="T11" fmla="*/ 0 h 7"/>
              <a:gd name="T12" fmla="*/ 0 60000 65536"/>
              <a:gd name="T13" fmla="*/ 0 60000 65536"/>
              <a:gd name="T14" fmla="*/ 0 60000 65536"/>
              <a:gd name="T15" fmla="*/ 0 60000 65536"/>
              <a:gd name="T16" fmla="*/ 0 60000 65536"/>
              <a:gd name="T17" fmla="*/ 0 60000 65536"/>
              <a:gd name="T18" fmla="*/ 0 w 3"/>
              <a:gd name="T19" fmla="*/ 0 h 7"/>
              <a:gd name="T20" fmla="*/ 3 w 3"/>
              <a:gd name="T21" fmla="*/ 7 h 7"/>
            </a:gdLst>
            <a:ahLst/>
            <a:cxnLst>
              <a:cxn ang="T12">
                <a:pos x="T0" y="T1"/>
              </a:cxn>
              <a:cxn ang="T13">
                <a:pos x="T2" y="T3"/>
              </a:cxn>
              <a:cxn ang="T14">
                <a:pos x="T4" y="T5"/>
              </a:cxn>
              <a:cxn ang="T15">
                <a:pos x="T6" y="T7"/>
              </a:cxn>
              <a:cxn ang="T16">
                <a:pos x="T8" y="T9"/>
              </a:cxn>
              <a:cxn ang="T17">
                <a:pos x="T10" y="T11"/>
              </a:cxn>
            </a:cxnLst>
            <a:rect l="T18" t="T19" r="T20" b="T21"/>
            <a:pathLst>
              <a:path w="3" h="7">
                <a:moveTo>
                  <a:pt x="1" y="0"/>
                </a:moveTo>
                <a:lnTo>
                  <a:pt x="3" y="2"/>
                </a:lnTo>
                <a:lnTo>
                  <a:pt x="3" y="7"/>
                </a:lnTo>
                <a:lnTo>
                  <a:pt x="1" y="7"/>
                </a:lnTo>
                <a:lnTo>
                  <a:pt x="0" y="4"/>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22" name="Freeform 221">
            <a:extLst>
              <a:ext uri="{C183D7F6-B498-43B3-948B-1728B52AA6E4}">
                <adec:decorative xmlns:adec="http://schemas.microsoft.com/office/drawing/2017/decorative" val="1"/>
              </a:ext>
            </a:extLst>
          </p:cNvPr>
          <p:cNvSpPr>
            <a:spLocks/>
          </p:cNvSpPr>
          <p:nvPr/>
        </p:nvSpPr>
        <p:spPr bwMode="gray">
          <a:xfrm>
            <a:off x="5690476" y="6364077"/>
            <a:ext cx="5597" cy="14924"/>
          </a:xfrm>
          <a:custGeom>
            <a:avLst/>
            <a:gdLst>
              <a:gd name="T0" fmla="*/ 2147483647 w 2"/>
              <a:gd name="T1" fmla="*/ 0 h 6"/>
              <a:gd name="T2" fmla="*/ 2147483647 w 2"/>
              <a:gd name="T3" fmla="*/ 2147483647 h 6"/>
              <a:gd name="T4" fmla="*/ 2147483647 w 2"/>
              <a:gd name="T5" fmla="*/ 2147483647 h 6"/>
              <a:gd name="T6" fmla="*/ 0 w 2"/>
              <a:gd name="T7" fmla="*/ 2147483647 h 6"/>
              <a:gd name="T8" fmla="*/ 0 w 2"/>
              <a:gd name="T9" fmla="*/ 0 h 6"/>
              <a:gd name="T10" fmla="*/ 2147483647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2" y="3"/>
                </a:lnTo>
                <a:lnTo>
                  <a:pt x="2" y="5"/>
                </a:lnTo>
                <a:lnTo>
                  <a:pt x="0" y="6"/>
                </a:lnTo>
                <a:lnTo>
                  <a:pt x="0" y="0"/>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23" name="Freeform 222">
            <a:extLst>
              <a:ext uri="{C183D7F6-B498-43B3-948B-1728B52AA6E4}">
                <adec:decorative xmlns:adec="http://schemas.microsoft.com/office/drawing/2017/decorative" val="1"/>
              </a:ext>
            </a:extLst>
          </p:cNvPr>
          <p:cNvSpPr>
            <a:spLocks/>
          </p:cNvSpPr>
          <p:nvPr/>
        </p:nvSpPr>
        <p:spPr bwMode="gray">
          <a:xfrm>
            <a:off x="5677418" y="6364076"/>
            <a:ext cx="7463" cy="13059"/>
          </a:xfrm>
          <a:custGeom>
            <a:avLst/>
            <a:gdLst>
              <a:gd name="T0" fmla="*/ 2147483647 w 3"/>
              <a:gd name="T1" fmla="*/ 0 h 5"/>
              <a:gd name="T2" fmla="*/ 2147483647 w 3"/>
              <a:gd name="T3" fmla="*/ 2147483647 h 5"/>
              <a:gd name="T4" fmla="*/ 2147483647 w 3"/>
              <a:gd name="T5" fmla="*/ 2147483647 h 5"/>
              <a:gd name="T6" fmla="*/ 0 w 3"/>
              <a:gd name="T7" fmla="*/ 2147483647 h 5"/>
              <a:gd name="T8" fmla="*/ 2147483647 w 3"/>
              <a:gd name="T9" fmla="*/ 2147483647 h 5"/>
              <a:gd name="T10" fmla="*/ 2147483647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0"/>
                </a:moveTo>
                <a:lnTo>
                  <a:pt x="3" y="3"/>
                </a:lnTo>
                <a:lnTo>
                  <a:pt x="2" y="5"/>
                </a:lnTo>
                <a:lnTo>
                  <a:pt x="0" y="4"/>
                </a:lnTo>
                <a:lnTo>
                  <a:pt x="1" y="3"/>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24" name="Freeform 223">
            <a:extLst>
              <a:ext uri="{C183D7F6-B498-43B3-948B-1728B52AA6E4}">
                <adec:decorative xmlns:adec="http://schemas.microsoft.com/office/drawing/2017/decorative" val="1"/>
              </a:ext>
            </a:extLst>
          </p:cNvPr>
          <p:cNvSpPr>
            <a:spLocks/>
          </p:cNvSpPr>
          <p:nvPr/>
        </p:nvSpPr>
        <p:spPr bwMode="gray">
          <a:xfrm>
            <a:off x="5668090" y="6367807"/>
            <a:ext cx="7463" cy="9327"/>
          </a:xfrm>
          <a:custGeom>
            <a:avLst/>
            <a:gdLst>
              <a:gd name="T0" fmla="*/ 2147483647 w 3"/>
              <a:gd name="T1" fmla="*/ 0 h 4"/>
              <a:gd name="T2" fmla="*/ 2147483647 w 3"/>
              <a:gd name="T3" fmla="*/ 2147483647 h 4"/>
              <a:gd name="T4" fmla="*/ 2147483647 w 3"/>
              <a:gd name="T5" fmla="*/ 2147483647 h 4"/>
              <a:gd name="T6" fmla="*/ 0 w 3"/>
              <a:gd name="T7" fmla="*/ 2147483647 h 4"/>
              <a:gd name="T8" fmla="*/ 0 w 3"/>
              <a:gd name="T9" fmla="*/ 2147483647 h 4"/>
              <a:gd name="T10" fmla="*/ 2147483647 w 3"/>
              <a:gd name="T11" fmla="*/ 0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3" y="0"/>
                </a:moveTo>
                <a:lnTo>
                  <a:pt x="1" y="2"/>
                </a:lnTo>
                <a:lnTo>
                  <a:pt x="2" y="4"/>
                </a:lnTo>
                <a:lnTo>
                  <a:pt x="0" y="4"/>
                </a:lnTo>
                <a:lnTo>
                  <a:pt x="0" y="1"/>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25" name="Freeform 224">
            <a:extLst>
              <a:ext uri="{C183D7F6-B498-43B3-948B-1728B52AA6E4}">
                <adec:decorative xmlns:adec="http://schemas.microsoft.com/office/drawing/2017/decorative" val="1"/>
              </a:ext>
            </a:extLst>
          </p:cNvPr>
          <p:cNvSpPr>
            <a:spLocks/>
          </p:cNvSpPr>
          <p:nvPr/>
        </p:nvSpPr>
        <p:spPr bwMode="gray">
          <a:xfrm>
            <a:off x="5632642" y="6352883"/>
            <a:ext cx="27985" cy="24251"/>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0 h 10"/>
              <a:gd name="T12" fmla="*/ 2147483647 w 12"/>
              <a:gd name="T13" fmla="*/ 2147483647 h 10"/>
              <a:gd name="T14" fmla="*/ 2147483647 w 12"/>
              <a:gd name="T15" fmla="*/ 2147483647 h 10"/>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0"/>
              <a:gd name="T26" fmla="*/ 12 w 1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0">
                <a:moveTo>
                  <a:pt x="12" y="5"/>
                </a:moveTo>
                <a:lnTo>
                  <a:pt x="11" y="7"/>
                </a:lnTo>
                <a:lnTo>
                  <a:pt x="9" y="10"/>
                </a:lnTo>
                <a:lnTo>
                  <a:pt x="4" y="7"/>
                </a:lnTo>
                <a:lnTo>
                  <a:pt x="1" y="4"/>
                </a:lnTo>
                <a:lnTo>
                  <a:pt x="0" y="0"/>
                </a:lnTo>
                <a:lnTo>
                  <a:pt x="7" y="1"/>
                </a:lnTo>
                <a:lnTo>
                  <a:pt x="12"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26" name="Freeform 225">
            <a:extLst>
              <a:ext uri="{C183D7F6-B498-43B3-948B-1728B52AA6E4}">
                <adec:decorative xmlns:adec="http://schemas.microsoft.com/office/drawing/2017/decorative" val="1"/>
              </a:ext>
            </a:extLst>
          </p:cNvPr>
          <p:cNvSpPr>
            <a:spLocks/>
          </p:cNvSpPr>
          <p:nvPr/>
        </p:nvSpPr>
        <p:spPr bwMode="gray">
          <a:xfrm>
            <a:off x="5604657" y="6323036"/>
            <a:ext cx="31716" cy="27981"/>
          </a:xfrm>
          <a:custGeom>
            <a:avLst/>
            <a:gdLst>
              <a:gd name="T0" fmla="*/ 2147483647 w 13"/>
              <a:gd name="T1" fmla="*/ 2147483647 h 11"/>
              <a:gd name="T2" fmla="*/ 2147483647 w 13"/>
              <a:gd name="T3" fmla="*/ 2147483647 h 11"/>
              <a:gd name="T4" fmla="*/ 0 w 13"/>
              <a:gd name="T5" fmla="*/ 2147483647 h 11"/>
              <a:gd name="T6" fmla="*/ 0 w 13"/>
              <a:gd name="T7" fmla="*/ 0 h 11"/>
              <a:gd name="T8" fmla="*/ 2147483647 w 13"/>
              <a:gd name="T9" fmla="*/ 0 h 11"/>
              <a:gd name="T10" fmla="*/ 2147483647 w 13"/>
              <a:gd name="T11" fmla="*/ 2147483647 h 11"/>
              <a:gd name="T12" fmla="*/ 2147483647 w 13"/>
              <a:gd name="T13" fmla="*/ 2147483647 h 11"/>
              <a:gd name="T14" fmla="*/ 2147483647 w 13"/>
              <a:gd name="T15" fmla="*/ 2147483647 h 11"/>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1"/>
              <a:gd name="T26" fmla="*/ 13 w 13"/>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1">
                <a:moveTo>
                  <a:pt x="10" y="11"/>
                </a:moveTo>
                <a:lnTo>
                  <a:pt x="5" y="5"/>
                </a:lnTo>
                <a:lnTo>
                  <a:pt x="0" y="2"/>
                </a:lnTo>
                <a:lnTo>
                  <a:pt x="0" y="0"/>
                </a:lnTo>
                <a:lnTo>
                  <a:pt x="2" y="0"/>
                </a:lnTo>
                <a:lnTo>
                  <a:pt x="9" y="6"/>
                </a:lnTo>
                <a:lnTo>
                  <a:pt x="13" y="11"/>
                </a:lnTo>
                <a:lnTo>
                  <a:pt x="10" y="1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27" name="Freeform 226">
            <a:extLst>
              <a:ext uri="{C183D7F6-B498-43B3-948B-1728B52AA6E4}">
                <adec:decorative xmlns:adec="http://schemas.microsoft.com/office/drawing/2017/decorative" val="1"/>
              </a:ext>
            </a:extLst>
          </p:cNvPr>
          <p:cNvSpPr>
            <a:spLocks/>
          </p:cNvSpPr>
          <p:nvPr/>
        </p:nvSpPr>
        <p:spPr bwMode="gray">
          <a:xfrm>
            <a:off x="5649433" y="6323036"/>
            <a:ext cx="22388" cy="20520"/>
          </a:xfrm>
          <a:custGeom>
            <a:avLst/>
            <a:gdLst>
              <a:gd name="T0" fmla="*/ 0 w 9"/>
              <a:gd name="T1" fmla="*/ 2147483647 h 8"/>
              <a:gd name="T2" fmla="*/ 0 w 9"/>
              <a:gd name="T3" fmla="*/ 2147483647 h 8"/>
              <a:gd name="T4" fmla="*/ 2147483647 w 9"/>
              <a:gd name="T5" fmla="*/ 0 h 8"/>
              <a:gd name="T6" fmla="*/ 2147483647 w 9"/>
              <a:gd name="T7" fmla="*/ 2147483647 h 8"/>
              <a:gd name="T8" fmla="*/ 2147483647 w 9"/>
              <a:gd name="T9" fmla="*/ 2147483647 h 8"/>
              <a:gd name="T10" fmla="*/ 2147483647 w 9"/>
              <a:gd name="T11" fmla="*/ 2147483647 h 8"/>
              <a:gd name="T12" fmla="*/ 0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0" y="8"/>
                </a:moveTo>
                <a:lnTo>
                  <a:pt x="0" y="2"/>
                </a:lnTo>
                <a:lnTo>
                  <a:pt x="4" y="0"/>
                </a:lnTo>
                <a:lnTo>
                  <a:pt x="9" y="1"/>
                </a:lnTo>
                <a:lnTo>
                  <a:pt x="8" y="4"/>
                </a:lnTo>
                <a:lnTo>
                  <a:pt x="3" y="4"/>
                </a:lnTo>
                <a:lnTo>
                  <a:pt x="0"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28" name="Freeform 227">
            <a:extLst>
              <a:ext uri="{C183D7F6-B498-43B3-948B-1728B52AA6E4}">
                <adec:decorative xmlns:adec="http://schemas.microsoft.com/office/drawing/2017/decorative" val="1"/>
              </a:ext>
            </a:extLst>
          </p:cNvPr>
          <p:cNvSpPr>
            <a:spLocks/>
          </p:cNvSpPr>
          <p:nvPr/>
        </p:nvSpPr>
        <p:spPr bwMode="gray">
          <a:xfrm>
            <a:off x="5615851" y="6287593"/>
            <a:ext cx="9328" cy="13059"/>
          </a:xfrm>
          <a:custGeom>
            <a:avLst/>
            <a:gdLst>
              <a:gd name="T0" fmla="*/ 2147483647 w 4"/>
              <a:gd name="T1" fmla="*/ 0 h 6"/>
              <a:gd name="T2" fmla="*/ 2147483647 w 4"/>
              <a:gd name="T3" fmla="*/ 2147483647 h 6"/>
              <a:gd name="T4" fmla="*/ 2147483647 w 4"/>
              <a:gd name="T5" fmla="*/ 2147483647 h 6"/>
              <a:gd name="T6" fmla="*/ 2147483647 w 4"/>
              <a:gd name="T7" fmla="*/ 2147483647 h 6"/>
              <a:gd name="T8" fmla="*/ 0 w 4"/>
              <a:gd name="T9" fmla="*/ 2147483647 h 6"/>
              <a:gd name="T10" fmla="*/ 0 w 4"/>
              <a:gd name="T11" fmla="*/ 0 h 6"/>
              <a:gd name="T12" fmla="*/ 2147483647 w 4"/>
              <a:gd name="T13" fmla="*/ 0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2" y="0"/>
                </a:moveTo>
                <a:lnTo>
                  <a:pt x="2" y="2"/>
                </a:lnTo>
                <a:lnTo>
                  <a:pt x="4" y="5"/>
                </a:lnTo>
                <a:lnTo>
                  <a:pt x="2" y="6"/>
                </a:lnTo>
                <a:lnTo>
                  <a:pt x="0" y="3"/>
                </a:lnTo>
                <a:lnTo>
                  <a:pt x="0" y="0"/>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29" name="Freeform 228">
            <a:extLst>
              <a:ext uri="{C183D7F6-B498-43B3-948B-1728B52AA6E4}">
                <adec:decorative xmlns:adec="http://schemas.microsoft.com/office/drawing/2017/decorative" val="1"/>
              </a:ext>
            </a:extLst>
          </p:cNvPr>
          <p:cNvSpPr>
            <a:spLocks/>
          </p:cNvSpPr>
          <p:nvPr/>
        </p:nvSpPr>
        <p:spPr bwMode="gray">
          <a:xfrm>
            <a:off x="5602791" y="6300651"/>
            <a:ext cx="7463" cy="746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1"/>
                </a:lnTo>
                <a:lnTo>
                  <a:pt x="1"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30" name="Freeform 229">
            <a:extLst>
              <a:ext uri="{C183D7F6-B498-43B3-948B-1728B52AA6E4}">
                <adec:decorative xmlns:adec="http://schemas.microsoft.com/office/drawing/2017/decorative" val="1"/>
              </a:ext>
            </a:extLst>
          </p:cNvPr>
          <p:cNvSpPr>
            <a:spLocks/>
          </p:cNvSpPr>
          <p:nvPr/>
        </p:nvSpPr>
        <p:spPr bwMode="gray">
          <a:xfrm>
            <a:off x="5617717" y="6308112"/>
            <a:ext cx="7463" cy="11192"/>
          </a:xfrm>
          <a:custGeom>
            <a:avLst/>
            <a:gdLst>
              <a:gd name="T0" fmla="*/ 0 w 3"/>
              <a:gd name="T1" fmla="*/ 2147483647 h 4"/>
              <a:gd name="T2" fmla="*/ 2147483647 w 3"/>
              <a:gd name="T3" fmla="*/ 0 h 4"/>
              <a:gd name="T4" fmla="*/ 2147483647 w 3"/>
              <a:gd name="T5" fmla="*/ 2147483647 h 4"/>
              <a:gd name="T6" fmla="*/ 2147483647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1"/>
                </a:moveTo>
                <a:lnTo>
                  <a:pt x="2" y="0"/>
                </a:lnTo>
                <a:lnTo>
                  <a:pt x="3" y="3"/>
                </a:lnTo>
                <a:lnTo>
                  <a:pt x="1" y="4"/>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31" name="Freeform 230">
            <a:extLst>
              <a:ext uri="{C183D7F6-B498-43B3-948B-1728B52AA6E4}">
                <adec:decorative xmlns:adec="http://schemas.microsoft.com/office/drawing/2017/decorative" val="1"/>
              </a:ext>
            </a:extLst>
          </p:cNvPr>
          <p:cNvSpPr>
            <a:spLocks/>
          </p:cNvSpPr>
          <p:nvPr/>
        </p:nvSpPr>
        <p:spPr bwMode="gray">
          <a:xfrm>
            <a:off x="5593463" y="6276401"/>
            <a:ext cx="9328" cy="14924"/>
          </a:xfrm>
          <a:custGeom>
            <a:avLst/>
            <a:gdLst>
              <a:gd name="T0" fmla="*/ 2147483647 w 4"/>
              <a:gd name="T1" fmla="*/ 2147483647 h 6"/>
              <a:gd name="T2" fmla="*/ 0 w 4"/>
              <a:gd name="T3" fmla="*/ 2147483647 h 6"/>
              <a:gd name="T4" fmla="*/ 0 w 4"/>
              <a:gd name="T5" fmla="*/ 0 h 6"/>
              <a:gd name="T6" fmla="*/ 2147483647 w 4"/>
              <a:gd name="T7" fmla="*/ 0 h 6"/>
              <a:gd name="T8" fmla="*/ 2147483647 w 4"/>
              <a:gd name="T9" fmla="*/ 2147483647 h 6"/>
              <a:gd name="T10" fmla="*/ 2147483647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2" y="6"/>
                </a:moveTo>
                <a:lnTo>
                  <a:pt x="0" y="3"/>
                </a:lnTo>
                <a:lnTo>
                  <a:pt x="0" y="0"/>
                </a:lnTo>
                <a:lnTo>
                  <a:pt x="2" y="0"/>
                </a:lnTo>
                <a:lnTo>
                  <a:pt x="4" y="5"/>
                </a:lnTo>
                <a:lnTo>
                  <a:pt x="2"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32" name="Freeform 231">
            <a:extLst>
              <a:ext uri="{C183D7F6-B498-43B3-948B-1728B52AA6E4}">
                <adec:decorative xmlns:adec="http://schemas.microsoft.com/office/drawing/2017/decorative" val="1"/>
              </a:ext>
            </a:extLst>
          </p:cNvPr>
          <p:cNvSpPr>
            <a:spLocks/>
          </p:cNvSpPr>
          <p:nvPr/>
        </p:nvSpPr>
        <p:spPr bwMode="gray">
          <a:xfrm>
            <a:off x="5595328" y="6194322"/>
            <a:ext cx="14925" cy="33577"/>
          </a:xfrm>
          <a:custGeom>
            <a:avLst/>
            <a:gdLst>
              <a:gd name="T0" fmla="*/ 2147483647 w 6"/>
              <a:gd name="T1" fmla="*/ 2147483647 h 14"/>
              <a:gd name="T2" fmla="*/ 2147483647 w 6"/>
              <a:gd name="T3" fmla="*/ 2147483647 h 14"/>
              <a:gd name="T4" fmla="*/ 0 w 6"/>
              <a:gd name="T5" fmla="*/ 2147483647 h 14"/>
              <a:gd name="T6" fmla="*/ 0 w 6"/>
              <a:gd name="T7" fmla="*/ 2147483647 h 14"/>
              <a:gd name="T8" fmla="*/ 2147483647 w 6"/>
              <a:gd name="T9" fmla="*/ 2147483647 h 14"/>
              <a:gd name="T10" fmla="*/ 2147483647 w 6"/>
              <a:gd name="T11" fmla="*/ 0 h 14"/>
              <a:gd name="T12" fmla="*/ 2147483647 w 6"/>
              <a:gd name="T13" fmla="*/ 0 h 14"/>
              <a:gd name="T14" fmla="*/ 2147483647 w 6"/>
              <a:gd name="T15" fmla="*/ 2147483647 h 14"/>
              <a:gd name="T16" fmla="*/ 2147483647 w 6"/>
              <a:gd name="T17" fmla="*/ 2147483647 h 14"/>
              <a:gd name="T18" fmla="*/ 2147483647 w 6"/>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4"/>
              <a:gd name="T32" fmla="*/ 6 w 6"/>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4">
                <a:moveTo>
                  <a:pt x="6" y="14"/>
                </a:moveTo>
                <a:lnTo>
                  <a:pt x="3" y="12"/>
                </a:lnTo>
                <a:lnTo>
                  <a:pt x="0" y="8"/>
                </a:lnTo>
                <a:lnTo>
                  <a:pt x="0" y="6"/>
                </a:lnTo>
                <a:lnTo>
                  <a:pt x="2" y="4"/>
                </a:lnTo>
                <a:lnTo>
                  <a:pt x="3" y="0"/>
                </a:lnTo>
                <a:lnTo>
                  <a:pt x="5" y="0"/>
                </a:lnTo>
                <a:lnTo>
                  <a:pt x="5" y="4"/>
                </a:lnTo>
                <a:lnTo>
                  <a:pt x="5" y="10"/>
                </a:lnTo>
                <a:lnTo>
                  <a:pt x="6" y="1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33" name="Freeform 232">
            <a:extLst>
              <a:ext uri="{C183D7F6-B498-43B3-948B-1728B52AA6E4}">
                <adec:decorative xmlns:adec="http://schemas.microsoft.com/office/drawing/2017/decorative" val="1"/>
              </a:ext>
            </a:extLst>
          </p:cNvPr>
          <p:cNvSpPr>
            <a:spLocks/>
          </p:cNvSpPr>
          <p:nvPr/>
        </p:nvSpPr>
        <p:spPr bwMode="gray">
          <a:xfrm>
            <a:off x="5602791" y="6263343"/>
            <a:ext cx="7463" cy="16789"/>
          </a:xfrm>
          <a:custGeom>
            <a:avLst/>
            <a:gdLst>
              <a:gd name="T0" fmla="*/ 0 w 3"/>
              <a:gd name="T1" fmla="*/ 2147483647 h 7"/>
              <a:gd name="T2" fmla="*/ 0 w 3"/>
              <a:gd name="T3" fmla="*/ 0 h 7"/>
              <a:gd name="T4" fmla="*/ 2147483647 w 3"/>
              <a:gd name="T5" fmla="*/ 0 h 7"/>
              <a:gd name="T6" fmla="*/ 2147483647 w 3"/>
              <a:gd name="T7" fmla="*/ 2147483647 h 7"/>
              <a:gd name="T8" fmla="*/ 0 w 3"/>
              <a:gd name="T9" fmla="*/ 2147483647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0" y="4"/>
                </a:moveTo>
                <a:lnTo>
                  <a:pt x="0" y="0"/>
                </a:lnTo>
                <a:lnTo>
                  <a:pt x="3" y="0"/>
                </a:lnTo>
                <a:lnTo>
                  <a:pt x="2" y="7"/>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34" name="Freeform 233">
            <a:extLst>
              <a:ext uri="{C183D7F6-B498-43B3-948B-1728B52AA6E4}">
                <adec:decorative xmlns:adec="http://schemas.microsoft.com/office/drawing/2017/decorative" val="1"/>
              </a:ext>
            </a:extLst>
          </p:cNvPr>
          <p:cNvSpPr>
            <a:spLocks/>
          </p:cNvSpPr>
          <p:nvPr/>
        </p:nvSpPr>
        <p:spPr bwMode="gray">
          <a:xfrm>
            <a:off x="5600925" y="6240957"/>
            <a:ext cx="9328" cy="11192"/>
          </a:xfrm>
          <a:custGeom>
            <a:avLst/>
            <a:gdLst>
              <a:gd name="T0" fmla="*/ 2147483647 w 4"/>
              <a:gd name="T1" fmla="*/ 2147483647 h 5"/>
              <a:gd name="T2" fmla="*/ 2147483647 w 4"/>
              <a:gd name="T3" fmla="*/ 2147483647 h 5"/>
              <a:gd name="T4" fmla="*/ 0 w 4"/>
              <a:gd name="T5" fmla="*/ 2147483647 h 5"/>
              <a:gd name="T6" fmla="*/ 2147483647 w 4"/>
              <a:gd name="T7" fmla="*/ 0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2" y="4"/>
                </a:moveTo>
                <a:lnTo>
                  <a:pt x="1" y="5"/>
                </a:lnTo>
                <a:lnTo>
                  <a:pt x="0" y="3"/>
                </a:lnTo>
                <a:lnTo>
                  <a:pt x="4" y="0"/>
                </a:lnTo>
                <a:lnTo>
                  <a:pt x="2"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35" name="Freeform 234">
            <a:extLst>
              <a:ext uri="{C183D7F6-B498-43B3-948B-1728B52AA6E4}">
                <adec:decorative xmlns:adec="http://schemas.microsoft.com/office/drawing/2017/decorative" val="1"/>
              </a:ext>
            </a:extLst>
          </p:cNvPr>
          <p:cNvSpPr>
            <a:spLocks/>
          </p:cNvSpPr>
          <p:nvPr/>
        </p:nvSpPr>
        <p:spPr bwMode="gray">
          <a:xfrm>
            <a:off x="5589731" y="6248419"/>
            <a:ext cx="5597" cy="9327"/>
          </a:xfrm>
          <a:custGeom>
            <a:avLst/>
            <a:gdLst>
              <a:gd name="T0" fmla="*/ 0 w 2"/>
              <a:gd name="T1" fmla="*/ 2147483647 h 4"/>
              <a:gd name="T2" fmla="*/ 2147483647 w 2"/>
              <a:gd name="T3" fmla="*/ 0 h 4"/>
              <a:gd name="T4" fmla="*/ 2147483647 w 2"/>
              <a:gd name="T5" fmla="*/ 2147483647 h 4"/>
              <a:gd name="T6" fmla="*/ 0 w 2"/>
              <a:gd name="T7" fmla="*/ 2147483647 h 4"/>
              <a:gd name="T8" fmla="*/ 0 w 2"/>
              <a:gd name="T9" fmla="*/ 2147483647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1"/>
                </a:moveTo>
                <a:lnTo>
                  <a:pt x="1" y="0"/>
                </a:lnTo>
                <a:lnTo>
                  <a:pt x="2" y="2"/>
                </a:lnTo>
                <a:lnTo>
                  <a:pt x="0" y="4"/>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36" name="Freeform 235">
            <a:extLst>
              <a:ext uri="{C183D7F6-B498-43B3-948B-1728B52AA6E4}">
                <adec:decorative xmlns:adec="http://schemas.microsoft.com/office/drawing/2017/decorative" val="1"/>
              </a:ext>
            </a:extLst>
          </p:cNvPr>
          <p:cNvSpPr>
            <a:spLocks/>
          </p:cNvSpPr>
          <p:nvPr/>
        </p:nvSpPr>
        <p:spPr bwMode="gray">
          <a:xfrm>
            <a:off x="5593464" y="6233497"/>
            <a:ext cx="11193" cy="9327"/>
          </a:xfrm>
          <a:custGeom>
            <a:avLst/>
            <a:gdLst>
              <a:gd name="T0" fmla="*/ 2147483647 w 5"/>
              <a:gd name="T1" fmla="*/ 2147483647 h 4"/>
              <a:gd name="T2" fmla="*/ 0 w 5"/>
              <a:gd name="T3" fmla="*/ 2147483647 h 4"/>
              <a:gd name="T4" fmla="*/ 0 w 5"/>
              <a:gd name="T5" fmla="*/ 2147483647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4"/>
                </a:moveTo>
                <a:lnTo>
                  <a:pt x="0" y="3"/>
                </a:lnTo>
                <a:lnTo>
                  <a:pt x="0" y="1"/>
                </a:lnTo>
                <a:lnTo>
                  <a:pt x="4" y="0"/>
                </a:lnTo>
                <a:lnTo>
                  <a:pt x="5" y="2"/>
                </a:lnTo>
                <a:lnTo>
                  <a:pt x="2"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37" name="Freeform 236">
            <a:extLst>
              <a:ext uri="{C183D7F6-B498-43B3-948B-1728B52AA6E4}">
                <adec:decorative xmlns:adec="http://schemas.microsoft.com/office/drawing/2017/decorative" val="1"/>
              </a:ext>
            </a:extLst>
          </p:cNvPr>
          <p:cNvSpPr>
            <a:spLocks/>
          </p:cNvSpPr>
          <p:nvPr/>
        </p:nvSpPr>
        <p:spPr bwMode="gray">
          <a:xfrm>
            <a:off x="5602791" y="6162609"/>
            <a:ext cx="5597" cy="13059"/>
          </a:xfrm>
          <a:custGeom>
            <a:avLst/>
            <a:gdLst>
              <a:gd name="T0" fmla="*/ 0 w 2"/>
              <a:gd name="T1" fmla="*/ 2147483647 h 5"/>
              <a:gd name="T2" fmla="*/ 0 w 2"/>
              <a:gd name="T3" fmla="*/ 0 h 5"/>
              <a:gd name="T4" fmla="*/ 2147483647 w 2"/>
              <a:gd name="T5" fmla="*/ 2147483647 h 5"/>
              <a:gd name="T6" fmla="*/ 2147483647 w 2"/>
              <a:gd name="T7" fmla="*/ 2147483647 h 5"/>
              <a:gd name="T8" fmla="*/ 0 w 2"/>
              <a:gd name="T9" fmla="*/ 2147483647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0" y="5"/>
                </a:moveTo>
                <a:lnTo>
                  <a:pt x="0" y="0"/>
                </a:lnTo>
                <a:lnTo>
                  <a:pt x="2" y="3"/>
                </a:lnTo>
                <a:lnTo>
                  <a:pt x="2" y="5"/>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38" name="Freeform 237">
            <a:extLst>
              <a:ext uri="{C183D7F6-B498-43B3-948B-1728B52AA6E4}">
                <adec:decorative xmlns:adec="http://schemas.microsoft.com/office/drawing/2017/decorative" val="1"/>
              </a:ext>
            </a:extLst>
          </p:cNvPr>
          <p:cNvSpPr>
            <a:spLocks/>
          </p:cNvSpPr>
          <p:nvPr/>
        </p:nvSpPr>
        <p:spPr bwMode="gray">
          <a:xfrm>
            <a:off x="5586001" y="6211111"/>
            <a:ext cx="7463" cy="13059"/>
          </a:xfrm>
          <a:custGeom>
            <a:avLst/>
            <a:gdLst>
              <a:gd name="T0" fmla="*/ 2147483647 w 3"/>
              <a:gd name="T1" fmla="*/ 0 h 5"/>
              <a:gd name="T2" fmla="*/ 2147483647 w 3"/>
              <a:gd name="T3" fmla="*/ 2147483647 h 5"/>
              <a:gd name="T4" fmla="*/ 2147483647 w 3"/>
              <a:gd name="T5" fmla="*/ 2147483647 h 5"/>
              <a:gd name="T6" fmla="*/ 0 w 3"/>
              <a:gd name="T7" fmla="*/ 2147483647 h 5"/>
              <a:gd name="T8" fmla="*/ 2147483647 w 3"/>
              <a:gd name="T9" fmla="*/ 0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1" y="0"/>
                </a:moveTo>
                <a:lnTo>
                  <a:pt x="3" y="4"/>
                </a:lnTo>
                <a:lnTo>
                  <a:pt x="1" y="5"/>
                </a:lnTo>
                <a:lnTo>
                  <a:pt x="0" y="4"/>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39" name="Freeform 238">
            <a:extLst>
              <a:ext uri="{C183D7F6-B498-43B3-948B-1728B52AA6E4}">
                <adec:decorative xmlns:adec="http://schemas.microsoft.com/office/drawing/2017/decorative" val="1"/>
              </a:ext>
            </a:extLst>
          </p:cNvPr>
          <p:cNvSpPr>
            <a:spLocks/>
          </p:cNvSpPr>
          <p:nvPr/>
        </p:nvSpPr>
        <p:spPr bwMode="gray">
          <a:xfrm>
            <a:off x="5589731" y="6170071"/>
            <a:ext cx="5597" cy="9327"/>
          </a:xfrm>
          <a:custGeom>
            <a:avLst/>
            <a:gdLst>
              <a:gd name="T0" fmla="*/ 0 w 2"/>
              <a:gd name="T1" fmla="*/ 2147483647 h 4"/>
              <a:gd name="T2" fmla="*/ 2147483647 w 2"/>
              <a:gd name="T3" fmla="*/ 0 h 4"/>
              <a:gd name="T4" fmla="*/ 2147483647 w 2"/>
              <a:gd name="T5" fmla="*/ 2147483647 h 4"/>
              <a:gd name="T6" fmla="*/ 2147483647 w 2"/>
              <a:gd name="T7" fmla="*/ 2147483647 h 4"/>
              <a:gd name="T8" fmla="*/ 0 w 2"/>
              <a:gd name="T9" fmla="*/ 2147483647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1"/>
                </a:moveTo>
                <a:lnTo>
                  <a:pt x="1" y="0"/>
                </a:lnTo>
                <a:lnTo>
                  <a:pt x="2" y="1"/>
                </a:lnTo>
                <a:lnTo>
                  <a:pt x="1" y="4"/>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40" name="Freeform 239">
            <a:extLst>
              <a:ext uri="{C183D7F6-B498-43B3-948B-1728B52AA6E4}">
                <adec:decorative xmlns:adec="http://schemas.microsoft.com/office/drawing/2017/decorative" val="1"/>
              </a:ext>
            </a:extLst>
          </p:cNvPr>
          <p:cNvSpPr>
            <a:spLocks/>
          </p:cNvSpPr>
          <p:nvPr/>
        </p:nvSpPr>
        <p:spPr bwMode="gray">
          <a:xfrm>
            <a:off x="5608389" y="6082396"/>
            <a:ext cx="11193" cy="13059"/>
          </a:xfrm>
          <a:custGeom>
            <a:avLst/>
            <a:gdLst>
              <a:gd name="T0" fmla="*/ 0 w 5"/>
              <a:gd name="T1" fmla="*/ 2147483647 h 5"/>
              <a:gd name="T2" fmla="*/ 2147483647 w 5"/>
              <a:gd name="T3" fmla="*/ 2147483647 h 5"/>
              <a:gd name="T4" fmla="*/ 2147483647 w 5"/>
              <a:gd name="T5" fmla="*/ 0 h 5"/>
              <a:gd name="T6" fmla="*/ 2147483647 w 5"/>
              <a:gd name="T7" fmla="*/ 2147483647 h 5"/>
              <a:gd name="T8" fmla="*/ 2147483647 w 5"/>
              <a:gd name="T9" fmla="*/ 2147483647 h 5"/>
              <a:gd name="T10" fmla="*/ 0 w 5"/>
              <a:gd name="T11" fmla="*/ 2147483647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0" y="5"/>
                </a:moveTo>
                <a:lnTo>
                  <a:pt x="1" y="2"/>
                </a:lnTo>
                <a:lnTo>
                  <a:pt x="3" y="0"/>
                </a:lnTo>
                <a:lnTo>
                  <a:pt x="5" y="4"/>
                </a:lnTo>
                <a:lnTo>
                  <a:pt x="3" y="5"/>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41" name="Freeform 240">
            <a:extLst>
              <a:ext uri="{C183D7F6-B498-43B3-948B-1728B52AA6E4}">
                <adec:decorative xmlns:adec="http://schemas.microsoft.com/office/drawing/2017/decorative" val="1"/>
              </a:ext>
            </a:extLst>
          </p:cNvPr>
          <p:cNvSpPr>
            <a:spLocks/>
          </p:cNvSpPr>
          <p:nvPr/>
        </p:nvSpPr>
        <p:spPr bwMode="gray">
          <a:xfrm>
            <a:off x="5617716" y="6071203"/>
            <a:ext cx="9328" cy="13059"/>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4"/>
                </a:moveTo>
                <a:lnTo>
                  <a:pt x="1" y="0"/>
                </a:lnTo>
                <a:lnTo>
                  <a:pt x="4" y="1"/>
                </a:lnTo>
                <a:lnTo>
                  <a:pt x="4" y="5"/>
                </a:lnTo>
                <a:lnTo>
                  <a:pt x="3" y="6"/>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42" name="Freeform 241">
            <a:extLst>
              <a:ext uri="{C183D7F6-B498-43B3-948B-1728B52AA6E4}">
                <adec:decorative xmlns:adec="http://schemas.microsoft.com/office/drawing/2017/decorative" val="1"/>
              </a:ext>
            </a:extLst>
          </p:cNvPr>
          <p:cNvSpPr>
            <a:spLocks/>
          </p:cNvSpPr>
          <p:nvPr/>
        </p:nvSpPr>
        <p:spPr bwMode="gray">
          <a:xfrm>
            <a:off x="5634507" y="6060011"/>
            <a:ext cx="7463" cy="13059"/>
          </a:xfrm>
          <a:custGeom>
            <a:avLst/>
            <a:gdLst>
              <a:gd name="T0" fmla="*/ 2147483647 w 3"/>
              <a:gd name="T1" fmla="*/ 2147483647 h 5"/>
              <a:gd name="T2" fmla="*/ 0 w 3"/>
              <a:gd name="T3" fmla="*/ 2147483647 h 5"/>
              <a:gd name="T4" fmla="*/ 2147483647 w 3"/>
              <a:gd name="T5" fmla="*/ 0 h 5"/>
              <a:gd name="T6" fmla="*/ 2147483647 w 3"/>
              <a:gd name="T7" fmla="*/ 2147483647 h 5"/>
              <a:gd name="T8" fmla="*/ 2147483647 w 3"/>
              <a:gd name="T9" fmla="*/ 2147483647 h 5"/>
              <a:gd name="T10" fmla="*/ 2147483647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1" y="5"/>
                </a:moveTo>
                <a:lnTo>
                  <a:pt x="0" y="2"/>
                </a:lnTo>
                <a:lnTo>
                  <a:pt x="1" y="0"/>
                </a:lnTo>
                <a:lnTo>
                  <a:pt x="3" y="2"/>
                </a:lnTo>
                <a:lnTo>
                  <a:pt x="2" y="3"/>
                </a:lnTo>
                <a:lnTo>
                  <a:pt x="1"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43" name="Freeform 242">
            <a:extLst>
              <a:ext uri="{C183D7F6-B498-43B3-948B-1728B52AA6E4}">
                <adec:decorative xmlns:adec="http://schemas.microsoft.com/office/drawing/2017/decorative" val="1"/>
              </a:ext>
            </a:extLst>
          </p:cNvPr>
          <p:cNvSpPr>
            <a:spLocks/>
          </p:cNvSpPr>
          <p:nvPr/>
        </p:nvSpPr>
        <p:spPr bwMode="gray">
          <a:xfrm>
            <a:off x="5617716" y="5970470"/>
            <a:ext cx="18656" cy="48501"/>
          </a:xfrm>
          <a:custGeom>
            <a:avLst/>
            <a:gdLst>
              <a:gd name="T0" fmla="*/ 2147483647 w 8"/>
              <a:gd name="T1" fmla="*/ 2147483647 h 20"/>
              <a:gd name="T2" fmla="*/ 2147483647 w 8"/>
              <a:gd name="T3" fmla="*/ 2147483647 h 20"/>
              <a:gd name="T4" fmla="*/ 2147483647 w 8"/>
              <a:gd name="T5" fmla="*/ 0 h 20"/>
              <a:gd name="T6" fmla="*/ 2147483647 w 8"/>
              <a:gd name="T7" fmla="*/ 2147483647 h 20"/>
              <a:gd name="T8" fmla="*/ 2147483647 w 8"/>
              <a:gd name="T9" fmla="*/ 2147483647 h 20"/>
              <a:gd name="T10" fmla="*/ 2147483647 w 8"/>
              <a:gd name="T11" fmla="*/ 2147483647 h 20"/>
              <a:gd name="T12" fmla="*/ 2147483647 w 8"/>
              <a:gd name="T13" fmla="*/ 2147483647 h 20"/>
              <a:gd name="T14" fmla="*/ 0 w 8"/>
              <a:gd name="T15" fmla="*/ 2147483647 h 20"/>
              <a:gd name="T16" fmla="*/ 2147483647 w 8"/>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1" y="4"/>
                </a:moveTo>
                <a:lnTo>
                  <a:pt x="1" y="1"/>
                </a:lnTo>
                <a:lnTo>
                  <a:pt x="3" y="0"/>
                </a:lnTo>
                <a:lnTo>
                  <a:pt x="8" y="3"/>
                </a:lnTo>
                <a:lnTo>
                  <a:pt x="8" y="10"/>
                </a:lnTo>
                <a:lnTo>
                  <a:pt x="4" y="17"/>
                </a:lnTo>
                <a:lnTo>
                  <a:pt x="4" y="20"/>
                </a:lnTo>
                <a:lnTo>
                  <a:pt x="0" y="19"/>
                </a:lnTo>
                <a:lnTo>
                  <a:pt x="1"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44" name="Freeform 243">
            <a:extLst>
              <a:ext uri="{C183D7F6-B498-43B3-948B-1728B52AA6E4}">
                <adec:decorative xmlns:adec="http://schemas.microsoft.com/office/drawing/2017/decorative" val="1"/>
              </a:ext>
            </a:extLst>
          </p:cNvPr>
          <p:cNvSpPr>
            <a:spLocks/>
          </p:cNvSpPr>
          <p:nvPr/>
        </p:nvSpPr>
        <p:spPr bwMode="gray">
          <a:xfrm>
            <a:off x="5882641" y="5325031"/>
            <a:ext cx="186567" cy="212659"/>
          </a:xfrm>
          <a:custGeom>
            <a:avLst/>
            <a:gdLst>
              <a:gd name="T0" fmla="*/ 0 w 77"/>
              <a:gd name="T1" fmla="*/ 2147483647 h 88"/>
              <a:gd name="T2" fmla="*/ 2147483647 w 77"/>
              <a:gd name="T3" fmla="*/ 2147483647 h 88"/>
              <a:gd name="T4" fmla="*/ 2147483647 w 77"/>
              <a:gd name="T5" fmla="*/ 2147483647 h 88"/>
              <a:gd name="T6" fmla="*/ 2147483647 w 77"/>
              <a:gd name="T7" fmla="*/ 2147483647 h 88"/>
              <a:gd name="T8" fmla="*/ 2147483647 w 77"/>
              <a:gd name="T9" fmla="*/ 2147483647 h 88"/>
              <a:gd name="T10" fmla="*/ 2147483647 w 77"/>
              <a:gd name="T11" fmla="*/ 0 h 88"/>
              <a:gd name="T12" fmla="*/ 2147483647 w 77"/>
              <a:gd name="T13" fmla="*/ 2147483647 h 88"/>
              <a:gd name="T14" fmla="*/ 2147483647 w 77"/>
              <a:gd name="T15" fmla="*/ 2147483647 h 88"/>
              <a:gd name="T16" fmla="*/ 2147483647 w 77"/>
              <a:gd name="T17" fmla="*/ 2147483647 h 88"/>
              <a:gd name="T18" fmla="*/ 2147483647 w 77"/>
              <a:gd name="T19" fmla="*/ 2147483647 h 88"/>
              <a:gd name="T20" fmla="*/ 2147483647 w 77"/>
              <a:gd name="T21" fmla="*/ 2147483647 h 88"/>
              <a:gd name="T22" fmla="*/ 2147483647 w 77"/>
              <a:gd name="T23" fmla="*/ 2147483647 h 88"/>
              <a:gd name="T24" fmla="*/ 2147483647 w 77"/>
              <a:gd name="T25" fmla="*/ 2147483647 h 88"/>
              <a:gd name="T26" fmla="*/ 2147483647 w 77"/>
              <a:gd name="T27" fmla="*/ 2147483647 h 88"/>
              <a:gd name="T28" fmla="*/ 2147483647 w 77"/>
              <a:gd name="T29" fmla="*/ 2147483647 h 88"/>
              <a:gd name="T30" fmla="*/ 2147483647 w 77"/>
              <a:gd name="T31" fmla="*/ 2147483647 h 88"/>
              <a:gd name="T32" fmla="*/ 2147483647 w 77"/>
              <a:gd name="T33" fmla="*/ 2147483647 h 88"/>
              <a:gd name="T34" fmla="*/ 2147483647 w 77"/>
              <a:gd name="T35" fmla="*/ 2147483647 h 88"/>
              <a:gd name="T36" fmla="*/ 2147483647 w 77"/>
              <a:gd name="T37" fmla="*/ 2147483647 h 88"/>
              <a:gd name="T38" fmla="*/ 2147483647 w 77"/>
              <a:gd name="T39" fmla="*/ 2147483647 h 88"/>
              <a:gd name="T40" fmla="*/ 2147483647 w 77"/>
              <a:gd name="T41" fmla="*/ 2147483647 h 88"/>
              <a:gd name="T42" fmla="*/ 2147483647 w 77"/>
              <a:gd name="T43" fmla="*/ 2147483647 h 88"/>
              <a:gd name="T44" fmla="*/ 2147483647 w 77"/>
              <a:gd name="T45" fmla="*/ 2147483647 h 88"/>
              <a:gd name="T46" fmla="*/ 2147483647 w 77"/>
              <a:gd name="T47" fmla="*/ 2147483647 h 88"/>
              <a:gd name="T48" fmla="*/ 2147483647 w 77"/>
              <a:gd name="T49" fmla="*/ 2147483647 h 88"/>
              <a:gd name="T50" fmla="*/ 2147483647 w 77"/>
              <a:gd name="T51" fmla="*/ 2147483647 h 88"/>
              <a:gd name="T52" fmla="*/ 2147483647 w 77"/>
              <a:gd name="T53" fmla="*/ 2147483647 h 88"/>
              <a:gd name="T54" fmla="*/ 2147483647 w 77"/>
              <a:gd name="T55" fmla="*/ 2147483647 h 88"/>
              <a:gd name="T56" fmla="*/ 2147483647 w 77"/>
              <a:gd name="T57" fmla="*/ 2147483647 h 88"/>
              <a:gd name="T58" fmla="*/ 0 w 77"/>
              <a:gd name="T59" fmla="*/ 2147483647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7"/>
              <a:gd name="T91" fmla="*/ 0 h 88"/>
              <a:gd name="T92" fmla="*/ 77 w 77"/>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7" h="88">
                <a:moveTo>
                  <a:pt x="0" y="33"/>
                </a:moveTo>
                <a:lnTo>
                  <a:pt x="2" y="24"/>
                </a:lnTo>
                <a:lnTo>
                  <a:pt x="4" y="11"/>
                </a:lnTo>
                <a:lnTo>
                  <a:pt x="6" y="5"/>
                </a:lnTo>
                <a:lnTo>
                  <a:pt x="17" y="1"/>
                </a:lnTo>
                <a:lnTo>
                  <a:pt x="38" y="0"/>
                </a:lnTo>
                <a:lnTo>
                  <a:pt x="45" y="6"/>
                </a:lnTo>
                <a:lnTo>
                  <a:pt x="46" y="31"/>
                </a:lnTo>
                <a:lnTo>
                  <a:pt x="53" y="34"/>
                </a:lnTo>
                <a:lnTo>
                  <a:pt x="65" y="40"/>
                </a:lnTo>
                <a:lnTo>
                  <a:pt x="66" y="50"/>
                </a:lnTo>
                <a:lnTo>
                  <a:pt x="71" y="48"/>
                </a:lnTo>
                <a:lnTo>
                  <a:pt x="77" y="50"/>
                </a:lnTo>
                <a:lnTo>
                  <a:pt x="77" y="59"/>
                </a:lnTo>
                <a:lnTo>
                  <a:pt x="75" y="63"/>
                </a:lnTo>
                <a:lnTo>
                  <a:pt x="74" y="70"/>
                </a:lnTo>
                <a:lnTo>
                  <a:pt x="72" y="80"/>
                </a:lnTo>
                <a:lnTo>
                  <a:pt x="66" y="86"/>
                </a:lnTo>
                <a:lnTo>
                  <a:pt x="53" y="88"/>
                </a:lnTo>
                <a:lnTo>
                  <a:pt x="43" y="87"/>
                </a:lnTo>
                <a:lnTo>
                  <a:pt x="40" y="86"/>
                </a:lnTo>
                <a:lnTo>
                  <a:pt x="49" y="69"/>
                </a:lnTo>
                <a:lnTo>
                  <a:pt x="50" y="65"/>
                </a:lnTo>
                <a:lnTo>
                  <a:pt x="43" y="59"/>
                </a:lnTo>
                <a:lnTo>
                  <a:pt x="30" y="55"/>
                </a:lnTo>
                <a:lnTo>
                  <a:pt x="22" y="49"/>
                </a:lnTo>
                <a:lnTo>
                  <a:pt x="15" y="50"/>
                </a:lnTo>
                <a:lnTo>
                  <a:pt x="10" y="43"/>
                </a:lnTo>
                <a:lnTo>
                  <a:pt x="5" y="35"/>
                </a:lnTo>
                <a:lnTo>
                  <a:pt x="0" y="3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45" name="Freeform 244">
            <a:extLst>
              <a:ext uri="{C183D7F6-B498-43B3-948B-1728B52AA6E4}">
                <adec:decorative xmlns:adec="http://schemas.microsoft.com/office/drawing/2017/decorative" val="1"/>
              </a:ext>
            </a:extLst>
          </p:cNvPr>
          <p:cNvSpPr>
            <a:spLocks/>
          </p:cNvSpPr>
          <p:nvPr/>
        </p:nvSpPr>
        <p:spPr bwMode="gray">
          <a:xfrm>
            <a:off x="5724059" y="5080660"/>
            <a:ext cx="268656" cy="337643"/>
          </a:xfrm>
          <a:custGeom>
            <a:avLst/>
            <a:gdLst>
              <a:gd name="T0" fmla="*/ 2147483647 w 110"/>
              <a:gd name="T1" fmla="*/ 2147483647 h 139"/>
              <a:gd name="T2" fmla="*/ 2147483647 w 110"/>
              <a:gd name="T3" fmla="*/ 2147483647 h 139"/>
              <a:gd name="T4" fmla="*/ 2147483647 w 110"/>
              <a:gd name="T5" fmla="*/ 2147483647 h 139"/>
              <a:gd name="T6" fmla="*/ 2147483647 w 110"/>
              <a:gd name="T7" fmla="*/ 2147483647 h 139"/>
              <a:gd name="T8" fmla="*/ 2147483647 w 110"/>
              <a:gd name="T9" fmla="*/ 2147483647 h 139"/>
              <a:gd name="T10" fmla="*/ 2147483647 w 110"/>
              <a:gd name="T11" fmla="*/ 2147483647 h 139"/>
              <a:gd name="T12" fmla="*/ 2147483647 w 110"/>
              <a:gd name="T13" fmla="*/ 2147483647 h 139"/>
              <a:gd name="T14" fmla="*/ 2147483647 w 110"/>
              <a:gd name="T15" fmla="*/ 2147483647 h 139"/>
              <a:gd name="T16" fmla="*/ 2147483647 w 110"/>
              <a:gd name="T17" fmla="*/ 2147483647 h 139"/>
              <a:gd name="T18" fmla="*/ 2147483647 w 110"/>
              <a:gd name="T19" fmla="*/ 2147483647 h 139"/>
              <a:gd name="T20" fmla="*/ 2147483647 w 110"/>
              <a:gd name="T21" fmla="*/ 2147483647 h 139"/>
              <a:gd name="T22" fmla="*/ 2147483647 w 110"/>
              <a:gd name="T23" fmla="*/ 2147483647 h 139"/>
              <a:gd name="T24" fmla="*/ 2147483647 w 110"/>
              <a:gd name="T25" fmla="*/ 2147483647 h 139"/>
              <a:gd name="T26" fmla="*/ 2147483647 w 110"/>
              <a:gd name="T27" fmla="*/ 2147483647 h 139"/>
              <a:gd name="T28" fmla="*/ 2147483647 w 110"/>
              <a:gd name="T29" fmla="*/ 2147483647 h 139"/>
              <a:gd name="T30" fmla="*/ 0 w 110"/>
              <a:gd name="T31" fmla="*/ 2147483647 h 139"/>
              <a:gd name="T32" fmla="*/ 2147483647 w 110"/>
              <a:gd name="T33" fmla="*/ 2147483647 h 139"/>
              <a:gd name="T34" fmla="*/ 2147483647 w 110"/>
              <a:gd name="T35" fmla="*/ 2147483647 h 139"/>
              <a:gd name="T36" fmla="*/ 2147483647 w 110"/>
              <a:gd name="T37" fmla="*/ 2147483647 h 139"/>
              <a:gd name="T38" fmla="*/ 2147483647 w 110"/>
              <a:gd name="T39" fmla="*/ 2147483647 h 139"/>
              <a:gd name="T40" fmla="*/ 2147483647 w 110"/>
              <a:gd name="T41" fmla="*/ 2147483647 h 139"/>
              <a:gd name="T42" fmla="*/ 2147483647 w 110"/>
              <a:gd name="T43" fmla="*/ 2147483647 h 139"/>
              <a:gd name="T44" fmla="*/ 2147483647 w 110"/>
              <a:gd name="T45" fmla="*/ 2147483647 h 139"/>
              <a:gd name="T46" fmla="*/ 2147483647 w 110"/>
              <a:gd name="T47" fmla="*/ 2147483647 h 139"/>
              <a:gd name="T48" fmla="*/ 2147483647 w 110"/>
              <a:gd name="T49" fmla="*/ 2147483647 h 139"/>
              <a:gd name="T50" fmla="*/ 2147483647 w 110"/>
              <a:gd name="T51" fmla="*/ 0 h 139"/>
              <a:gd name="T52" fmla="*/ 2147483647 w 110"/>
              <a:gd name="T53" fmla="*/ 2147483647 h 139"/>
              <a:gd name="T54" fmla="*/ 2147483647 w 110"/>
              <a:gd name="T55" fmla="*/ 2147483647 h 139"/>
              <a:gd name="T56" fmla="*/ 2147483647 w 110"/>
              <a:gd name="T57" fmla="*/ 2147483647 h 139"/>
              <a:gd name="T58" fmla="*/ 2147483647 w 110"/>
              <a:gd name="T59" fmla="*/ 2147483647 h 139"/>
              <a:gd name="T60" fmla="*/ 2147483647 w 110"/>
              <a:gd name="T61" fmla="*/ 2147483647 h 139"/>
              <a:gd name="T62" fmla="*/ 2147483647 w 110"/>
              <a:gd name="T63" fmla="*/ 2147483647 h 139"/>
              <a:gd name="T64" fmla="*/ 2147483647 w 110"/>
              <a:gd name="T65" fmla="*/ 2147483647 h 139"/>
              <a:gd name="T66" fmla="*/ 2147483647 w 110"/>
              <a:gd name="T67" fmla="*/ 2147483647 h 139"/>
              <a:gd name="T68" fmla="*/ 2147483647 w 110"/>
              <a:gd name="T69" fmla="*/ 2147483647 h 139"/>
              <a:gd name="T70" fmla="*/ 2147483647 w 110"/>
              <a:gd name="T71" fmla="*/ 2147483647 h 139"/>
              <a:gd name="T72" fmla="*/ 2147483647 w 110"/>
              <a:gd name="T73" fmla="*/ 2147483647 h 139"/>
              <a:gd name="T74" fmla="*/ 2147483647 w 110"/>
              <a:gd name="T75" fmla="*/ 2147483647 h 139"/>
              <a:gd name="T76" fmla="*/ 2147483647 w 110"/>
              <a:gd name="T77" fmla="*/ 2147483647 h 139"/>
              <a:gd name="T78" fmla="*/ 2147483647 w 110"/>
              <a:gd name="T79" fmla="*/ 2147483647 h 139"/>
              <a:gd name="T80" fmla="*/ 2147483647 w 110"/>
              <a:gd name="T81" fmla="*/ 2147483647 h 139"/>
              <a:gd name="T82" fmla="*/ 2147483647 w 110"/>
              <a:gd name="T83" fmla="*/ 2147483647 h 139"/>
              <a:gd name="T84" fmla="*/ 2147483647 w 110"/>
              <a:gd name="T85" fmla="*/ 2147483647 h 139"/>
              <a:gd name="T86" fmla="*/ 2147483647 w 110"/>
              <a:gd name="T87" fmla="*/ 2147483647 h 139"/>
              <a:gd name="T88" fmla="*/ 2147483647 w 110"/>
              <a:gd name="T89" fmla="*/ 2147483647 h 1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0"/>
              <a:gd name="T136" fmla="*/ 0 h 139"/>
              <a:gd name="T137" fmla="*/ 110 w 110"/>
              <a:gd name="T138" fmla="*/ 139 h 1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0" h="139">
                <a:moveTo>
                  <a:pt x="65" y="133"/>
                </a:moveTo>
                <a:lnTo>
                  <a:pt x="58" y="133"/>
                </a:lnTo>
                <a:lnTo>
                  <a:pt x="53" y="131"/>
                </a:lnTo>
                <a:lnTo>
                  <a:pt x="50" y="133"/>
                </a:lnTo>
                <a:lnTo>
                  <a:pt x="50" y="136"/>
                </a:lnTo>
                <a:lnTo>
                  <a:pt x="49" y="139"/>
                </a:lnTo>
                <a:lnTo>
                  <a:pt x="44" y="139"/>
                </a:lnTo>
                <a:lnTo>
                  <a:pt x="40" y="133"/>
                </a:lnTo>
                <a:lnTo>
                  <a:pt x="32" y="129"/>
                </a:lnTo>
                <a:lnTo>
                  <a:pt x="28" y="128"/>
                </a:lnTo>
                <a:lnTo>
                  <a:pt x="19" y="138"/>
                </a:lnTo>
                <a:lnTo>
                  <a:pt x="16" y="135"/>
                </a:lnTo>
                <a:lnTo>
                  <a:pt x="10" y="113"/>
                </a:lnTo>
                <a:lnTo>
                  <a:pt x="9" y="98"/>
                </a:lnTo>
                <a:lnTo>
                  <a:pt x="5" y="86"/>
                </a:lnTo>
                <a:lnTo>
                  <a:pt x="0" y="83"/>
                </a:lnTo>
                <a:lnTo>
                  <a:pt x="6" y="71"/>
                </a:lnTo>
                <a:lnTo>
                  <a:pt x="2" y="51"/>
                </a:lnTo>
                <a:lnTo>
                  <a:pt x="8" y="49"/>
                </a:lnTo>
                <a:lnTo>
                  <a:pt x="6" y="34"/>
                </a:lnTo>
                <a:lnTo>
                  <a:pt x="11" y="32"/>
                </a:lnTo>
                <a:lnTo>
                  <a:pt x="10" y="28"/>
                </a:lnTo>
                <a:lnTo>
                  <a:pt x="2" y="16"/>
                </a:lnTo>
                <a:lnTo>
                  <a:pt x="19" y="13"/>
                </a:lnTo>
                <a:lnTo>
                  <a:pt x="24" y="3"/>
                </a:lnTo>
                <a:lnTo>
                  <a:pt x="34" y="0"/>
                </a:lnTo>
                <a:lnTo>
                  <a:pt x="42" y="5"/>
                </a:lnTo>
                <a:lnTo>
                  <a:pt x="42" y="22"/>
                </a:lnTo>
                <a:lnTo>
                  <a:pt x="47" y="25"/>
                </a:lnTo>
                <a:lnTo>
                  <a:pt x="54" y="26"/>
                </a:lnTo>
                <a:lnTo>
                  <a:pt x="73" y="38"/>
                </a:lnTo>
                <a:lnTo>
                  <a:pt x="82" y="40"/>
                </a:lnTo>
                <a:lnTo>
                  <a:pt x="83" y="65"/>
                </a:lnTo>
                <a:lnTo>
                  <a:pt x="103" y="68"/>
                </a:lnTo>
                <a:lnTo>
                  <a:pt x="103" y="76"/>
                </a:lnTo>
                <a:lnTo>
                  <a:pt x="107" y="79"/>
                </a:lnTo>
                <a:lnTo>
                  <a:pt x="106" y="87"/>
                </a:lnTo>
                <a:lnTo>
                  <a:pt x="110" y="93"/>
                </a:lnTo>
                <a:lnTo>
                  <a:pt x="110" y="106"/>
                </a:lnTo>
                <a:lnTo>
                  <a:pt x="103" y="100"/>
                </a:lnTo>
                <a:lnTo>
                  <a:pt x="82" y="101"/>
                </a:lnTo>
                <a:lnTo>
                  <a:pt x="71" y="105"/>
                </a:lnTo>
                <a:lnTo>
                  <a:pt x="69" y="111"/>
                </a:lnTo>
                <a:lnTo>
                  <a:pt x="67" y="124"/>
                </a:lnTo>
                <a:lnTo>
                  <a:pt x="65" y="13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46" name="Freeform 245">
            <a:extLst>
              <a:ext uri="{C183D7F6-B498-43B3-948B-1728B52AA6E4}">
                <adec:decorative xmlns:adec="http://schemas.microsoft.com/office/drawing/2017/decorative" val="1"/>
              </a:ext>
            </a:extLst>
          </p:cNvPr>
          <p:cNvSpPr>
            <a:spLocks/>
          </p:cNvSpPr>
          <p:nvPr/>
        </p:nvSpPr>
        <p:spPr bwMode="gray">
          <a:xfrm>
            <a:off x="5977790" y="5617904"/>
            <a:ext cx="121268" cy="139907"/>
          </a:xfrm>
          <a:custGeom>
            <a:avLst/>
            <a:gdLst>
              <a:gd name="T0" fmla="*/ 2147483647 w 50"/>
              <a:gd name="T1" fmla="*/ 2147483647 h 57"/>
              <a:gd name="T2" fmla="*/ 2147483647 w 50"/>
              <a:gd name="T3" fmla="*/ 2147483647 h 57"/>
              <a:gd name="T4" fmla="*/ 2147483647 w 50"/>
              <a:gd name="T5" fmla="*/ 2147483647 h 57"/>
              <a:gd name="T6" fmla="*/ 2147483647 w 50"/>
              <a:gd name="T7" fmla="*/ 2147483647 h 57"/>
              <a:gd name="T8" fmla="*/ 2147483647 w 50"/>
              <a:gd name="T9" fmla="*/ 2147483647 h 57"/>
              <a:gd name="T10" fmla="*/ 2147483647 w 50"/>
              <a:gd name="T11" fmla="*/ 2147483647 h 57"/>
              <a:gd name="T12" fmla="*/ 2147483647 w 50"/>
              <a:gd name="T13" fmla="*/ 2147483647 h 57"/>
              <a:gd name="T14" fmla="*/ 2147483647 w 50"/>
              <a:gd name="T15" fmla="*/ 2147483647 h 57"/>
              <a:gd name="T16" fmla="*/ 2147483647 w 50"/>
              <a:gd name="T17" fmla="*/ 2147483647 h 57"/>
              <a:gd name="T18" fmla="*/ 2147483647 w 50"/>
              <a:gd name="T19" fmla="*/ 2147483647 h 57"/>
              <a:gd name="T20" fmla="*/ 2147483647 w 50"/>
              <a:gd name="T21" fmla="*/ 2147483647 h 57"/>
              <a:gd name="T22" fmla="*/ 0 w 50"/>
              <a:gd name="T23" fmla="*/ 2147483647 h 57"/>
              <a:gd name="T24" fmla="*/ 2147483647 w 50"/>
              <a:gd name="T25" fmla="*/ 2147483647 h 57"/>
              <a:gd name="T26" fmla="*/ 2147483647 w 50"/>
              <a:gd name="T27" fmla="*/ 2147483647 h 57"/>
              <a:gd name="T28" fmla="*/ 2147483647 w 50"/>
              <a:gd name="T29" fmla="*/ 2147483647 h 57"/>
              <a:gd name="T30" fmla="*/ 2147483647 w 50"/>
              <a:gd name="T31" fmla="*/ 0 h 57"/>
              <a:gd name="T32" fmla="*/ 2147483647 w 50"/>
              <a:gd name="T33" fmla="*/ 2147483647 h 57"/>
              <a:gd name="T34" fmla="*/ 2147483647 w 50"/>
              <a:gd name="T35" fmla="*/ 2147483647 h 57"/>
              <a:gd name="T36" fmla="*/ 2147483647 w 50"/>
              <a:gd name="T37" fmla="*/ 2147483647 h 57"/>
              <a:gd name="T38" fmla="*/ 2147483647 w 50"/>
              <a:gd name="T39" fmla="*/ 2147483647 h 57"/>
              <a:gd name="T40" fmla="*/ 2147483647 w 50"/>
              <a:gd name="T41" fmla="*/ 2147483647 h 57"/>
              <a:gd name="T42" fmla="*/ 2147483647 w 50"/>
              <a:gd name="T43" fmla="*/ 2147483647 h 57"/>
              <a:gd name="T44" fmla="*/ 2147483647 w 50"/>
              <a:gd name="T45" fmla="*/ 2147483647 h 57"/>
              <a:gd name="T46" fmla="*/ 2147483647 w 50"/>
              <a:gd name="T47" fmla="*/ 2147483647 h 57"/>
              <a:gd name="T48" fmla="*/ 2147483647 w 50"/>
              <a:gd name="T49" fmla="*/ 2147483647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57"/>
              <a:gd name="T77" fmla="*/ 50 w 50"/>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57">
                <a:moveTo>
                  <a:pt x="50" y="37"/>
                </a:moveTo>
                <a:lnTo>
                  <a:pt x="50" y="39"/>
                </a:lnTo>
                <a:lnTo>
                  <a:pt x="44" y="47"/>
                </a:lnTo>
                <a:lnTo>
                  <a:pt x="44" y="49"/>
                </a:lnTo>
                <a:lnTo>
                  <a:pt x="38" y="57"/>
                </a:lnTo>
                <a:lnTo>
                  <a:pt x="30" y="57"/>
                </a:lnTo>
                <a:lnTo>
                  <a:pt x="23" y="55"/>
                </a:lnTo>
                <a:lnTo>
                  <a:pt x="15" y="51"/>
                </a:lnTo>
                <a:lnTo>
                  <a:pt x="10" y="52"/>
                </a:lnTo>
                <a:lnTo>
                  <a:pt x="5" y="46"/>
                </a:lnTo>
                <a:lnTo>
                  <a:pt x="1" y="47"/>
                </a:lnTo>
                <a:lnTo>
                  <a:pt x="0" y="39"/>
                </a:lnTo>
                <a:lnTo>
                  <a:pt x="4" y="34"/>
                </a:lnTo>
                <a:lnTo>
                  <a:pt x="5" y="13"/>
                </a:lnTo>
                <a:lnTo>
                  <a:pt x="5" y="8"/>
                </a:lnTo>
                <a:lnTo>
                  <a:pt x="9" y="0"/>
                </a:lnTo>
                <a:lnTo>
                  <a:pt x="14" y="3"/>
                </a:lnTo>
                <a:lnTo>
                  <a:pt x="17" y="9"/>
                </a:lnTo>
                <a:lnTo>
                  <a:pt x="28" y="10"/>
                </a:lnTo>
                <a:lnTo>
                  <a:pt x="32" y="12"/>
                </a:lnTo>
                <a:lnTo>
                  <a:pt x="34" y="18"/>
                </a:lnTo>
                <a:lnTo>
                  <a:pt x="40" y="21"/>
                </a:lnTo>
                <a:lnTo>
                  <a:pt x="43" y="26"/>
                </a:lnTo>
                <a:lnTo>
                  <a:pt x="49" y="32"/>
                </a:lnTo>
                <a:lnTo>
                  <a:pt x="50" y="3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47" name="Freeform 246">
            <a:extLst>
              <a:ext uri="{C183D7F6-B498-43B3-948B-1728B52AA6E4}">
                <adec:decorative xmlns:adec="http://schemas.microsoft.com/office/drawing/2017/decorative" val="1"/>
              </a:ext>
            </a:extLst>
          </p:cNvPr>
          <p:cNvSpPr>
            <a:spLocks/>
          </p:cNvSpPr>
          <p:nvPr/>
        </p:nvSpPr>
        <p:spPr bwMode="gray">
          <a:xfrm>
            <a:off x="5468463" y="4840019"/>
            <a:ext cx="283581" cy="464492"/>
          </a:xfrm>
          <a:custGeom>
            <a:avLst/>
            <a:gdLst>
              <a:gd name="T0" fmla="*/ 2147483647 w 116"/>
              <a:gd name="T1" fmla="*/ 2147483647 h 191"/>
              <a:gd name="T2" fmla="*/ 2147483647 w 116"/>
              <a:gd name="T3" fmla="*/ 2147483647 h 191"/>
              <a:gd name="T4" fmla="*/ 2147483647 w 116"/>
              <a:gd name="T5" fmla="*/ 2147483647 h 191"/>
              <a:gd name="T6" fmla="*/ 2147483647 w 116"/>
              <a:gd name="T7" fmla="*/ 2147483647 h 191"/>
              <a:gd name="T8" fmla="*/ 2147483647 w 116"/>
              <a:gd name="T9" fmla="*/ 2147483647 h 191"/>
              <a:gd name="T10" fmla="*/ 2147483647 w 116"/>
              <a:gd name="T11" fmla="*/ 0 h 191"/>
              <a:gd name="T12" fmla="*/ 2147483647 w 116"/>
              <a:gd name="T13" fmla="*/ 2147483647 h 191"/>
              <a:gd name="T14" fmla="*/ 2147483647 w 116"/>
              <a:gd name="T15" fmla="*/ 2147483647 h 191"/>
              <a:gd name="T16" fmla="*/ 2147483647 w 116"/>
              <a:gd name="T17" fmla="*/ 2147483647 h 191"/>
              <a:gd name="T18" fmla="*/ 2147483647 w 116"/>
              <a:gd name="T19" fmla="*/ 2147483647 h 191"/>
              <a:gd name="T20" fmla="*/ 2147483647 w 116"/>
              <a:gd name="T21" fmla="*/ 2147483647 h 191"/>
              <a:gd name="T22" fmla="*/ 2147483647 w 116"/>
              <a:gd name="T23" fmla="*/ 2147483647 h 191"/>
              <a:gd name="T24" fmla="*/ 2147483647 w 116"/>
              <a:gd name="T25" fmla="*/ 2147483647 h 191"/>
              <a:gd name="T26" fmla="*/ 2147483647 w 116"/>
              <a:gd name="T27" fmla="*/ 2147483647 h 191"/>
              <a:gd name="T28" fmla="*/ 2147483647 w 116"/>
              <a:gd name="T29" fmla="*/ 2147483647 h 191"/>
              <a:gd name="T30" fmla="*/ 2147483647 w 116"/>
              <a:gd name="T31" fmla="*/ 2147483647 h 191"/>
              <a:gd name="T32" fmla="*/ 2147483647 w 116"/>
              <a:gd name="T33" fmla="*/ 2147483647 h 191"/>
              <a:gd name="T34" fmla="*/ 2147483647 w 116"/>
              <a:gd name="T35" fmla="*/ 2147483647 h 191"/>
              <a:gd name="T36" fmla="*/ 2147483647 w 116"/>
              <a:gd name="T37" fmla="*/ 2147483647 h 191"/>
              <a:gd name="T38" fmla="*/ 2147483647 w 116"/>
              <a:gd name="T39" fmla="*/ 2147483647 h 191"/>
              <a:gd name="T40" fmla="*/ 2147483647 w 116"/>
              <a:gd name="T41" fmla="*/ 2147483647 h 191"/>
              <a:gd name="T42" fmla="*/ 2147483647 w 116"/>
              <a:gd name="T43" fmla="*/ 2147483647 h 191"/>
              <a:gd name="T44" fmla="*/ 2147483647 w 116"/>
              <a:gd name="T45" fmla="*/ 2147483647 h 191"/>
              <a:gd name="T46" fmla="*/ 2147483647 w 116"/>
              <a:gd name="T47" fmla="*/ 2147483647 h 191"/>
              <a:gd name="T48" fmla="*/ 2147483647 w 116"/>
              <a:gd name="T49" fmla="*/ 2147483647 h 191"/>
              <a:gd name="T50" fmla="*/ 2147483647 w 116"/>
              <a:gd name="T51" fmla="*/ 2147483647 h 191"/>
              <a:gd name="T52" fmla="*/ 2147483647 w 116"/>
              <a:gd name="T53" fmla="*/ 2147483647 h 191"/>
              <a:gd name="T54" fmla="*/ 2147483647 w 116"/>
              <a:gd name="T55" fmla="*/ 2147483647 h 191"/>
              <a:gd name="T56" fmla="*/ 0 w 116"/>
              <a:gd name="T57" fmla="*/ 2147483647 h 191"/>
              <a:gd name="T58" fmla="*/ 2147483647 w 116"/>
              <a:gd name="T59" fmla="*/ 2147483647 h 191"/>
              <a:gd name="T60" fmla="*/ 2147483647 w 116"/>
              <a:gd name="T61" fmla="*/ 2147483647 h 191"/>
              <a:gd name="T62" fmla="*/ 2147483647 w 116"/>
              <a:gd name="T63" fmla="*/ 2147483647 h 19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6"/>
              <a:gd name="T97" fmla="*/ 0 h 191"/>
              <a:gd name="T98" fmla="*/ 116 w 116"/>
              <a:gd name="T99" fmla="*/ 191 h 19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6" h="191">
                <a:moveTo>
                  <a:pt x="4" y="40"/>
                </a:moveTo>
                <a:lnTo>
                  <a:pt x="5" y="45"/>
                </a:lnTo>
                <a:lnTo>
                  <a:pt x="13" y="45"/>
                </a:lnTo>
                <a:lnTo>
                  <a:pt x="17" y="49"/>
                </a:lnTo>
                <a:lnTo>
                  <a:pt x="22" y="49"/>
                </a:lnTo>
                <a:lnTo>
                  <a:pt x="21" y="43"/>
                </a:lnTo>
                <a:lnTo>
                  <a:pt x="33" y="29"/>
                </a:lnTo>
                <a:lnTo>
                  <a:pt x="44" y="23"/>
                </a:lnTo>
                <a:lnTo>
                  <a:pt x="52" y="13"/>
                </a:lnTo>
                <a:lnTo>
                  <a:pt x="53" y="8"/>
                </a:lnTo>
                <a:lnTo>
                  <a:pt x="45" y="2"/>
                </a:lnTo>
                <a:lnTo>
                  <a:pt x="48" y="0"/>
                </a:lnTo>
                <a:lnTo>
                  <a:pt x="56" y="1"/>
                </a:lnTo>
                <a:lnTo>
                  <a:pt x="71" y="23"/>
                </a:lnTo>
                <a:lnTo>
                  <a:pt x="90" y="22"/>
                </a:lnTo>
                <a:lnTo>
                  <a:pt x="99" y="26"/>
                </a:lnTo>
                <a:lnTo>
                  <a:pt x="97" y="37"/>
                </a:lnTo>
                <a:lnTo>
                  <a:pt x="102" y="37"/>
                </a:lnTo>
                <a:lnTo>
                  <a:pt x="102" y="44"/>
                </a:lnTo>
                <a:lnTo>
                  <a:pt x="95" y="45"/>
                </a:lnTo>
                <a:lnTo>
                  <a:pt x="83" y="49"/>
                </a:lnTo>
                <a:lnTo>
                  <a:pt x="69" y="57"/>
                </a:lnTo>
                <a:lnTo>
                  <a:pt x="71" y="66"/>
                </a:lnTo>
                <a:lnTo>
                  <a:pt x="66" y="74"/>
                </a:lnTo>
                <a:lnTo>
                  <a:pt x="71" y="87"/>
                </a:lnTo>
                <a:lnTo>
                  <a:pt x="72" y="93"/>
                </a:lnTo>
                <a:lnTo>
                  <a:pt x="77" y="99"/>
                </a:lnTo>
                <a:lnTo>
                  <a:pt x="94" y="97"/>
                </a:lnTo>
                <a:lnTo>
                  <a:pt x="97" y="100"/>
                </a:lnTo>
                <a:lnTo>
                  <a:pt x="97" y="112"/>
                </a:lnTo>
                <a:lnTo>
                  <a:pt x="107" y="115"/>
                </a:lnTo>
                <a:lnTo>
                  <a:pt x="115" y="127"/>
                </a:lnTo>
                <a:lnTo>
                  <a:pt x="116" y="131"/>
                </a:lnTo>
                <a:lnTo>
                  <a:pt x="111" y="133"/>
                </a:lnTo>
                <a:lnTo>
                  <a:pt x="113" y="148"/>
                </a:lnTo>
                <a:lnTo>
                  <a:pt x="107" y="150"/>
                </a:lnTo>
                <a:lnTo>
                  <a:pt x="111" y="170"/>
                </a:lnTo>
                <a:lnTo>
                  <a:pt x="105" y="182"/>
                </a:lnTo>
                <a:lnTo>
                  <a:pt x="98" y="191"/>
                </a:lnTo>
                <a:lnTo>
                  <a:pt x="84" y="176"/>
                </a:lnTo>
                <a:lnTo>
                  <a:pt x="78" y="176"/>
                </a:lnTo>
                <a:lnTo>
                  <a:pt x="69" y="164"/>
                </a:lnTo>
                <a:lnTo>
                  <a:pt x="62" y="164"/>
                </a:lnTo>
                <a:lnTo>
                  <a:pt x="53" y="156"/>
                </a:lnTo>
                <a:lnTo>
                  <a:pt x="51" y="154"/>
                </a:lnTo>
                <a:lnTo>
                  <a:pt x="44" y="150"/>
                </a:lnTo>
                <a:lnTo>
                  <a:pt x="42" y="140"/>
                </a:lnTo>
                <a:lnTo>
                  <a:pt x="43" y="135"/>
                </a:lnTo>
                <a:lnTo>
                  <a:pt x="37" y="128"/>
                </a:lnTo>
                <a:lnTo>
                  <a:pt x="36" y="124"/>
                </a:lnTo>
                <a:lnTo>
                  <a:pt x="32" y="119"/>
                </a:lnTo>
                <a:lnTo>
                  <a:pt x="31" y="115"/>
                </a:lnTo>
                <a:lnTo>
                  <a:pt x="26" y="104"/>
                </a:lnTo>
                <a:lnTo>
                  <a:pt x="22" y="88"/>
                </a:lnTo>
                <a:lnTo>
                  <a:pt x="16" y="81"/>
                </a:lnTo>
                <a:lnTo>
                  <a:pt x="10" y="67"/>
                </a:lnTo>
                <a:lnTo>
                  <a:pt x="4" y="66"/>
                </a:lnTo>
                <a:lnTo>
                  <a:pt x="0" y="60"/>
                </a:lnTo>
                <a:lnTo>
                  <a:pt x="3" y="58"/>
                </a:lnTo>
                <a:lnTo>
                  <a:pt x="3" y="56"/>
                </a:lnTo>
                <a:lnTo>
                  <a:pt x="0" y="54"/>
                </a:lnTo>
                <a:lnTo>
                  <a:pt x="1" y="50"/>
                </a:lnTo>
                <a:lnTo>
                  <a:pt x="0" y="43"/>
                </a:lnTo>
                <a:lnTo>
                  <a:pt x="4" y="4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48" name="Freeform 247">
            <a:extLst>
              <a:ext uri="{C183D7F6-B498-43B3-948B-1728B52AA6E4}">
                <adec:decorative xmlns:adec="http://schemas.microsoft.com/office/drawing/2017/decorative" val="1"/>
              </a:ext>
            </a:extLst>
          </p:cNvPr>
          <p:cNvSpPr>
            <a:spLocks/>
          </p:cNvSpPr>
          <p:nvPr/>
        </p:nvSpPr>
        <p:spPr bwMode="gray">
          <a:xfrm>
            <a:off x="5479657" y="4813903"/>
            <a:ext cx="117537" cy="145504"/>
          </a:xfrm>
          <a:custGeom>
            <a:avLst/>
            <a:gdLst>
              <a:gd name="T0" fmla="*/ 2147483647 w 49"/>
              <a:gd name="T1" fmla="*/ 2147483647 h 60"/>
              <a:gd name="T2" fmla="*/ 2147483647 w 49"/>
              <a:gd name="T3" fmla="*/ 2147483647 h 60"/>
              <a:gd name="T4" fmla="*/ 2147483647 w 49"/>
              <a:gd name="T5" fmla="*/ 2147483647 h 60"/>
              <a:gd name="T6" fmla="*/ 2147483647 w 49"/>
              <a:gd name="T7" fmla="*/ 2147483647 h 60"/>
              <a:gd name="T8" fmla="*/ 2147483647 w 49"/>
              <a:gd name="T9" fmla="*/ 2147483647 h 60"/>
              <a:gd name="T10" fmla="*/ 2147483647 w 49"/>
              <a:gd name="T11" fmla="*/ 2147483647 h 60"/>
              <a:gd name="T12" fmla="*/ 2147483647 w 49"/>
              <a:gd name="T13" fmla="*/ 2147483647 h 60"/>
              <a:gd name="T14" fmla="*/ 2147483647 w 49"/>
              <a:gd name="T15" fmla="*/ 2147483647 h 60"/>
              <a:gd name="T16" fmla="*/ 2147483647 w 49"/>
              <a:gd name="T17" fmla="*/ 2147483647 h 60"/>
              <a:gd name="T18" fmla="*/ 2147483647 w 49"/>
              <a:gd name="T19" fmla="*/ 2147483647 h 60"/>
              <a:gd name="T20" fmla="*/ 0 w 49"/>
              <a:gd name="T21" fmla="*/ 2147483647 h 60"/>
              <a:gd name="T22" fmla="*/ 0 w 49"/>
              <a:gd name="T23" fmla="*/ 2147483647 h 60"/>
              <a:gd name="T24" fmla="*/ 2147483647 w 49"/>
              <a:gd name="T25" fmla="*/ 2147483647 h 60"/>
              <a:gd name="T26" fmla="*/ 2147483647 w 49"/>
              <a:gd name="T27" fmla="*/ 2147483647 h 60"/>
              <a:gd name="T28" fmla="*/ 2147483647 w 49"/>
              <a:gd name="T29" fmla="*/ 2147483647 h 60"/>
              <a:gd name="T30" fmla="*/ 2147483647 w 49"/>
              <a:gd name="T31" fmla="*/ 2147483647 h 60"/>
              <a:gd name="T32" fmla="*/ 2147483647 w 49"/>
              <a:gd name="T33" fmla="*/ 2147483647 h 60"/>
              <a:gd name="T34" fmla="*/ 2147483647 w 49"/>
              <a:gd name="T35" fmla="*/ 2147483647 h 60"/>
              <a:gd name="T36" fmla="*/ 0 w 49"/>
              <a:gd name="T37" fmla="*/ 2147483647 h 60"/>
              <a:gd name="T38" fmla="*/ 0 w 49"/>
              <a:gd name="T39" fmla="*/ 2147483647 h 60"/>
              <a:gd name="T40" fmla="*/ 2147483647 w 49"/>
              <a:gd name="T41" fmla="*/ 2147483647 h 60"/>
              <a:gd name="T42" fmla="*/ 2147483647 w 49"/>
              <a:gd name="T43" fmla="*/ 2147483647 h 60"/>
              <a:gd name="T44" fmla="*/ 2147483647 w 49"/>
              <a:gd name="T45" fmla="*/ 2147483647 h 60"/>
              <a:gd name="T46" fmla="*/ 2147483647 w 49"/>
              <a:gd name="T47" fmla="*/ 0 h 60"/>
              <a:gd name="T48" fmla="*/ 2147483647 w 49"/>
              <a:gd name="T49" fmla="*/ 0 h 60"/>
              <a:gd name="T50" fmla="*/ 2147483647 w 49"/>
              <a:gd name="T51" fmla="*/ 2147483647 h 60"/>
              <a:gd name="T52" fmla="*/ 2147483647 w 49"/>
              <a:gd name="T53" fmla="*/ 2147483647 h 60"/>
              <a:gd name="T54" fmla="*/ 2147483647 w 49"/>
              <a:gd name="T55" fmla="*/ 2147483647 h 60"/>
              <a:gd name="T56" fmla="*/ 2147483647 w 49"/>
              <a:gd name="T57" fmla="*/ 2147483647 h 60"/>
              <a:gd name="T58" fmla="*/ 2147483647 w 49"/>
              <a:gd name="T59" fmla="*/ 2147483647 h 60"/>
              <a:gd name="T60" fmla="*/ 2147483647 w 49"/>
              <a:gd name="T61" fmla="*/ 2147483647 h 6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
              <a:gd name="T94" fmla="*/ 0 h 60"/>
              <a:gd name="T95" fmla="*/ 49 w 49"/>
              <a:gd name="T96" fmla="*/ 60 h 6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 h="60">
                <a:moveTo>
                  <a:pt x="41" y="13"/>
                </a:moveTo>
                <a:lnTo>
                  <a:pt x="49" y="19"/>
                </a:lnTo>
                <a:lnTo>
                  <a:pt x="48" y="24"/>
                </a:lnTo>
                <a:lnTo>
                  <a:pt x="40" y="34"/>
                </a:lnTo>
                <a:lnTo>
                  <a:pt x="29" y="40"/>
                </a:lnTo>
                <a:lnTo>
                  <a:pt x="17" y="54"/>
                </a:lnTo>
                <a:lnTo>
                  <a:pt x="18" y="60"/>
                </a:lnTo>
                <a:lnTo>
                  <a:pt x="13" y="60"/>
                </a:lnTo>
                <a:lnTo>
                  <a:pt x="9" y="56"/>
                </a:lnTo>
                <a:lnTo>
                  <a:pt x="1" y="56"/>
                </a:lnTo>
                <a:lnTo>
                  <a:pt x="0" y="51"/>
                </a:lnTo>
                <a:lnTo>
                  <a:pt x="0" y="48"/>
                </a:lnTo>
                <a:lnTo>
                  <a:pt x="5" y="47"/>
                </a:lnTo>
                <a:lnTo>
                  <a:pt x="10" y="46"/>
                </a:lnTo>
                <a:lnTo>
                  <a:pt x="11" y="41"/>
                </a:lnTo>
                <a:lnTo>
                  <a:pt x="9" y="35"/>
                </a:lnTo>
                <a:lnTo>
                  <a:pt x="7" y="39"/>
                </a:lnTo>
                <a:lnTo>
                  <a:pt x="3" y="37"/>
                </a:lnTo>
                <a:lnTo>
                  <a:pt x="0" y="33"/>
                </a:lnTo>
                <a:lnTo>
                  <a:pt x="0" y="19"/>
                </a:lnTo>
                <a:lnTo>
                  <a:pt x="5" y="15"/>
                </a:lnTo>
                <a:lnTo>
                  <a:pt x="5" y="3"/>
                </a:lnTo>
                <a:lnTo>
                  <a:pt x="9" y="1"/>
                </a:lnTo>
                <a:lnTo>
                  <a:pt x="13" y="0"/>
                </a:lnTo>
                <a:lnTo>
                  <a:pt x="16" y="0"/>
                </a:lnTo>
                <a:lnTo>
                  <a:pt x="23" y="5"/>
                </a:lnTo>
                <a:lnTo>
                  <a:pt x="23" y="10"/>
                </a:lnTo>
                <a:lnTo>
                  <a:pt x="26" y="12"/>
                </a:lnTo>
                <a:lnTo>
                  <a:pt x="29" y="11"/>
                </a:lnTo>
                <a:lnTo>
                  <a:pt x="36" y="11"/>
                </a:lnTo>
                <a:lnTo>
                  <a:pt x="41" y="1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49" name="Freeform 248">
            <a:extLst>
              <a:ext uri="{C183D7F6-B498-43B3-948B-1728B52AA6E4}">
                <adec:decorative xmlns:adec="http://schemas.microsoft.com/office/drawing/2017/decorative" val="1"/>
              </a:ext>
            </a:extLst>
          </p:cNvPr>
          <p:cNvSpPr>
            <a:spLocks/>
          </p:cNvSpPr>
          <p:nvPr/>
        </p:nvSpPr>
        <p:spPr bwMode="gray">
          <a:xfrm>
            <a:off x="5248315" y="4836288"/>
            <a:ext cx="13060" cy="31712"/>
          </a:xfrm>
          <a:custGeom>
            <a:avLst/>
            <a:gdLst>
              <a:gd name="T0" fmla="*/ 0 w 6"/>
              <a:gd name="T1" fmla="*/ 2147483647 h 13"/>
              <a:gd name="T2" fmla="*/ 2147483647 w 6"/>
              <a:gd name="T3" fmla="*/ 0 h 13"/>
              <a:gd name="T4" fmla="*/ 2147483647 w 6"/>
              <a:gd name="T5" fmla="*/ 2147483647 h 13"/>
              <a:gd name="T6" fmla="*/ 2147483647 w 6"/>
              <a:gd name="T7" fmla="*/ 2147483647 h 13"/>
              <a:gd name="T8" fmla="*/ 0 w 6"/>
              <a:gd name="T9" fmla="*/ 2147483647 h 13"/>
              <a:gd name="T10" fmla="*/ 2147483647 w 6"/>
              <a:gd name="T11" fmla="*/ 2147483647 h 13"/>
              <a:gd name="T12" fmla="*/ 0 w 6"/>
              <a:gd name="T13" fmla="*/ 2147483647 h 13"/>
              <a:gd name="T14" fmla="*/ 0 60000 65536"/>
              <a:gd name="T15" fmla="*/ 0 60000 65536"/>
              <a:gd name="T16" fmla="*/ 0 60000 65536"/>
              <a:gd name="T17" fmla="*/ 0 60000 65536"/>
              <a:gd name="T18" fmla="*/ 0 60000 65536"/>
              <a:gd name="T19" fmla="*/ 0 60000 65536"/>
              <a:gd name="T20" fmla="*/ 0 60000 65536"/>
              <a:gd name="T21" fmla="*/ 0 w 6"/>
              <a:gd name="T22" fmla="*/ 0 h 13"/>
              <a:gd name="T23" fmla="*/ 6 w 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3">
                <a:moveTo>
                  <a:pt x="0" y="2"/>
                </a:moveTo>
                <a:lnTo>
                  <a:pt x="1" y="0"/>
                </a:lnTo>
                <a:lnTo>
                  <a:pt x="6" y="3"/>
                </a:lnTo>
                <a:lnTo>
                  <a:pt x="6" y="9"/>
                </a:lnTo>
                <a:lnTo>
                  <a:pt x="0" y="13"/>
                </a:lnTo>
                <a:lnTo>
                  <a:pt x="2" y="6"/>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50" name="Freeform 249">
            <a:extLst>
              <a:ext uri="{C183D7F6-B498-43B3-948B-1728B52AA6E4}">
                <adec:decorative xmlns:adec="http://schemas.microsoft.com/office/drawing/2017/decorative" val="1"/>
              </a:ext>
            </a:extLst>
          </p:cNvPr>
          <p:cNvSpPr>
            <a:spLocks/>
          </p:cNvSpPr>
          <p:nvPr/>
        </p:nvSpPr>
        <p:spPr bwMode="gray">
          <a:xfrm>
            <a:off x="5268837" y="4847482"/>
            <a:ext cx="13060" cy="746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2"/>
                </a:moveTo>
                <a:lnTo>
                  <a:pt x="3" y="0"/>
                </a:lnTo>
                <a:lnTo>
                  <a:pt x="5" y="2"/>
                </a:lnTo>
                <a:lnTo>
                  <a:pt x="1"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51" name="Freeform 250">
            <a:extLst>
              <a:ext uri="{C183D7F6-B498-43B3-948B-1728B52AA6E4}">
                <adec:decorative xmlns:adec="http://schemas.microsoft.com/office/drawing/2017/decorative" val="1"/>
              </a:ext>
            </a:extLst>
          </p:cNvPr>
          <p:cNvSpPr>
            <a:spLocks/>
          </p:cNvSpPr>
          <p:nvPr/>
        </p:nvSpPr>
        <p:spPr bwMode="gray">
          <a:xfrm>
            <a:off x="5587866" y="5285857"/>
            <a:ext cx="190297" cy="1074488"/>
          </a:xfrm>
          <a:custGeom>
            <a:avLst/>
            <a:gdLst>
              <a:gd name="T0" fmla="*/ 2147483647 w 78"/>
              <a:gd name="T1" fmla="*/ 2147483647 h 442"/>
              <a:gd name="T2" fmla="*/ 2147483647 w 78"/>
              <a:gd name="T3" fmla="*/ 2147483647 h 442"/>
              <a:gd name="T4" fmla="*/ 2147483647 w 78"/>
              <a:gd name="T5" fmla="*/ 2147483647 h 442"/>
              <a:gd name="T6" fmla="*/ 2147483647 w 78"/>
              <a:gd name="T7" fmla="*/ 2147483647 h 442"/>
              <a:gd name="T8" fmla="*/ 2147483647 w 78"/>
              <a:gd name="T9" fmla="*/ 2147483647 h 442"/>
              <a:gd name="T10" fmla="*/ 2147483647 w 78"/>
              <a:gd name="T11" fmla="*/ 2147483647 h 442"/>
              <a:gd name="T12" fmla="*/ 2147483647 w 78"/>
              <a:gd name="T13" fmla="*/ 2147483647 h 442"/>
              <a:gd name="T14" fmla="*/ 2147483647 w 78"/>
              <a:gd name="T15" fmla="*/ 2147483647 h 442"/>
              <a:gd name="T16" fmla="*/ 2147483647 w 78"/>
              <a:gd name="T17" fmla="*/ 2147483647 h 442"/>
              <a:gd name="T18" fmla="*/ 2147483647 w 78"/>
              <a:gd name="T19" fmla="*/ 2147483647 h 442"/>
              <a:gd name="T20" fmla="*/ 2147483647 w 78"/>
              <a:gd name="T21" fmla="*/ 2147483647 h 442"/>
              <a:gd name="T22" fmla="*/ 2147483647 w 78"/>
              <a:gd name="T23" fmla="*/ 2147483647 h 442"/>
              <a:gd name="T24" fmla="*/ 2147483647 w 78"/>
              <a:gd name="T25" fmla="*/ 2147483647 h 442"/>
              <a:gd name="T26" fmla="*/ 2147483647 w 78"/>
              <a:gd name="T27" fmla="*/ 2147483647 h 442"/>
              <a:gd name="T28" fmla="*/ 2147483647 w 78"/>
              <a:gd name="T29" fmla="*/ 2147483647 h 442"/>
              <a:gd name="T30" fmla="*/ 2147483647 w 78"/>
              <a:gd name="T31" fmla="*/ 2147483647 h 442"/>
              <a:gd name="T32" fmla="*/ 0 w 78"/>
              <a:gd name="T33" fmla="*/ 2147483647 h 442"/>
              <a:gd name="T34" fmla="*/ 2147483647 w 78"/>
              <a:gd name="T35" fmla="*/ 2147483647 h 442"/>
              <a:gd name="T36" fmla="*/ 2147483647 w 78"/>
              <a:gd name="T37" fmla="*/ 2147483647 h 442"/>
              <a:gd name="T38" fmla="*/ 2147483647 w 78"/>
              <a:gd name="T39" fmla="*/ 2147483647 h 442"/>
              <a:gd name="T40" fmla="*/ 2147483647 w 78"/>
              <a:gd name="T41" fmla="*/ 2147483647 h 442"/>
              <a:gd name="T42" fmla="*/ 2147483647 w 78"/>
              <a:gd name="T43" fmla="*/ 2147483647 h 442"/>
              <a:gd name="T44" fmla="*/ 2147483647 w 78"/>
              <a:gd name="T45" fmla="*/ 2147483647 h 442"/>
              <a:gd name="T46" fmla="*/ 2147483647 w 78"/>
              <a:gd name="T47" fmla="*/ 2147483647 h 442"/>
              <a:gd name="T48" fmla="*/ 2147483647 w 78"/>
              <a:gd name="T49" fmla="*/ 2147483647 h 442"/>
              <a:gd name="T50" fmla="*/ 2147483647 w 78"/>
              <a:gd name="T51" fmla="*/ 2147483647 h 442"/>
              <a:gd name="T52" fmla="*/ 2147483647 w 78"/>
              <a:gd name="T53" fmla="*/ 2147483647 h 442"/>
              <a:gd name="T54" fmla="*/ 2147483647 w 78"/>
              <a:gd name="T55" fmla="*/ 2147483647 h 442"/>
              <a:gd name="T56" fmla="*/ 2147483647 w 78"/>
              <a:gd name="T57" fmla="*/ 2147483647 h 442"/>
              <a:gd name="T58" fmla="*/ 2147483647 w 78"/>
              <a:gd name="T59" fmla="*/ 2147483647 h 442"/>
              <a:gd name="T60" fmla="*/ 2147483647 w 78"/>
              <a:gd name="T61" fmla="*/ 2147483647 h 442"/>
              <a:gd name="T62" fmla="*/ 2147483647 w 78"/>
              <a:gd name="T63" fmla="*/ 2147483647 h 442"/>
              <a:gd name="T64" fmla="*/ 2147483647 w 78"/>
              <a:gd name="T65" fmla="*/ 2147483647 h 442"/>
              <a:gd name="T66" fmla="*/ 2147483647 w 78"/>
              <a:gd name="T67" fmla="*/ 2147483647 h 442"/>
              <a:gd name="T68" fmla="*/ 2147483647 w 78"/>
              <a:gd name="T69" fmla="*/ 2147483647 h 442"/>
              <a:gd name="T70" fmla="*/ 2147483647 w 78"/>
              <a:gd name="T71" fmla="*/ 2147483647 h 442"/>
              <a:gd name="T72" fmla="*/ 2147483647 w 78"/>
              <a:gd name="T73" fmla="*/ 2147483647 h 442"/>
              <a:gd name="T74" fmla="*/ 2147483647 w 78"/>
              <a:gd name="T75" fmla="*/ 2147483647 h 442"/>
              <a:gd name="T76" fmla="*/ 2147483647 w 78"/>
              <a:gd name="T77" fmla="*/ 2147483647 h 442"/>
              <a:gd name="T78" fmla="*/ 2147483647 w 78"/>
              <a:gd name="T79" fmla="*/ 2147483647 h 442"/>
              <a:gd name="T80" fmla="*/ 2147483647 w 78"/>
              <a:gd name="T81" fmla="*/ 2147483647 h 442"/>
              <a:gd name="T82" fmla="*/ 2147483647 w 78"/>
              <a:gd name="T83" fmla="*/ 2147483647 h 442"/>
              <a:gd name="T84" fmla="*/ 2147483647 w 78"/>
              <a:gd name="T85" fmla="*/ 2147483647 h 442"/>
              <a:gd name="T86" fmla="*/ 2147483647 w 78"/>
              <a:gd name="T87" fmla="*/ 2147483647 h 442"/>
              <a:gd name="T88" fmla="*/ 2147483647 w 78"/>
              <a:gd name="T89" fmla="*/ 2147483647 h 442"/>
              <a:gd name="T90" fmla="*/ 2147483647 w 78"/>
              <a:gd name="T91" fmla="*/ 2147483647 h 442"/>
              <a:gd name="T92" fmla="*/ 2147483647 w 78"/>
              <a:gd name="T93" fmla="*/ 2147483647 h 442"/>
              <a:gd name="T94" fmla="*/ 2147483647 w 78"/>
              <a:gd name="T95" fmla="*/ 2147483647 h 4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
              <a:gd name="T145" fmla="*/ 0 h 442"/>
              <a:gd name="T146" fmla="*/ 78 w 78"/>
              <a:gd name="T147" fmla="*/ 442 h 4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 h="442">
                <a:moveTo>
                  <a:pt x="56" y="419"/>
                </a:moveTo>
                <a:lnTo>
                  <a:pt x="55" y="423"/>
                </a:lnTo>
                <a:lnTo>
                  <a:pt x="52" y="425"/>
                </a:lnTo>
                <a:lnTo>
                  <a:pt x="47" y="425"/>
                </a:lnTo>
                <a:lnTo>
                  <a:pt x="43" y="428"/>
                </a:lnTo>
                <a:lnTo>
                  <a:pt x="45" y="432"/>
                </a:lnTo>
                <a:lnTo>
                  <a:pt x="42" y="436"/>
                </a:lnTo>
                <a:lnTo>
                  <a:pt x="42" y="442"/>
                </a:lnTo>
                <a:lnTo>
                  <a:pt x="34" y="442"/>
                </a:lnTo>
                <a:lnTo>
                  <a:pt x="29" y="439"/>
                </a:lnTo>
                <a:lnTo>
                  <a:pt x="29" y="436"/>
                </a:lnTo>
                <a:lnTo>
                  <a:pt x="37" y="436"/>
                </a:lnTo>
                <a:lnTo>
                  <a:pt x="38" y="433"/>
                </a:lnTo>
                <a:lnTo>
                  <a:pt x="38" y="428"/>
                </a:lnTo>
                <a:lnTo>
                  <a:pt x="33" y="424"/>
                </a:lnTo>
                <a:lnTo>
                  <a:pt x="26" y="425"/>
                </a:lnTo>
                <a:lnTo>
                  <a:pt x="22" y="430"/>
                </a:lnTo>
                <a:lnTo>
                  <a:pt x="19" y="430"/>
                </a:lnTo>
                <a:lnTo>
                  <a:pt x="18" y="421"/>
                </a:lnTo>
                <a:lnTo>
                  <a:pt x="26" y="419"/>
                </a:lnTo>
                <a:lnTo>
                  <a:pt x="25" y="415"/>
                </a:lnTo>
                <a:lnTo>
                  <a:pt x="23" y="415"/>
                </a:lnTo>
                <a:lnTo>
                  <a:pt x="21" y="417"/>
                </a:lnTo>
                <a:lnTo>
                  <a:pt x="17" y="415"/>
                </a:lnTo>
                <a:lnTo>
                  <a:pt x="17" y="408"/>
                </a:lnTo>
                <a:lnTo>
                  <a:pt x="13" y="404"/>
                </a:lnTo>
                <a:lnTo>
                  <a:pt x="16" y="402"/>
                </a:lnTo>
                <a:lnTo>
                  <a:pt x="14" y="397"/>
                </a:lnTo>
                <a:lnTo>
                  <a:pt x="10" y="396"/>
                </a:lnTo>
                <a:lnTo>
                  <a:pt x="12" y="392"/>
                </a:lnTo>
                <a:lnTo>
                  <a:pt x="10" y="383"/>
                </a:lnTo>
                <a:lnTo>
                  <a:pt x="11" y="376"/>
                </a:lnTo>
                <a:lnTo>
                  <a:pt x="12" y="370"/>
                </a:lnTo>
                <a:lnTo>
                  <a:pt x="10" y="366"/>
                </a:lnTo>
                <a:lnTo>
                  <a:pt x="10" y="365"/>
                </a:lnTo>
                <a:lnTo>
                  <a:pt x="11" y="364"/>
                </a:lnTo>
                <a:lnTo>
                  <a:pt x="12" y="364"/>
                </a:lnTo>
                <a:lnTo>
                  <a:pt x="14" y="366"/>
                </a:lnTo>
                <a:lnTo>
                  <a:pt x="15" y="368"/>
                </a:lnTo>
                <a:lnTo>
                  <a:pt x="18" y="366"/>
                </a:lnTo>
                <a:lnTo>
                  <a:pt x="18" y="361"/>
                </a:lnTo>
                <a:lnTo>
                  <a:pt x="16" y="358"/>
                </a:lnTo>
                <a:lnTo>
                  <a:pt x="13" y="361"/>
                </a:lnTo>
                <a:lnTo>
                  <a:pt x="10" y="361"/>
                </a:lnTo>
                <a:lnTo>
                  <a:pt x="8" y="360"/>
                </a:lnTo>
                <a:lnTo>
                  <a:pt x="10" y="357"/>
                </a:lnTo>
                <a:lnTo>
                  <a:pt x="13" y="353"/>
                </a:lnTo>
                <a:lnTo>
                  <a:pt x="12" y="350"/>
                </a:lnTo>
                <a:lnTo>
                  <a:pt x="7" y="349"/>
                </a:lnTo>
                <a:lnTo>
                  <a:pt x="6" y="347"/>
                </a:lnTo>
                <a:lnTo>
                  <a:pt x="0" y="348"/>
                </a:lnTo>
                <a:lnTo>
                  <a:pt x="0" y="346"/>
                </a:lnTo>
                <a:lnTo>
                  <a:pt x="5" y="341"/>
                </a:lnTo>
                <a:lnTo>
                  <a:pt x="6" y="336"/>
                </a:lnTo>
                <a:lnTo>
                  <a:pt x="12" y="337"/>
                </a:lnTo>
                <a:lnTo>
                  <a:pt x="12" y="343"/>
                </a:lnTo>
                <a:lnTo>
                  <a:pt x="13" y="347"/>
                </a:lnTo>
                <a:lnTo>
                  <a:pt x="16" y="346"/>
                </a:lnTo>
                <a:lnTo>
                  <a:pt x="18" y="340"/>
                </a:lnTo>
                <a:lnTo>
                  <a:pt x="18" y="334"/>
                </a:lnTo>
                <a:lnTo>
                  <a:pt x="20" y="332"/>
                </a:lnTo>
                <a:lnTo>
                  <a:pt x="23" y="330"/>
                </a:lnTo>
                <a:lnTo>
                  <a:pt x="23" y="325"/>
                </a:lnTo>
                <a:lnTo>
                  <a:pt x="27" y="322"/>
                </a:lnTo>
                <a:lnTo>
                  <a:pt x="26" y="319"/>
                </a:lnTo>
                <a:lnTo>
                  <a:pt x="23" y="317"/>
                </a:lnTo>
                <a:lnTo>
                  <a:pt x="21" y="311"/>
                </a:lnTo>
                <a:lnTo>
                  <a:pt x="26" y="303"/>
                </a:lnTo>
                <a:lnTo>
                  <a:pt x="25" y="293"/>
                </a:lnTo>
                <a:lnTo>
                  <a:pt x="28" y="289"/>
                </a:lnTo>
                <a:lnTo>
                  <a:pt x="26" y="283"/>
                </a:lnTo>
                <a:lnTo>
                  <a:pt x="27" y="280"/>
                </a:lnTo>
                <a:lnTo>
                  <a:pt x="24" y="279"/>
                </a:lnTo>
                <a:lnTo>
                  <a:pt x="20" y="282"/>
                </a:lnTo>
                <a:lnTo>
                  <a:pt x="14" y="274"/>
                </a:lnTo>
                <a:lnTo>
                  <a:pt x="16" y="267"/>
                </a:lnTo>
                <a:lnTo>
                  <a:pt x="17" y="257"/>
                </a:lnTo>
                <a:lnTo>
                  <a:pt x="21" y="252"/>
                </a:lnTo>
                <a:lnTo>
                  <a:pt x="21" y="242"/>
                </a:lnTo>
                <a:lnTo>
                  <a:pt x="18" y="231"/>
                </a:lnTo>
                <a:lnTo>
                  <a:pt x="18" y="220"/>
                </a:lnTo>
                <a:lnTo>
                  <a:pt x="21" y="217"/>
                </a:lnTo>
                <a:lnTo>
                  <a:pt x="22" y="209"/>
                </a:lnTo>
                <a:lnTo>
                  <a:pt x="26" y="203"/>
                </a:lnTo>
                <a:lnTo>
                  <a:pt x="29" y="196"/>
                </a:lnTo>
                <a:lnTo>
                  <a:pt x="31" y="188"/>
                </a:lnTo>
                <a:lnTo>
                  <a:pt x="34" y="178"/>
                </a:lnTo>
                <a:lnTo>
                  <a:pt x="39" y="170"/>
                </a:lnTo>
                <a:lnTo>
                  <a:pt x="39" y="153"/>
                </a:lnTo>
                <a:lnTo>
                  <a:pt x="36" y="138"/>
                </a:lnTo>
                <a:lnTo>
                  <a:pt x="40" y="134"/>
                </a:lnTo>
                <a:lnTo>
                  <a:pt x="39" y="124"/>
                </a:lnTo>
                <a:lnTo>
                  <a:pt x="38" y="121"/>
                </a:lnTo>
                <a:lnTo>
                  <a:pt x="45" y="92"/>
                </a:lnTo>
                <a:lnTo>
                  <a:pt x="47" y="82"/>
                </a:lnTo>
                <a:lnTo>
                  <a:pt x="46" y="57"/>
                </a:lnTo>
                <a:lnTo>
                  <a:pt x="49" y="54"/>
                </a:lnTo>
                <a:lnTo>
                  <a:pt x="51" y="27"/>
                </a:lnTo>
                <a:lnTo>
                  <a:pt x="49" y="24"/>
                </a:lnTo>
                <a:lnTo>
                  <a:pt x="49" y="8"/>
                </a:lnTo>
                <a:lnTo>
                  <a:pt x="56" y="0"/>
                </a:lnTo>
                <a:lnTo>
                  <a:pt x="61" y="2"/>
                </a:lnTo>
                <a:lnTo>
                  <a:pt x="65" y="14"/>
                </a:lnTo>
                <a:lnTo>
                  <a:pt x="66" y="29"/>
                </a:lnTo>
                <a:lnTo>
                  <a:pt x="72" y="52"/>
                </a:lnTo>
                <a:lnTo>
                  <a:pt x="75" y="54"/>
                </a:lnTo>
                <a:lnTo>
                  <a:pt x="78" y="62"/>
                </a:lnTo>
                <a:lnTo>
                  <a:pt x="76" y="69"/>
                </a:lnTo>
                <a:lnTo>
                  <a:pt x="71" y="71"/>
                </a:lnTo>
                <a:lnTo>
                  <a:pt x="67" y="74"/>
                </a:lnTo>
                <a:lnTo>
                  <a:pt x="67" y="96"/>
                </a:lnTo>
                <a:lnTo>
                  <a:pt x="68" y="101"/>
                </a:lnTo>
                <a:lnTo>
                  <a:pt x="60" y="110"/>
                </a:lnTo>
                <a:lnTo>
                  <a:pt x="52" y="127"/>
                </a:lnTo>
                <a:lnTo>
                  <a:pt x="51" y="134"/>
                </a:lnTo>
                <a:lnTo>
                  <a:pt x="48" y="152"/>
                </a:lnTo>
                <a:lnTo>
                  <a:pt x="52" y="172"/>
                </a:lnTo>
                <a:lnTo>
                  <a:pt x="52" y="188"/>
                </a:lnTo>
                <a:lnTo>
                  <a:pt x="45" y="197"/>
                </a:lnTo>
                <a:lnTo>
                  <a:pt x="46" y="207"/>
                </a:lnTo>
                <a:lnTo>
                  <a:pt x="41" y="221"/>
                </a:lnTo>
                <a:lnTo>
                  <a:pt x="42" y="240"/>
                </a:lnTo>
                <a:lnTo>
                  <a:pt x="38" y="249"/>
                </a:lnTo>
                <a:lnTo>
                  <a:pt x="33" y="267"/>
                </a:lnTo>
                <a:lnTo>
                  <a:pt x="35" y="289"/>
                </a:lnTo>
                <a:lnTo>
                  <a:pt x="32" y="293"/>
                </a:lnTo>
                <a:lnTo>
                  <a:pt x="33" y="304"/>
                </a:lnTo>
                <a:lnTo>
                  <a:pt x="37" y="319"/>
                </a:lnTo>
                <a:lnTo>
                  <a:pt x="32" y="323"/>
                </a:lnTo>
                <a:lnTo>
                  <a:pt x="34" y="328"/>
                </a:lnTo>
                <a:lnTo>
                  <a:pt x="35" y="328"/>
                </a:lnTo>
                <a:lnTo>
                  <a:pt x="37" y="348"/>
                </a:lnTo>
                <a:lnTo>
                  <a:pt x="33" y="353"/>
                </a:lnTo>
                <a:lnTo>
                  <a:pt x="34" y="357"/>
                </a:lnTo>
                <a:lnTo>
                  <a:pt x="28" y="360"/>
                </a:lnTo>
                <a:lnTo>
                  <a:pt x="29" y="371"/>
                </a:lnTo>
                <a:lnTo>
                  <a:pt x="19" y="381"/>
                </a:lnTo>
                <a:lnTo>
                  <a:pt x="17" y="388"/>
                </a:lnTo>
                <a:lnTo>
                  <a:pt x="21" y="399"/>
                </a:lnTo>
                <a:lnTo>
                  <a:pt x="25" y="399"/>
                </a:lnTo>
                <a:lnTo>
                  <a:pt x="28" y="401"/>
                </a:lnTo>
                <a:lnTo>
                  <a:pt x="29" y="412"/>
                </a:lnTo>
                <a:lnTo>
                  <a:pt x="35" y="417"/>
                </a:lnTo>
                <a:lnTo>
                  <a:pt x="55" y="417"/>
                </a:lnTo>
                <a:lnTo>
                  <a:pt x="56" y="41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52" name="Freeform 251">
            <a:extLst>
              <a:ext uri="{C183D7F6-B498-43B3-948B-1728B52AA6E4}">
                <adec:decorative xmlns:adec="http://schemas.microsoft.com/office/drawing/2017/decorative" val="1"/>
              </a:ext>
            </a:extLst>
          </p:cNvPr>
          <p:cNvSpPr>
            <a:spLocks/>
          </p:cNvSpPr>
          <p:nvPr/>
        </p:nvSpPr>
        <p:spPr bwMode="gray">
          <a:xfrm>
            <a:off x="5628910" y="5392187"/>
            <a:ext cx="455221" cy="915927"/>
          </a:xfrm>
          <a:custGeom>
            <a:avLst/>
            <a:gdLst>
              <a:gd name="T0" fmla="*/ 2147483647 w 187"/>
              <a:gd name="T1" fmla="*/ 2147483647 h 377"/>
              <a:gd name="T2" fmla="*/ 2147483647 w 187"/>
              <a:gd name="T3" fmla="*/ 2147483647 h 377"/>
              <a:gd name="T4" fmla="*/ 2147483647 w 187"/>
              <a:gd name="T5" fmla="*/ 2147483647 h 377"/>
              <a:gd name="T6" fmla="*/ 2147483647 w 187"/>
              <a:gd name="T7" fmla="*/ 2147483647 h 377"/>
              <a:gd name="T8" fmla="*/ 2147483647 w 187"/>
              <a:gd name="T9" fmla="*/ 2147483647 h 377"/>
              <a:gd name="T10" fmla="*/ 2147483647 w 187"/>
              <a:gd name="T11" fmla="*/ 2147483647 h 377"/>
              <a:gd name="T12" fmla="*/ 2147483647 w 187"/>
              <a:gd name="T13" fmla="*/ 2147483647 h 377"/>
              <a:gd name="T14" fmla="*/ 2147483647 w 187"/>
              <a:gd name="T15" fmla="*/ 2147483647 h 377"/>
              <a:gd name="T16" fmla="*/ 2147483647 w 187"/>
              <a:gd name="T17" fmla="*/ 2147483647 h 377"/>
              <a:gd name="T18" fmla="*/ 2147483647 w 187"/>
              <a:gd name="T19" fmla="*/ 2147483647 h 377"/>
              <a:gd name="T20" fmla="*/ 2147483647 w 187"/>
              <a:gd name="T21" fmla="*/ 2147483647 h 377"/>
              <a:gd name="T22" fmla="*/ 2147483647 w 187"/>
              <a:gd name="T23" fmla="*/ 2147483647 h 377"/>
              <a:gd name="T24" fmla="*/ 2147483647 w 187"/>
              <a:gd name="T25" fmla="*/ 2147483647 h 377"/>
              <a:gd name="T26" fmla="*/ 2147483647 w 187"/>
              <a:gd name="T27" fmla="*/ 2147483647 h 377"/>
              <a:gd name="T28" fmla="*/ 2147483647 w 187"/>
              <a:gd name="T29" fmla="*/ 2147483647 h 377"/>
              <a:gd name="T30" fmla="*/ 2147483647 w 187"/>
              <a:gd name="T31" fmla="*/ 2147483647 h 377"/>
              <a:gd name="T32" fmla="*/ 2147483647 w 187"/>
              <a:gd name="T33" fmla="*/ 2147483647 h 377"/>
              <a:gd name="T34" fmla="*/ 2147483647 w 187"/>
              <a:gd name="T35" fmla="*/ 2147483647 h 377"/>
              <a:gd name="T36" fmla="*/ 2147483647 w 187"/>
              <a:gd name="T37" fmla="*/ 2147483647 h 377"/>
              <a:gd name="T38" fmla="*/ 2147483647 w 187"/>
              <a:gd name="T39" fmla="*/ 2147483647 h 377"/>
              <a:gd name="T40" fmla="*/ 2147483647 w 187"/>
              <a:gd name="T41" fmla="*/ 2147483647 h 377"/>
              <a:gd name="T42" fmla="*/ 2147483647 w 187"/>
              <a:gd name="T43" fmla="*/ 2147483647 h 377"/>
              <a:gd name="T44" fmla="*/ 2147483647 w 187"/>
              <a:gd name="T45" fmla="*/ 2147483647 h 377"/>
              <a:gd name="T46" fmla="*/ 2147483647 w 187"/>
              <a:gd name="T47" fmla="*/ 2147483647 h 377"/>
              <a:gd name="T48" fmla="*/ 2147483647 w 187"/>
              <a:gd name="T49" fmla="*/ 2147483647 h 377"/>
              <a:gd name="T50" fmla="*/ 2147483647 w 187"/>
              <a:gd name="T51" fmla="*/ 2147483647 h 377"/>
              <a:gd name="T52" fmla="*/ 2147483647 w 187"/>
              <a:gd name="T53" fmla="*/ 2147483647 h 377"/>
              <a:gd name="T54" fmla="*/ 2147483647 w 187"/>
              <a:gd name="T55" fmla="*/ 2147483647 h 377"/>
              <a:gd name="T56" fmla="*/ 2147483647 w 187"/>
              <a:gd name="T57" fmla="*/ 2147483647 h 377"/>
              <a:gd name="T58" fmla="*/ 2147483647 w 187"/>
              <a:gd name="T59" fmla="*/ 2147483647 h 377"/>
              <a:gd name="T60" fmla="*/ 2147483647 w 187"/>
              <a:gd name="T61" fmla="*/ 2147483647 h 377"/>
              <a:gd name="T62" fmla="*/ 2147483647 w 187"/>
              <a:gd name="T63" fmla="*/ 2147483647 h 377"/>
              <a:gd name="T64" fmla="*/ 2147483647 w 187"/>
              <a:gd name="T65" fmla="*/ 2147483647 h 377"/>
              <a:gd name="T66" fmla="*/ 2147483647 w 187"/>
              <a:gd name="T67" fmla="*/ 2147483647 h 377"/>
              <a:gd name="T68" fmla="*/ 2147483647 w 187"/>
              <a:gd name="T69" fmla="*/ 2147483647 h 377"/>
              <a:gd name="T70" fmla="*/ 2147483647 w 187"/>
              <a:gd name="T71" fmla="*/ 2147483647 h 377"/>
              <a:gd name="T72" fmla="*/ 2147483647 w 187"/>
              <a:gd name="T73" fmla="*/ 2147483647 h 377"/>
              <a:gd name="T74" fmla="*/ 2147483647 w 187"/>
              <a:gd name="T75" fmla="*/ 2147483647 h 377"/>
              <a:gd name="T76" fmla="*/ 2147483647 w 187"/>
              <a:gd name="T77" fmla="*/ 2147483647 h 377"/>
              <a:gd name="T78" fmla="*/ 2147483647 w 187"/>
              <a:gd name="T79" fmla="*/ 2147483647 h 377"/>
              <a:gd name="T80" fmla="*/ 2147483647 w 187"/>
              <a:gd name="T81" fmla="*/ 2147483647 h 377"/>
              <a:gd name="T82" fmla="*/ 2147483647 w 187"/>
              <a:gd name="T83" fmla="*/ 2147483647 h 377"/>
              <a:gd name="T84" fmla="*/ 2147483647 w 187"/>
              <a:gd name="T85" fmla="*/ 2147483647 h 377"/>
              <a:gd name="T86" fmla="*/ 2147483647 w 187"/>
              <a:gd name="T87" fmla="*/ 2147483647 h 377"/>
              <a:gd name="T88" fmla="*/ 2147483647 w 187"/>
              <a:gd name="T89" fmla="*/ 2147483647 h 377"/>
              <a:gd name="T90" fmla="*/ 2147483647 w 187"/>
              <a:gd name="T91" fmla="*/ 2147483647 h 3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7"/>
              <a:gd name="T139" fmla="*/ 0 h 377"/>
              <a:gd name="T140" fmla="*/ 187 w 187"/>
              <a:gd name="T141" fmla="*/ 377 h 3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7" h="377">
                <a:moveTo>
                  <a:pt x="39" y="375"/>
                </a:moveTo>
                <a:lnTo>
                  <a:pt x="38" y="373"/>
                </a:lnTo>
                <a:lnTo>
                  <a:pt x="17" y="372"/>
                </a:lnTo>
                <a:lnTo>
                  <a:pt x="12" y="368"/>
                </a:lnTo>
                <a:lnTo>
                  <a:pt x="11" y="357"/>
                </a:lnTo>
                <a:lnTo>
                  <a:pt x="8" y="355"/>
                </a:lnTo>
                <a:lnTo>
                  <a:pt x="3" y="355"/>
                </a:lnTo>
                <a:lnTo>
                  <a:pt x="0" y="344"/>
                </a:lnTo>
                <a:lnTo>
                  <a:pt x="2" y="337"/>
                </a:lnTo>
                <a:lnTo>
                  <a:pt x="12" y="327"/>
                </a:lnTo>
                <a:lnTo>
                  <a:pt x="11" y="316"/>
                </a:lnTo>
                <a:lnTo>
                  <a:pt x="17" y="312"/>
                </a:lnTo>
                <a:lnTo>
                  <a:pt x="16" y="308"/>
                </a:lnTo>
                <a:lnTo>
                  <a:pt x="20" y="304"/>
                </a:lnTo>
                <a:lnTo>
                  <a:pt x="18" y="284"/>
                </a:lnTo>
                <a:lnTo>
                  <a:pt x="17" y="284"/>
                </a:lnTo>
                <a:lnTo>
                  <a:pt x="15" y="279"/>
                </a:lnTo>
                <a:lnTo>
                  <a:pt x="20" y="275"/>
                </a:lnTo>
                <a:lnTo>
                  <a:pt x="16" y="260"/>
                </a:lnTo>
                <a:lnTo>
                  <a:pt x="15" y="249"/>
                </a:lnTo>
                <a:lnTo>
                  <a:pt x="17" y="245"/>
                </a:lnTo>
                <a:lnTo>
                  <a:pt x="16" y="223"/>
                </a:lnTo>
                <a:lnTo>
                  <a:pt x="21" y="205"/>
                </a:lnTo>
                <a:lnTo>
                  <a:pt x="25" y="196"/>
                </a:lnTo>
                <a:lnTo>
                  <a:pt x="24" y="177"/>
                </a:lnTo>
                <a:lnTo>
                  <a:pt x="29" y="163"/>
                </a:lnTo>
                <a:lnTo>
                  <a:pt x="28" y="153"/>
                </a:lnTo>
                <a:lnTo>
                  <a:pt x="34" y="143"/>
                </a:lnTo>
                <a:lnTo>
                  <a:pt x="35" y="128"/>
                </a:lnTo>
                <a:lnTo>
                  <a:pt x="31" y="108"/>
                </a:lnTo>
                <a:lnTo>
                  <a:pt x="34" y="90"/>
                </a:lnTo>
                <a:lnTo>
                  <a:pt x="35" y="83"/>
                </a:lnTo>
                <a:lnTo>
                  <a:pt x="43" y="66"/>
                </a:lnTo>
                <a:lnTo>
                  <a:pt x="51" y="57"/>
                </a:lnTo>
                <a:lnTo>
                  <a:pt x="50" y="52"/>
                </a:lnTo>
                <a:lnTo>
                  <a:pt x="49" y="30"/>
                </a:lnTo>
                <a:lnTo>
                  <a:pt x="54" y="27"/>
                </a:lnTo>
                <a:lnTo>
                  <a:pt x="59" y="25"/>
                </a:lnTo>
                <a:lnTo>
                  <a:pt x="61" y="18"/>
                </a:lnTo>
                <a:lnTo>
                  <a:pt x="58" y="10"/>
                </a:lnTo>
                <a:lnTo>
                  <a:pt x="67" y="0"/>
                </a:lnTo>
                <a:lnTo>
                  <a:pt x="71" y="1"/>
                </a:lnTo>
                <a:lnTo>
                  <a:pt x="79" y="5"/>
                </a:lnTo>
                <a:lnTo>
                  <a:pt x="83" y="11"/>
                </a:lnTo>
                <a:lnTo>
                  <a:pt x="88" y="11"/>
                </a:lnTo>
                <a:lnTo>
                  <a:pt x="89" y="8"/>
                </a:lnTo>
                <a:lnTo>
                  <a:pt x="89" y="5"/>
                </a:lnTo>
                <a:lnTo>
                  <a:pt x="92" y="3"/>
                </a:lnTo>
                <a:lnTo>
                  <a:pt x="97" y="5"/>
                </a:lnTo>
                <a:lnTo>
                  <a:pt x="104" y="5"/>
                </a:lnTo>
                <a:lnTo>
                  <a:pt x="109" y="7"/>
                </a:lnTo>
                <a:lnTo>
                  <a:pt x="114" y="15"/>
                </a:lnTo>
                <a:lnTo>
                  <a:pt x="119" y="22"/>
                </a:lnTo>
                <a:lnTo>
                  <a:pt x="126" y="21"/>
                </a:lnTo>
                <a:lnTo>
                  <a:pt x="134" y="27"/>
                </a:lnTo>
                <a:lnTo>
                  <a:pt x="147" y="31"/>
                </a:lnTo>
                <a:lnTo>
                  <a:pt x="154" y="37"/>
                </a:lnTo>
                <a:lnTo>
                  <a:pt x="153" y="41"/>
                </a:lnTo>
                <a:lnTo>
                  <a:pt x="144" y="58"/>
                </a:lnTo>
                <a:lnTo>
                  <a:pt x="147" y="59"/>
                </a:lnTo>
                <a:lnTo>
                  <a:pt x="157" y="60"/>
                </a:lnTo>
                <a:lnTo>
                  <a:pt x="170" y="58"/>
                </a:lnTo>
                <a:lnTo>
                  <a:pt x="176" y="52"/>
                </a:lnTo>
                <a:lnTo>
                  <a:pt x="178" y="42"/>
                </a:lnTo>
                <a:lnTo>
                  <a:pt x="182" y="42"/>
                </a:lnTo>
                <a:lnTo>
                  <a:pt x="187" y="55"/>
                </a:lnTo>
                <a:lnTo>
                  <a:pt x="185" y="58"/>
                </a:lnTo>
                <a:lnTo>
                  <a:pt x="174" y="69"/>
                </a:lnTo>
                <a:lnTo>
                  <a:pt x="168" y="74"/>
                </a:lnTo>
                <a:lnTo>
                  <a:pt x="160" y="83"/>
                </a:lnTo>
                <a:lnTo>
                  <a:pt x="158" y="86"/>
                </a:lnTo>
                <a:lnTo>
                  <a:pt x="152" y="93"/>
                </a:lnTo>
                <a:lnTo>
                  <a:pt x="148" y="101"/>
                </a:lnTo>
                <a:lnTo>
                  <a:pt x="148" y="106"/>
                </a:lnTo>
                <a:lnTo>
                  <a:pt x="147" y="127"/>
                </a:lnTo>
                <a:lnTo>
                  <a:pt x="143" y="132"/>
                </a:lnTo>
                <a:lnTo>
                  <a:pt x="144" y="140"/>
                </a:lnTo>
                <a:lnTo>
                  <a:pt x="144" y="143"/>
                </a:lnTo>
                <a:lnTo>
                  <a:pt x="148" y="148"/>
                </a:lnTo>
                <a:lnTo>
                  <a:pt x="152" y="148"/>
                </a:lnTo>
                <a:lnTo>
                  <a:pt x="157" y="156"/>
                </a:lnTo>
                <a:lnTo>
                  <a:pt x="154" y="163"/>
                </a:lnTo>
                <a:lnTo>
                  <a:pt x="154" y="166"/>
                </a:lnTo>
                <a:lnTo>
                  <a:pt x="160" y="171"/>
                </a:lnTo>
                <a:lnTo>
                  <a:pt x="155" y="180"/>
                </a:lnTo>
                <a:lnTo>
                  <a:pt x="149" y="190"/>
                </a:lnTo>
                <a:lnTo>
                  <a:pt x="146" y="190"/>
                </a:lnTo>
                <a:lnTo>
                  <a:pt x="140" y="196"/>
                </a:lnTo>
                <a:lnTo>
                  <a:pt x="131" y="197"/>
                </a:lnTo>
                <a:lnTo>
                  <a:pt x="123" y="201"/>
                </a:lnTo>
                <a:lnTo>
                  <a:pt x="112" y="201"/>
                </a:lnTo>
                <a:lnTo>
                  <a:pt x="111" y="206"/>
                </a:lnTo>
                <a:lnTo>
                  <a:pt x="106" y="210"/>
                </a:lnTo>
                <a:lnTo>
                  <a:pt x="106" y="226"/>
                </a:lnTo>
                <a:lnTo>
                  <a:pt x="102" y="228"/>
                </a:lnTo>
                <a:lnTo>
                  <a:pt x="95" y="229"/>
                </a:lnTo>
                <a:lnTo>
                  <a:pt x="85" y="223"/>
                </a:lnTo>
                <a:lnTo>
                  <a:pt x="83" y="223"/>
                </a:lnTo>
                <a:lnTo>
                  <a:pt x="80" y="226"/>
                </a:lnTo>
                <a:lnTo>
                  <a:pt x="82" y="242"/>
                </a:lnTo>
                <a:lnTo>
                  <a:pt x="85" y="246"/>
                </a:lnTo>
                <a:lnTo>
                  <a:pt x="89" y="243"/>
                </a:lnTo>
                <a:lnTo>
                  <a:pt x="92" y="243"/>
                </a:lnTo>
                <a:lnTo>
                  <a:pt x="93" y="251"/>
                </a:lnTo>
                <a:lnTo>
                  <a:pt x="90" y="251"/>
                </a:lnTo>
                <a:lnTo>
                  <a:pt x="85" y="250"/>
                </a:lnTo>
                <a:lnTo>
                  <a:pt x="84" y="253"/>
                </a:lnTo>
                <a:lnTo>
                  <a:pt x="87" y="256"/>
                </a:lnTo>
                <a:lnTo>
                  <a:pt x="78" y="263"/>
                </a:lnTo>
                <a:lnTo>
                  <a:pt x="79" y="271"/>
                </a:lnTo>
                <a:lnTo>
                  <a:pt x="78" y="276"/>
                </a:lnTo>
                <a:lnTo>
                  <a:pt x="78" y="280"/>
                </a:lnTo>
                <a:lnTo>
                  <a:pt x="75" y="282"/>
                </a:lnTo>
                <a:lnTo>
                  <a:pt x="66" y="283"/>
                </a:lnTo>
                <a:lnTo>
                  <a:pt x="64" y="286"/>
                </a:lnTo>
                <a:lnTo>
                  <a:pt x="61" y="287"/>
                </a:lnTo>
                <a:lnTo>
                  <a:pt x="58" y="291"/>
                </a:lnTo>
                <a:lnTo>
                  <a:pt x="57" y="295"/>
                </a:lnTo>
                <a:lnTo>
                  <a:pt x="61" y="305"/>
                </a:lnTo>
                <a:lnTo>
                  <a:pt x="65" y="307"/>
                </a:lnTo>
                <a:lnTo>
                  <a:pt x="74" y="307"/>
                </a:lnTo>
                <a:lnTo>
                  <a:pt x="75" y="317"/>
                </a:lnTo>
                <a:lnTo>
                  <a:pt x="73" y="319"/>
                </a:lnTo>
                <a:lnTo>
                  <a:pt x="70" y="321"/>
                </a:lnTo>
                <a:lnTo>
                  <a:pt x="65" y="325"/>
                </a:lnTo>
                <a:lnTo>
                  <a:pt x="61" y="331"/>
                </a:lnTo>
                <a:lnTo>
                  <a:pt x="56" y="333"/>
                </a:lnTo>
                <a:lnTo>
                  <a:pt x="56" y="343"/>
                </a:lnTo>
                <a:lnTo>
                  <a:pt x="53" y="346"/>
                </a:lnTo>
                <a:lnTo>
                  <a:pt x="49" y="345"/>
                </a:lnTo>
                <a:lnTo>
                  <a:pt x="48" y="349"/>
                </a:lnTo>
                <a:lnTo>
                  <a:pt x="44" y="353"/>
                </a:lnTo>
                <a:lnTo>
                  <a:pt x="45" y="359"/>
                </a:lnTo>
                <a:lnTo>
                  <a:pt x="42" y="364"/>
                </a:lnTo>
                <a:lnTo>
                  <a:pt x="43" y="367"/>
                </a:lnTo>
                <a:lnTo>
                  <a:pt x="46" y="371"/>
                </a:lnTo>
                <a:lnTo>
                  <a:pt x="48" y="374"/>
                </a:lnTo>
                <a:lnTo>
                  <a:pt x="47" y="377"/>
                </a:lnTo>
                <a:lnTo>
                  <a:pt x="39" y="37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53" name="Freeform 252">
            <a:extLst>
              <a:ext uri="{C183D7F6-B498-43B3-948B-1728B52AA6E4}">
                <adec:decorative xmlns:adec="http://schemas.microsoft.com/office/drawing/2017/decorative" val="1"/>
              </a:ext>
            </a:extLst>
          </p:cNvPr>
          <p:cNvSpPr>
            <a:spLocks/>
          </p:cNvSpPr>
          <p:nvPr/>
        </p:nvSpPr>
        <p:spPr bwMode="gray">
          <a:xfrm>
            <a:off x="6444205" y="6367808"/>
            <a:ext cx="54104" cy="33577"/>
          </a:xfrm>
          <a:custGeom>
            <a:avLst/>
            <a:gdLst>
              <a:gd name="T0" fmla="*/ 0 w 22"/>
              <a:gd name="T1" fmla="*/ 2147483647 h 14"/>
              <a:gd name="T2" fmla="*/ 2147483647 w 22"/>
              <a:gd name="T3" fmla="*/ 0 h 14"/>
              <a:gd name="T4" fmla="*/ 2147483647 w 22"/>
              <a:gd name="T5" fmla="*/ 2147483647 h 14"/>
              <a:gd name="T6" fmla="*/ 2147483647 w 22"/>
              <a:gd name="T7" fmla="*/ 2147483647 h 14"/>
              <a:gd name="T8" fmla="*/ 2147483647 w 22"/>
              <a:gd name="T9" fmla="*/ 2147483647 h 14"/>
              <a:gd name="T10" fmla="*/ 2147483647 w 22"/>
              <a:gd name="T11" fmla="*/ 2147483647 h 14"/>
              <a:gd name="T12" fmla="*/ 2147483647 w 22"/>
              <a:gd name="T13" fmla="*/ 2147483647 h 14"/>
              <a:gd name="T14" fmla="*/ 0 w 22"/>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4"/>
              <a:gd name="T26" fmla="*/ 22 w 2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4">
                <a:moveTo>
                  <a:pt x="0" y="3"/>
                </a:moveTo>
                <a:lnTo>
                  <a:pt x="1" y="0"/>
                </a:lnTo>
                <a:lnTo>
                  <a:pt x="11" y="2"/>
                </a:lnTo>
                <a:lnTo>
                  <a:pt x="19" y="8"/>
                </a:lnTo>
                <a:lnTo>
                  <a:pt x="22" y="14"/>
                </a:lnTo>
                <a:lnTo>
                  <a:pt x="15" y="13"/>
                </a:lnTo>
                <a:lnTo>
                  <a:pt x="8" y="6"/>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54" name="Freeform 253">
            <a:extLst>
              <a:ext uri="{C183D7F6-B498-43B3-948B-1728B52AA6E4}">
                <adec:decorative xmlns:adec="http://schemas.microsoft.com/office/drawing/2017/decorative" val="1"/>
              </a:ext>
            </a:extLst>
          </p:cNvPr>
          <p:cNvSpPr>
            <a:spLocks/>
          </p:cNvSpPr>
          <p:nvPr/>
        </p:nvSpPr>
        <p:spPr bwMode="gray">
          <a:xfrm>
            <a:off x="6656891" y="6461077"/>
            <a:ext cx="9328" cy="13059"/>
          </a:xfrm>
          <a:custGeom>
            <a:avLst/>
            <a:gdLst>
              <a:gd name="T0" fmla="*/ 0 w 4"/>
              <a:gd name="T1" fmla="*/ 2147483647 h 5"/>
              <a:gd name="T2" fmla="*/ 2147483647 w 4"/>
              <a:gd name="T3" fmla="*/ 0 h 5"/>
              <a:gd name="T4" fmla="*/ 2147483647 w 4"/>
              <a:gd name="T5" fmla="*/ 2147483647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2" y="0"/>
                </a:lnTo>
                <a:lnTo>
                  <a:pt x="4" y="1"/>
                </a:lnTo>
                <a:lnTo>
                  <a:pt x="4" y="4"/>
                </a:lnTo>
                <a:lnTo>
                  <a:pt x="2" y="5"/>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55" name="Freeform 254">
            <a:extLst>
              <a:ext uri="{C183D7F6-B498-43B3-948B-1728B52AA6E4}">
                <adec:decorative xmlns:adec="http://schemas.microsoft.com/office/drawing/2017/decorative" val="1"/>
              </a:ext>
            </a:extLst>
          </p:cNvPr>
          <p:cNvSpPr>
            <a:spLocks/>
          </p:cNvSpPr>
          <p:nvPr/>
        </p:nvSpPr>
        <p:spPr bwMode="gray">
          <a:xfrm>
            <a:off x="6668084" y="6448020"/>
            <a:ext cx="9328" cy="746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2"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56" name="Freeform 255">
            <a:extLst>
              <a:ext uri="{C183D7F6-B498-43B3-948B-1728B52AA6E4}">
                <adec:decorative xmlns:adec="http://schemas.microsoft.com/office/drawing/2017/decorative" val="1"/>
              </a:ext>
            </a:extLst>
          </p:cNvPr>
          <p:cNvSpPr>
            <a:spLocks/>
          </p:cNvSpPr>
          <p:nvPr/>
        </p:nvSpPr>
        <p:spPr bwMode="gray">
          <a:xfrm>
            <a:off x="6675547" y="6461077"/>
            <a:ext cx="13060" cy="11192"/>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2" y="0"/>
                </a:lnTo>
                <a:lnTo>
                  <a:pt x="5" y="1"/>
                </a:lnTo>
                <a:lnTo>
                  <a:pt x="3"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57" name="Freeform 256">
            <a:extLst>
              <a:ext uri="{C183D7F6-B498-43B3-948B-1728B52AA6E4}">
                <adec:decorative xmlns:adec="http://schemas.microsoft.com/office/drawing/2017/decorative" val="1"/>
              </a:ext>
            </a:extLst>
          </p:cNvPr>
          <p:cNvSpPr>
            <a:spLocks/>
          </p:cNvSpPr>
          <p:nvPr/>
        </p:nvSpPr>
        <p:spPr bwMode="gray">
          <a:xfrm>
            <a:off x="6694205" y="6485328"/>
            <a:ext cx="11193" cy="11192"/>
          </a:xfrm>
          <a:custGeom>
            <a:avLst/>
            <a:gdLst>
              <a:gd name="T0" fmla="*/ 0 w 4"/>
              <a:gd name="T1" fmla="*/ 2147483647 h 4"/>
              <a:gd name="T2" fmla="*/ 2147483647 w 4"/>
              <a:gd name="T3" fmla="*/ 0 h 4"/>
              <a:gd name="T4" fmla="*/ 2147483647 w 4"/>
              <a:gd name="T5" fmla="*/ 2147483647 h 4"/>
              <a:gd name="T6" fmla="*/ 2147483647 w 4"/>
              <a:gd name="T7" fmla="*/ 2147483647 h 4"/>
              <a:gd name="T8" fmla="*/ 0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2"/>
                </a:moveTo>
                <a:lnTo>
                  <a:pt x="2" y="0"/>
                </a:lnTo>
                <a:lnTo>
                  <a:pt x="4" y="2"/>
                </a:lnTo>
                <a:lnTo>
                  <a:pt x="1"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58" name="Freeform 257">
            <a:extLst>
              <a:ext uri="{C183D7F6-B498-43B3-948B-1728B52AA6E4}">
                <adec:decorative xmlns:adec="http://schemas.microsoft.com/office/drawing/2017/decorative" val="1"/>
              </a:ext>
            </a:extLst>
          </p:cNvPr>
          <p:cNvSpPr>
            <a:spLocks/>
          </p:cNvSpPr>
          <p:nvPr/>
        </p:nvSpPr>
        <p:spPr bwMode="gray">
          <a:xfrm>
            <a:off x="6697935" y="6513309"/>
            <a:ext cx="7463" cy="3731"/>
          </a:xfrm>
          <a:custGeom>
            <a:avLst/>
            <a:gdLst>
              <a:gd name="T0" fmla="*/ 2147483647 w 3"/>
              <a:gd name="T1" fmla="*/ 0 h 2"/>
              <a:gd name="T2" fmla="*/ 2147483647 w 3"/>
              <a:gd name="T3" fmla="*/ 0 h 2"/>
              <a:gd name="T4" fmla="*/ 2147483647 w 3"/>
              <a:gd name="T5" fmla="*/ 2147483646 h 2"/>
              <a:gd name="T6" fmla="*/ 0 w 3"/>
              <a:gd name="T7" fmla="*/ 2147483646 h 2"/>
              <a:gd name="T8" fmla="*/ 2147483647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1" y="0"/>
                </a:moveTo>
                <a:lnTo>
                  <a:pt x="3" y="0"/>
                </a:lnTo>
                <a:lnTo>
                  <a:pt x="3" y="1"/>
                </a:lnTo>
                <a:lnTo>
                  <a:pt x="0" y="2"/>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59" name="Freeform 258">
            <a:extLst>
              <a:ext uri="{C183D7F6-B498-43B3-948B-1728B52AA6E4}">
                <adec:decorative xmlns:adec="http://schemas.microsoft.com/office/drawing/2017/decorative" val="1"/>
              </a:ext>
            </a:extLst>
          </p:cNvPr>
          <p:cNvSpPr>
            <a:spLocks/>
          </p:cNvSpPr>
          <p:nvPr/>
        </p:nvSpPr>
        <p:spPr bwMode="gray">
          <a:xfrm>
            <a:off x="6699801" y="6531964"/>
            <a:ext cx="9328" cy="746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1"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60" name="Freeform 259">
            <a:extLst>
              <a:ext uri="{C183D7F6-B498-43B3-948B-1728B52AA6E4}">
                <adec:decorative xmlns:adec="http://schemas.microsoft.com/office/drawing/2017/decorative" val="1"/>
              </a:ext>
            </a:extLst>
          </p:cNvPr>
          <p:cNvSpPr>
            <a:spLocks/>
          </p:cNvSpPr>
          <p:nvPr/>
        </p:nvSpPr>
        <p:spPr bwMode="gray">
          <a:xfrm>
            <a:off x="6697935" y="6559946"/>
            <a:ext cx="7463" cy="5596"/>
          </a:xfrm>
          <a:custGeom>
            <a:avLst/>
            <a:gdLst>
              <a:gd name="T0" fmla="*/ 0 w 3"/>
              <a:gd name="T1" fmla="*/ 2147483646 h 3"/>
              <a:gd name="T2" fmla="*/ 2147483647 w 3"/>
              <a:gd name="T3" fmla="*/ 0 h 3"/>
              <a:gd name="T4" fmla="*/ 2147483647 w 3"/>
              <a:gd name="T5" fmla="*/ 2147483646 h 3"/>
              <a:gd name="T6" fmla="*/ 2147483647 w 3"/>
              <a:gd name="T7" fmla="*/ 2147483646 h 3"/>
              <a:gd name="T8" fmla="*/ 0 w 3"/>
              <a:gd name="T9" fmla="*/ 2147483646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2"/>
                </a:lnTo>
                <a:lnTo>
                  <a:pt x="1"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61" name="Freeform 260">
            <a:extLst>
              <a:ext uri="{C183D7F6-B498-43B3-948B-1728B52AA6E4}">
                <adec:decorative xmlns:adec="http://schemas.microsoft.com/office/drawing/2017/decorative" val="1"/>
              </a:ext>
            </a:extLst>
          </p:cNvPr>
          <p:cNvSpPr>
            <a:spLocks/>
          </p:cNvSpPr>
          <p:nvPr/>
        </p:nvSpPr>
        <p:spPr bwMode="gray">
          <a:xfrm>
            <a:off x="6683009" y="6573005"/>
            <a:ext cx="9328" cy="5596"/>
          </a:xfrm>
          <a:custGeom>
            <a:avLst/>
            <a:gdLst>
              <a:gd name="T0" fmla="*/ 0 w 4"/>
              <a:gd name="T1" fmla="*/ 2147483647 h 2"/>
              <a:gd name="T2" fmla="*/ 0 w 4"/>
              <a:gd name="T3" fmla="*/ 0 h 2"/>
              <a:gd name="T4" fmla="*/ 2147483647 w 4"/>
              <a:gd name="T5" fmla="*/ 0 h 2"/>
              <a:gd name="T6" fmla="*/ 2147483647 w 4"/>
              <a:gd name="T7" fmla="*/ 2147483647 h 2"/>
              <a:gd name="T8" fmla="*/ 2147483647 w 4"/>
              <a:gd name="T9" fmla="*/ 2147483647 h 2"/>
              <a:gd name="T10" fmla="*/ 0 w 4"/>
              <a:gd name="T11" fmla="*/ 2147483647 h 2"/>
              <a:gd name="T12" fmla="*/ 0 60000 65536"/>
              <a:gd name="T13" fmla="*/ 0 60000 65536"/>
              <a:gd name="T14" fmla="*/ 0 60000 65536"/>
              <a:gd name="T15" fmla="*/ 0 60000 65536"/>
              <a:gd name="T16" fmla="*/ 0 60000 65536"/>
              <a:gd name="T17" fmla="*/ 0 60000 65536"/>
              <a:gd name="T18" fmla="*/ 0 w 4"/>
              <a:gd name="T19" fmla="*/ 0 h 2"/>
              <a:gd name="T20" fmla="*/ 4 w 4"/>
              <a:gd name="T21" fmla="*/ 2 h 2"/>
            </a:gdLst>
            <a:ahLst/>
            <a:cxnLst>
              <a:cxn ang="T12">
                <a:pos x="T0" y="T1"/>
              </a:cxn>
              <a:cxn ang="T13">
                <a:pos x="T2" y="T3"/>
              </a:cxn>
              <a:cxn ang="T14">
                <a:pos x="T4" y="T5"/>
              </a:cxn>
              <a:cxn ang="T15">
                <a:pos x="T6" y="T7"/>
              </a:cxn>
              <a:cxn ang="T16">
                <a:pos x="T8" y="T9"/>
              </a:cxn>
              <a:cxn ang="T17">
                <a:pos x="T10" y="T11"/>
              </a:cxn>
            </a:cxnLst>
            <a:rect l="T18" t="T19" r="T20" b="T21"/>
            <a:pathLst>
              <a:path w="4" h="2">
                <a:moveTo>
                  <a:pt x="0" y="2"/>
                </a:moveTo>
                <a:lnTo>
                  <a:pt x="0" y="0"/>
                </a:lnTo>
                <a:lnTo>
                  <a:pt x="3" y="0"/>
                </a:lnTo>
                <a:lnTo>
                  <a:pt x="4" y="1"/>
                </a:lnTo>
                <a:lnTo>
                  <a:pt x="1"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62" name="Freeform 262">
            <a:extLst>
              <a:ext uri="{C183D7F6-B498-43B3-948B-1728B52AA6E4}">
                <adec:decorative xmlns:adec="http://schemas.microsoft.com/office/drawing/2017/decorative" val="1"/>
              </a:ext>
            </a:extLst>
          </p:cNvPr>
          <p:cNvSpPr>
            <a:spLocks/>
          </p:cNvSpPr>
          <p:nvPr/>
        </p:nvSpPr>
        <p:spPr bwMode="gray">
          <a:xfrm>
            <a:off x="6757637" y="2633216"/>
            <a:ext cx="246268" cy="180947"/>
          </a:xfrm>
          <a:custGeom>
            <a:avLst/>
            <a:gdLst>
              <a:gd name="T0" fmla="*/ 2147483647 w 101"/>
              <a:gd name="T1" fmla="*/ 0 h 75"/>
              <a:gd name="T2" fmla="*/ 2147483647 w 101"/>
              <a:gd name="T3" fmla="*/ 2147483647 h 75"/>
              <a:gd name="T4" fmla="*/ 2147483647 w 101"/>
              <a:gd name="T5" fmla="*/ 2147483647 h 75"/>
              <a:gd name="T6" fmla="*/ 2147483647 w 101"/>
              <a:gd name="T7" fmla="*/ 2147483647 h 75"/>
              <a:gd name="T8" fmla="*/ 2147483647 w 101"/>
              <a:gd name="T9" fmla="*/ 2147483647 h 75"/>
              <a:gd name="T10" fmla="*/ 2147483647 w 101"/>
              <a:gd name="T11" fmla="*/ 2147483647 h 75"/>
              <a:gd name="T12" fmla="*/ 2147483647 w 101"/>
              <a:gd name="T13" fmla="*/ 2147483647 h 75"/>
              <a:gd name="T14" fmla="*/ 2147483647 w 101"/>
              <a:gd name="T15" fmla="*/ 2147483647 h 75"/>
              <a:gd name="T16" fmla="*/ 2147483647 w 101"/>
              <a:gd name="T17" fmla="*/ 2147483647 h 75"/>
              <a:gd name="T18" fmla="*/ 2147483647 w 101"/>
              <a:gd name="T19" fmla="*/ 2147483647 h 75"/>
              <a:gd name="T20" fmla="*/ 2147483647 w 101"/>
              <a:gd name="T21" fmla="*/ 2147483647 h 75"/>
              <a:gd name="T22" fmla="*/ 2147483647 w 101"/>
              <a:gd name="T23" fmla="*/ 2147483647 h 75"/>
              <a:gd name="T24" fmla="*/ 2147483647 w 101"/>
              <a:gd name="T25" fmla="*/ 2147483647 h 75"/>
              <a:gd name="T26" fmla="*/ 2147483647 w 101"/>
              <a:gd name="T27" fmla="*/ 2147483647 h 75"/>
              <a:gd name="T28" fmla="*/ 2147483647 w 101"/>
              <a:gd name="T29" fmla="*/ 2147483647 h 75"/>
              <a:gd name="T30" fmla="*/ 2147483647 w 101"/>
              <a:gd name="T31" fmla="*/ 2147483647 h 75"/>
              <a:gd name="T32" fmla="*/ 2147483647 w 101"/>
              <a:gd name="T33" fmla="*/ 2147483647 h 75"/>
              <a:gd name="T34" fmla="*/ 2147483647 w 101"/>
              <a:gd name="T35" fmla="*/ 2147483647 h 75"/>
              <a:gd name="T36" fmla="*/ 2147483647 w 101"/>
              <a:gd name="T37" fmla="*/ 2147483647 h 75"/>
              <a:gd name="T38" fmla="*/ 2147483647 w 101"/>
              <a:gd name="T39" fmla="*/ 2147483647 h 75"/>
              <a:gd name="T40" fmla="*/ 0 w 101"/>
              <a:gd name="T41" fmla="*/ 2147483647 h 75"/>
              <a:gd name="T42" fmla="*/ 2147483647 w 101"/>
              <a:gd name="T43" fmla="*/ 2147483647 h 75"/>
              <a:gd name="T44" fmla="*/ 2147483647 w 101"/>
              <a:gd name="T45" fmla="*/ 2147483647 h 75"/>
              <a:gd name="T46" fmla="*/ 2147483647 w 101"/>
              <a:gd name="T47" fmla="*/ 2147483647 h 75"/>
              <a:gd name="T48" fmla="*/ 2147483647 w 101"/>
              <a:gd name="T49" fmla="*/ 2147483647 h 75"/>
              <a:gd name="T50" fmla="*/ 2147483647 w 101"/>
              <a:gd name="T51" fmla="*/ 2147483647 h 75"/>
              <a:gd name="T52" fmla="*/ 2147483647 w 101"/>
              <a:gd name="T53" fmla="*/ 2147483647 h 75"/>
              <a:gd name="T54" fmla="*/ 2147483647 w 101"/>
              <a:gd name="T55" fmla="*/ 2147483647 h 75"/>
              <a:gd name="T56" fmla="*/ 2147483647 w 101"/>
              <a:gd name="T57" fmla="*/ 2147483647 h 75"/>
              <a:gd name="T58" fmla="*/ 2147483647 w 101"/>
              <a:gd name="T59" fmla="*/ 2147483647 h 75"/>
              <a:gd name="T60" fmla="*/ 2147483647 w 101"/>
              <a:gd name="T61" fmla="*/ 2147483647 h 75"/>
              <a:gd name="T62" fmla="*/ 2147483647 w 101"/>
              <a:gd name="T63" fmla="*/ 2147483647 h 75"/>
              <a:gd name="T64" fmla="*/ 2147483647 w 101"/>
              <a:gd name="T65" fmla="*/ 2147483647 h 75"/>
              <a:gd name="T66" fmla="*/ 2147483647 w 101"/>
              <a:gd name="T67" fmla="*/ 2147483647 h 75"/>
              <a:gd name="T68" fmla="*/ 2147483647 w 101"/>
              <a:gd name="T69" fmla="*/ 2147483647 h 7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
              <a:gd name="T106" fmla="*/ 0 h 75"/>
              <a:gd name="T107" fmla="*/ 101 w 101"/>
              <a:gd name="T108" fmla="*/ 75 h 7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 h="75">
                <a:moveTo>
                  <a:pt x="74" y="9"/>
                </a:moveTo>
                <a:lnTo>
                  <a:pt x="74" y="0"/>
                </a:lnTo>
                <a:lnTo>
                  <a:pt x="81" y="0"/>
                </a:lnTo>
                <a:lnTo>
                  <a:pt x="83" y="4"/>
                </a:lnTo>
                <a:lnTo>
                  <a:pt x="89" y="4"/>
                </a:lnTo>
                <a:lnTo>
                  <a:pt x="92" y="3"/>
                </a:lnTo>
                <a:lnTo>
                  <a:pt x="93" y="6"/>
                </a:lnTo>
                <a:lnTo>
                  <a:pt x="89" y="9"/>
                </a:lnTo>
                <a:lnTo>
                  <a:pt x="91" y="13"/>
                </a:lnTo>
                <a:lnTo>
                  <a:pt x="90" y="20"/>
                </a:lnTo>
                <a:lnTo>
                  <a:pt x="93" y="21"/>
                </a:lnTo>
                <a:lnTo>
                  <a:pt x="95" y="25"/>
                </a:lnTo>
                <a:lnTo>
                  <a:pt x="99" y="25"/>
                </a:lnTo>
                <a:lnTo>
                  <a:pt x="101" y="32"/>
                </a:lnTo>
                <a:lnTo>
                  <a:pt x="97" y="43"/>
                </a:lnTo>
                <a:lnTo>
                  <a:pt x="89" y="49"/>
                </a:lnTo>
                <a:lnTo>
                  <a:pt x="87" y="56"/>
                </a:lnTo>
                <a:lnTo>
                  <a:pt x="78" y="56"/>
                </a:lnTo>
                <a:lnTo>
                  <a:pt x="72" y="65"/>
                </a:lnTo>
                <a:lnTo>
                  <a:pt x="65" y="66"/>
                </a:lnTo>
                <a:lnTo>
                  <a:pt x="58" y="74"/>
                </a:lnTo>
                <a:lnTo>
                  <a:pt x="41" y="75"/>
                </a:lnTo>
                <a:lnTo>
                  <a:pt x="31" y="67"/>
                </a:lnTo>
                <a:lnTo>
                  <a:pt x="21" y="65"/>
                </a:lnTo>
                <a:lnTo>
                  <a:pt x="16" y="63"/>
                </a:lnTo>
                <a:lnTo>
                  <a:pt x="17" y="59"/>
                </a:lnTo>
                <a:lnTo>
                  <a:pt x="23" y="59"/>
                </a:lnTo>
                <a:lnTo>
                  <a:pt x="24" y="53"/>
                </a:lnTo>
                <a:lnTo>
                  <a:pt x="20" y="47"/>
                </a:lnTo>
                <a:lnTo>
                  <a:pt x="20" y="44"/>
                </a:lnTo>
                <a:lnTo>
                  <a:pt x="16" y="42"/>
                </a:lnTo>
                <a:lnTo>
                  <a:pt x="4" y="44"/>
                </a:lnTo>
                <a:lnTo>
                  <a:pt x="5" y="39"/>
                </a:lnTo>
                <a:lnTo>
                  <a:pt x="12" y="38"/>
                </a:lnTo>
                <a:lnTo>
                  <a:pt x="19" y="37"/>
                </a:lnTo>
                <a:lnTo>
                  <a:pt x="24" y="38"/>
                </a:lnTo>
                <a:lnTo>
                  <a:pt x="26" y="36"/>
                </a:lnTo>
                <a:lnTo>
                  <a:pt x="18" y="31"/>
                </a:lnTo>
                <a:lnTo>
                  <a:pt x="22" y="29"/>
                </a:lnTo>
                <a:lnTo>
                  <a:pt x="20" y="25"/>
                </a:lnTo>
                <a:lnTo>
                  <a:pt x="6" y="25"/>
                </a:lnTo>
                <a:lnTo>
                  <a:pt x="0" y="26"/>
                </a:lnTo>
                <a:lnTo>
                  <a:pt x="0" y="22"/>
                </a:lnTo>
                <a:lnTo>
                  <a:pt x="8" y="11"/>
                </a:lnTo>
                <a:lnTo>
                  <a:pt x="11" y="12"/>
                </a:lnTo>
                <a:lnTo>
                  <a:pt x="13" y="15"/>
                </a:lnTo>
                <a:lnTo>
                  <a:pt x="17" y="14"/>
                </a:lnTo>
                <a:lnTo>
                  <a:pt x="14" y="9"/>
                </a:lnTo>
                <a:lnTo>
                  <a:pt x="11" y="2"/>
                </a:lnTo>
                <a:lnTo>
                  <a:pt x="18" y="2"/>
                </a:lnTo>
                <a:lnTo>
                  <a:pt x="26" y="10"/>
                </a:lnTo>
                <a:lnTo>
                  <a:pt x="25" y="17"/>
                </a:lnTo>
                <a:lnTo>
                  <a:pt x="28" y="26"/>
                </a:lnTo>
                <a:lnTo>
                  <a:pt x="31" y="29"/>
                </a:lnTo>
                <a:lnTo>
                  <a:pt x="33" y="26"/>
                </a:lnTo>
                <a:lnTo>
                  <a:pt x="32" y="24"/>
                </a:lnTo>
                <a:lnTo>
                  <a:pt x="37" y="22"/>
                </a:lnTo>
                <a:lnTo>
                  <a:pt x="39" y="19"/>
                </a:lnTo>
                <a:lnTo>
                  <a:pt x="35" y="16"/>
                </a:lnTo>
                <a:lnTo>
                  <a:pt x="38" y="14"/>
                </a:lnTo>
                <a:lnTo>
                  <a:pt x="41" y="14"/>
                </a:lnTo>
                <a:lnTo>
                  <a:pt x="45" y="19"/>
                </a:lnTo>
                <a:lnTo>
                  <a:pt x="45" y="13"/>
                </a:lnTo>
                <a:lnTo>
                  <a:pt x="53" y="11"/>
                </a:lnTo>
                <a:lnTo>
                  <a:pt x="55" y="16"/>
                </a:lnTo>
                <a:lnTo>
                  <a:pt x="58" y="15"/>
                </a:lnTo>
                <a:lnTo>
                  <a:pt x="57" y="11"/>
                </a:lnTo>
                <a:lnTo>
                  <a:pt x="62" y="9"/>
                </a:lnTo>
                <a:lnTo>
                  <a:pt x="66" y="13"/>
                </a:lnTo>
                <a:lnTo>
                  <a:pt x="74" y="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63" name="Freeform 263">
            <a:extLst>
              <a:ext uri="{C183D7F6-B498-43B3-948B-1728B52AA6E4}">
                <adec:decorative xmlns:adec="http://schemas.microsoft.com/office/drawing/2017/decorative" val="1"/>
              </a:ext>
            </a:extLst>
          </p:cNvPr>
          <p:cNvSpPr>
            <a:spLocks/>
          </p:cNvSpPr>
          <p:nvPr/>
        </p:nvSpPr>
        <p:spPr bwMode="gray">
          <a:xfrm>
            <a:off x="8373302" y="2513829"/>
            <a:ext cx="50373" cy="33577"/>
          </a:xfrm>
          <a:custGeom>
            <a:avLst/>
            <a:gdLst>
              <a:gd name="T0" fmla="*/ 2147483647 w 21"/>
              <a:gd name="T1" fmla="*/ 2147483647 h 14"/>
              <a:gd name="T2" fmla="*/ 2147483647 w 21"/>
              <a:gd name="T3" fmla="*/ 0 h 14"/>
              <a:gd name="T4" fmla="*/ 2147483647 w 21"/>
              <a:gd name="T5" fmla="*/ 2147483647 h 14"/>
              <a:gd name="T6" fmla="*/ 2147483647 w 21"/>
              <a:gd name="T7" fmla="*/ 2147483647 h 14"/>
              <a:gd name="T8" fmla="*/ 2147483647 w 21"/>
              <a:gd name="T9" fmla="*/ 2147483647 h 14"/>
              <a:gd name="T10" fmla="*/ 2147483647 w 21"/>
              <a:gd name="T11" fmla="*/ 2147483647 h 14"/>
              <a:gd name="T12" fmla="*/ 0 w 21"/>
              <a:gd name="T13" fmla="*/ 2147483647 h 14"/>
              <a:gd name="T14" fmla="*/ 0 w 21"/>
              <a:gd name="T15" fmla="*/ 2147483647 h 14"/>
              <a:gd name="T16" fmla="*/ 2147483647 w 2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4"/>
              <a:gd name="T29" fmla="*/ 21 w 2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4">
                <a:moveTo>
                  <a:pt x="3" y="1"/>
                </a:moveTo>
                <a:lnTo>
                  <a:pt x="11" y="0"/>
                </a:lnTo>
                <a:lnTo>
                  <a:pt x="15" y="4"/>
                </a:lnTo>
                <a:lnTo>
                  <a:pt x="21" y="5"/>
                </a:lnTo>
                <a:lnTo>
                  <a:pt x="19" y="11"/>
                </a:lnTo>
                <a:lnTo>
                  <a:pt x="12" y="14"/>
                </a:lnTo>
                <a:lnTo>
                  <a:pt x="0" y="12"/>
                </a:lnTo>
                <a:lnTo>
                  <a:pt x="0" y="8"/>
                </a:lnTo>
                <a:lnTo>
                  <a:pt x="3"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64" name="Freeform 264">
            <a:extLst>
              <a:ext uri="{C183D7F6-B498-43B3-948B-1728B52AA6E4}">
                <adec:decorative xmlns:adec="http://schemas.microsoft.com/office/drawing/2017/decorative" val="1"/>
              </a:ext>
            </a:extLst>
          </p:cNvPr>
          <p:cNvSpPr>
            <a:spLocks/>
          </p:cNvSpPr>
          <p:nvPr/>
        </p:nvSpPr>
        <p:spPr bwMode="gray">
          <a:xfrm>
            <a:off x="8613972" y="2478386"/>
            <a:ext cx="33581" cy="22385"/>
          </a:xfrm>
          <a:custGeom>
            <a:avLst/>
            <a:gdLst>
              <a:gd name="T0" fmla="*/ 2147483647 w 14"/>
              <a:gd name="T1" fmla="*/ 0 h 9"/>
              <a:gd name="T2" fmla="*/ 2147483647 w 14"/>
              <a:gd name="T3" fmla="*/ 2147483647 h 9"/>
              <a:gd name="T4" fmla="*/ 2147483647 w 14"/>
              <a:gd name="T5" fmla="*/ 2147483647 h 9"/>
              <a:gd name="T6" fmla="*/ 2147483647 w 14"/>
              <a:gd name="T7" fmla="*/ 2147483647 h 9"/>
              <a:gd name="T8" fmla="*/ 2147483647 w 14"/>
              <a:gd name="T9" fmla="*/ 2147483647 h 9"/>
              <a:gd name="T10" fmla="*/ 0 w 14"/>
              <a:gd name="T11" fmla="*/ 2147483647 h 9"/>
              <a:gd name="T12" fmla="*/ 2147483647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4" y="0"/>
                </a:moveTo>
                <a:lnTo>
                  <a:pt x="14" y="5"/>
                </a:lnTo>
                <a:lnTo>
                  <a:pt x="14" y="9"/>
                </a:lnTo>
                <a:lnTo>
                  <a:pt x="10" y="9"/>
                </a:lnTo>
                <a:lnTo>
                  <a:pt x="2" y="5"/>
                </a:lnTo>
                <a:lnTo>
                  <a:pt x="0" y="2"/>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65" name="Freeform 265">
            <a:extLst>
              <a:ext uri="{C183D7F6-B498-43B3-948B-1728B52AA6E4}">
                <adec:decorative xmlns:adec="http://schemas.microsoft.com/office/drawing/2017/decorative" val="1"/>
              </a:ext>
            </a:extLst>
          </p:cNvPr>
          <p:cNvSpPr>
            <a:spLocks/>
          </p:cNvSpPr>
          <p:nvPr/>
        </p:nvSpPr>
        <p:spPr bwMode="gray">
          <a:xfrm>
            <a:off x="7800544" y="3321559"/>
            <a:ext cx="395521" cy="292872"/>
          </a:xfrm>
          <a:custGeom>
            <a:avLst/>
            <a:gdLst>
              <a:gd name="T0" fmla="*/ 0 w 162"/>
              <a:gd name="T1" fmla="*/ 2147483647 h 120"/>
              <a:gd name="T2" fmla="*/ 2147483647 w 162"/>
              <a:gd name="T3" fmla="*/ 2147483647 h 120"/>
              <a:gd name="T4" fmla="*/ 2147483647 w 162"/>
              <a:gd name="T5" fmla="*/ 2147483647 h 120"/>
              <a:gd name="T6" fmla="*/ 2147483647 w 162"/>
              <a:gd name="T7" fmla="*/ 2147483647 h 120"/>
              <a:gd name="T8" fmla="*/ 2147483647 w 162"/>
              <a:gd name="T9" fmla="*/ 2147483647 h 120"/>
              <a:gd name="T10" fmla="*/ 2147483647 w 162"/>
              <a:gd name="T11" fmla="*/ 2147483647 h 120"/>
              <a:gd name="T12" fmla="*/ 2147483647 w 162"/>
              <a:gd name="T13" fmla="*/ 2147483647 h 120"/>
              <a:gd name="T14" fmla="*/ 2147483647 w 162"/>
              <a:gd name="T15" fmla="*/ 2147483647 h 120"/>
              <a:gd name="T16" fmla="*/ 2147483647 w 162"/>
              <a:gd name="T17" fmla="*/ 0 h 120"/>
              <a:gd name="T18" fmla="*/ 2147483647 w 162"/>
              <a:gd name="T19" fmla="*/ 2147483647 h 120"/>
              <a:gd name="T20" fmla="*/ 2147483647 w 162"/>
              <a:gd name="T21" fmla="*/ 2147483647 h 120"/>
              <a:gd name="T22" fmla="*/ 2147483647 w 162"/>
              <a:gd name="T23" fmla="*/ 2147483647 h 120"/>
              <a:gd name="T24" fmla="*/ 2147483647 w 162"/>
              <a:gd name="T25" fmla="*/ 2147483647 h 120"/>
              <a:gd name="T26" fmla="*/ 2147483647 w 162"/>
              <a:gd name="T27" fmla="*/ 2147483647 h 120"/>
              <a:gd name="T28" fmla="*/ 2147483647 w 162"/>
              <a:gd name="T29" fmla="*/ 2147483647 h 120"/>
              <a:gd name="T30" fmla="*/ 2147483647 w 162"/>
              <a:gd name="T31" fmla="*/ 2147483647 h 120"/>
              <a:gd name="T32" fmla="*/ 2147483647 w 162"/>
              <a:gd name="T33" fmla="*/ 2147483647 h 120"/>
              <a:gd name="T34" fmla="*/ 2147483647 w 162"/>
              <a:gd name="T35" fmla="*/ 2147483647 h 120"/>
              <a:gd name="T36" fmla="*/ 2147483647 w 162"/>
              <a:gd name="T37" fmla="*/ 2147483647 h 120"/>
              <a:gd name="T38" fmla="*/ 2147483647 w 162"/>
              <a:gd name="T39" fmla="*/ 2147483647 h 120"/>
              <a:gd name="T40" fmla="*/ 2147483647 w 162"/>
              <a:gd name="T41" fmla="*/ 2147483647 h 120"/>
              <a:gd name="T42" fmla="*/ 2147483647 w 162"/>
              <a:gd name="T43" fmla="*/ 2147483647 h 120"/>
              <a:gd name="T44" fmla="*/ 2147483647 w 162"/>
              <a:gd name="T45" fmla="*/ 2147483647 h 120"/>
              <a:gd name="T46" fmla="*/ 2147483647 w 162"/>
              <a:gd name="T47" fmla="*/ 2147483647 h 120"/>
              <a:gd name="T48" fmla="*/ 2147483647 w 162"/>
              <a:gd name="T49" fmla="*/ 2147483647 h 120"/>
              <a:gd name="T50" fmla="*/ 2147483647 w 162"/>
              <a:gd name="T51" fmla="*/ 2147483647 h 120"/>
              <a:gd name="T52" fmla="*/ 2147483647 w 162"/>
              <a:gd name="T53" fmla="*/ 2147483647 h 120"/>
              <a:gd name="T54" fmla="*/ 2147483647 w 162"/>
              <a:gd name="T55" fmla="*/ 2147483647 h 120"/>
              <a:gd name="T56" fmla="*/ 2147483647 w 162"/>
              <a:gd name="T57" fmla="*/ 2147483647 h 120"/>
              <a:gd name="T58" fmla="*/ 2147483647 w 162"/>
              <a:gd name="T59" fmla="*/ 2147483647 h 120"/>
              <a:gd name="T60" fmla="*/ 2147483647 w 162"/>
              <a:gd name="T61" fmla="*/ 2147483647 h 120"/>
              <a:gd name="T62" fmla="*/ 2147483647 w 162"/>
              <a:gd name="T63" fmla="*/ 2147483647 h 120"/>
              <a:gd name="T64" fmla="*/ 2147483647 w 162"/>
              <a:gd name="T65" fmla="*/ 2147483647 h 120"/>
              <a:gd name="T66" fmla="*/ 2147483647 w 162"/>
              <a:gd name="T67" fmla="*/ 2147483647 h 120"/>
              <a:gd name="T68" fmla="*/ 2147483647 w 162"/>
              <a:gd name="T69" fmla="*/ 2147483647 h 120"/>
              <a:gd name="T70" fmla="*/ 2147483647 w 162"/>
              <a:gd name="T71" fmla="*/ 2147483647 h 120"/>
              <a:gd name="T72" fmla="*/ 2147483647 w 162"/>
              <a:gd name="T73" fmla="*/ 2147483647 h 120"/>
              <a:gd name="T74" fmla="*/ 2147483647 w 162"/>
              <a:gd name="T75" fmla="*/ 2147483647 h 120"/>
              <a:gd name="T76" fmla="*/ 2147483647 w 162"/>
              <a:gd name="T77" fmla="*/ 2147483647 h 1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2"/>
              <a:gd name="T118" fmla="*/ 0 h 120"/>
              <a:gd name="T119" fmla="*/ 162 w 162"/>
              <a:gd name="T120" fmla="*/ 120 h 1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2" h="120">
                <a:moveTo>
                  <a:pt x="8" y="68"/>
                </a:moveTo>
                <a:lnTo>
                  <a:pt x="0" y="61"/>
                </a:lnTo>
                <a:lnTo>
                  <a:pt x="2" y="52"/>
                </a:lnTo>
                <a:lnTo>
                  <a:pt x="6" y="48"/>
                </a:lnTo>
                <a:lnTo>
                  <a:pt x="6" y="45"/>
                </a:lnTo>
                <a:lnTo>
                  <a:pt x="19" y="30"/>
                </a:lnTo>
                <a:lnTo>
                  <a:pt x="18" y="16"/>
                </a:lnTo>
                <a:lnTo>
                  <a:pt x="27" y="6"/>
                </a:lnTo>
                <a:lnTo>
                  <a:pt x="34" y="5"/>
                </a:lnTo>
                <a:lnTo>
                  <a:pt x="40" y="8"/>
                </a:lnTo>
                <a:lnTo>
                  <a:pt x="45" y="8"/>
                </a:lnTo>
                <a:lnTo>
                  <a:pt x="51" y="10"/>
                </a:lnTo>
                <a:lnTo>
                  <a:pt x="55" y="8"/>
                </a:lnTo>
                <a:lnTo>
                  <a:pt x="70" y="14"/>
                </a:lnTo>
                <a:lnTo>
                  <a:pt x="75" y="12"/>
                </a:lnTo>
                <a:lnTo>
                  <a:pt x="77" y="6"/>
                </a:lnTo>
                <a:lnTo>
                  <a:pt x="86" y="3"/>
                </a:lnTo>
                <a:lnTo>
                  <a:pt x="93" y="0"/>
                </a:lnTo>
                <a:lnTo>
                  <a:pt x="105" y="1"/>
                </a:lnTo>
                <a:lnTo>
                  <a:pt x="109" y="18"/>
                </a:lnTo>
                <a:lnTo>
                  <a:pt x="116" y="19"/>
                </a:lnTo>
                <a:lnTo>
                  <a:pt x="116" y="25"/>
                </a:lnTo>
                <a:lnTo>
                  <a:pt x="120" y="31"/>
                </a:lnTo>
                <a:lnTo>
                  <a:pt x="135" y="30"/>
                </a:lnTo>
                <a:lnTo>
                  <a:pt x="143" y="37"/>
                </a:lnTo>
                <a:lnTo>
                  <a:pt x="148" y="37"/>
                </a:lnTo>
                <a:lnTo>
                  <a:pt x="162" y="50"/>
                </a:lnTo>
                <a:lnTo>
                  <a:pt x="156" y="57"/>
                </a:lnTo>
                <a:lnTo>
                  <a:pt x="155" y="69"/>
                </a:lnTo>
                <a:lnTo>
                  <a:pt x="151" y="68"/>
                </a:lnTo>
                <a:lnTo>
                  <a:pt x="144" y="75"/>
                </a:lnTo>
                <a:lnTo>
                  <a:pt x="139" y="86"/>
                </a:lnTo>
                <a:lnTo>
                  <a:pt x="133" y="86"/>
                </a:lnTo>
                <a:lnTo>
                  <a:pt x="129" y="90"/>
                </a:lnTo>
                <a:lnTo>
                  <a:pt x="117" y="91"/>
                </a:lnTo>
                <a:lnTo>
                  <a:pt x="117" y="94"/>
                </a:lnTo>
                <a:lnTo>
                  <a:pt x="115" y="96"/>
                </a:lnTo>
                <a:lnTo>
                  <a:pt x="105" y="98"/>
                </a:lnTo>
                <a:lnTo>
                  <a:pt x="106" y="100"/>
                </a:lnTo>
                <a:lnTo>
                  <a:pt x="113" y="103"/>
                </a:lnTo>
                <a:lnTo>
                  <a:pt x="115" y="107"/>
                </a:lnTo>
                <a:lnTo>
                  <a:pt x="123" y="108"/>
                </a:lnTo>
                <a:lnTo>
                  <a:pt x="127" y="108"/>
                </a:lnTo>
                <a:lnTo>
                  <a:pt x="127" y="112"/>
                </a:lnTo>
                <a:lnTo>
                  <a:pt x="120" y="113"/>
                </a:lnTo>
                <a:lnTo>
                  <a:pt x="115" y="115"/>
                </a:lnTo>
                <a:lnTo>
                  <a:pt x="109" y="120"/>
                </a:lnTo>
                <a:lnTo>
                  <a:pt x="102" y="120"/>
                </a:lnTo>
                <a:lnTo>
                  <a:pt x="101" y="115"/>
                </a:lnTo>
                <a:lnTo>
                  <a:pt x="101" y="110"/>
                </a:lnTo>
                <a:lnTo>
                  <a:pt x="95" y="108"/>
                </a:lnTo>
                <a:lnTo>
                  <a:pt x="95" y="105"/>
                </a:lnTo>
                <a:lnTo>
                  <a:pt x="97" y="104"/>
                </a:lnTo>
                <a:lnTo>
                  <a:pt x="102" y="101"/>
                </a:lnTo>
                <a:lnTo>
                  <a:pt x="102" y="98"/>
                </a:lnTo>
                <a:lnTo>
                  <a:pt x="98" y="96"/>
                </a:lnTo>
                <a:lnTo>
                  <a:pt x="92" y="96"/>
                </a:lnTo>
                <a:lnTo>
                  <a:pt x="88" y="95"/>
                </a:lnTo>
                <a:lnTo>
                  <a:pt x="85" y="91"/>
                </a:lnTo>
                <a:lnTo>
                  <a:pt x="82" y="90"/>
                </a:lnTo>
                <a:lnTo>
                  <a:pt x="79" y="93"/>
                </a:lnTo>
                <a:lnTo>
                  <a:pt x="74" y="94"/>
                </a:lnTo>
                <a:lnTo>
                  <a:pt x="74" y="99"/>
                </a:lnTo>
                <a:lnTo>
                  <a:pt x="67" y="106"/>
                </a:lnTo>
                <a:lnTo>
                  <a:pt x="62" y="107"/>
                </a:lnTo>
                <a:lnTo>
                  <a:pt x="62" y="98"/>
                </a:lnTo>
                <a:lnTo>
                  <a:pt x="66" y="92"/>
                </a:lnTo>
                <a:lnTo>
                  <a:pt x="70" y="92"/>
                </a:lnTo>
                <a:lnTo>
                  <a:pt x="71" y="88"/>
                </a:lnTo>
                <a:lnTo>
                  <a:pt x="67" y="84"/>
                </a:lnTo>
                <a:lnTo>
                  <a:pt x="64" y="71"/>
                </a:lnTo>
                <a:lnTo>
                  <a:pt x="59" y="64"/>
                </a:lnTo>
                <a:lnTo>
                  <a:pt x="45" y="64"/>
                </a:lnTo>
                <a:lnTo>
                  <a:pt x="39" y="68"/>
                </a:lnTo>
                <a:lnTo>
                  <a:pt x="32" y="72"/>
                </a:lnTo>
                <a:lnTo>
                  <a:pt x="24" y="74"/>
                </a:lnTo>
                <a:lnTo>
                  <a:pt x="14" y="70"/>
                </a:lnTo>
                <a:lnTo>
                  <a:pt x="8" y="6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66" name="Freeform 266">
            <a:extLst>
              <a:ext uri="{C183D7F6-B498-43B3-948B-1728B52AA6E4}">
                <adec:decorative xmlns:adec="http://schemas.microsoft.com/office/drawing/2017/decorative" val="1"/>
              </a:ext>
            </a:extLst>
          </p:cNvPr>
          <p:cNvSpPr>
            <a:spLocks/>
          </p:cNvSpPr>
          <p:nvPr/>
        </p:nvSpPr>
        <p:spPr bwMode="gray">
          <a:xfrm>
            <a:off x="7809871" y="3625624"/>
            <a:ext cx="130596" cy="97003"/>
          </a:xfrm>
          <a:custGeom>
            <a:avLst/>
            <a:gdLst>
              <a:gd name="T0" fmla="*/ 2147483647 w 54"/>
              <a:gd name="T1" fmla="*/ 2147483647 h 40"/>
              <a:gd name="T2" fmla="*/ 2147483647 w 54"/>
              <a:gd name="T3" fmla="*/ 2147483647 h 40"/>
              <a:gd name="T4" fmla="*/ 2147483647 w 54"/>
              <a:gd name="T5" fmla="*/ 2147483647 h 40"/>
              <a:gd name="T6" fmla="*/ 2147483647 w 54"/>
              <a:gd name="T7" fmla="*/ 2147483647 h 40"/>
              <a:gd name="T8" fmla="*/ 0 w 54"/>
              <a:gd name="T9" fmla="*/ 2147483647 h 40"/>
              <a:gd name="T10" fmla="*/ 2147483647 w 54"/>
              <a:gd name="T11" fmla="*/ 0 h 40"/>
              <a:gd name="T12" fmla="*/ 2147483647 w 54"/>
              <a:gd name="T13" fmla="*/ 2147483647 h 40"/>
              <a:gd name="T14" fmla="*/ 2147483647 w 54"/>
              <a:gd name="T15" fmla="*/ 2147483647 h 40"/>
              <a:gd name="T16" fmla="*/ 2147483647 w 54"/>
              <a:gd name="T17" fmla="*/ 2147483647 h 40"/>
              <a:gd name="T18" fmla="*/ 2147483647 w 54"/>
              <a:gd name="T19" fmla="*/ 0 h 40"/>
              <a:gd name="T20" fmla="*/ 2147483647 w 54"/>
              <a:gd name="T21" fmla="*/ 0 h 40"/>
              <a:gd name="T22" fmla="*/ 2147483647 w 54"/>
              <a:gd name="T23" fmla="*/ 2147483647 h 40"/>
              <a:gd name="T24" fmla="*/ 2147483647 w 54"/>
              <a:gd name="T25" fmla="*/ 2147483647 h 40"/>
              <a:gd name="T26" fmla="*/ 2147483647 w 54"/>
              <a:gd name="T27" fmla="*/ 2147483647 h 40"/>
              <a:gd name="T28" fmla="*/ 2147483647 w 54"/>
              <a:gd name="T29" fmla="*/ 2147483647 h 40"/>
              <a:gd name="T30" fmla="*/ 2147483647 w 54"/>
              <a:gd name="T31" fmla="*/ 2147483647 h 40"/>
              <a:gd name="T32" fmla="*/ 2147483647 w 54"/>
              <a:gd name="T33" fmla="*/ 2147483647 h 40"/>
              <a:gd name="T34" fmla="*/ 2147483647 w 54"/>
              <a:gd name="T35" fmla="*/ 2147483647 h 40"/>
              <a:gd name="T36" fmla="*/ 2147483647 w 54"/>
              <a:gd name="T37" fmla="*/ 2147483647 h 40"/>
              <a:gd name="T38" fmla="*/ 2147483647 w 54"/>
              <a:gd name="T39" fmla="*/ 2147483647 h 40"/>
              <a:gd name="T40" fmla="*/ 2147483647 w 54"/>
              <a:gd name="T41" fmla="*/ 2147483647 h 40"/>
              <a:gd name="T42" fmla="*/ 2147483647 w 54"/>
              <a:gd name="T43" fmla="*/ 2147483647 h 40"/>
              <a:gd name="T44" fmla="*/ 2147483647 w 54"/>
              <a:gd name="T45" fmla="*/ 2147483647 h 40"/>
              <a:gd name="T46" fmla="*/ 2147483647 w 54"/>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
              <a:gd name="T73" fmla="*/ 0 h 40"/>
              <a:gd name="T74" fmla="*/ 54 w 54"/>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 h="40">
                <a:moveTo>
                  <a:pt x="5" y="40"/>
                </a:moveTo>
                <a:lnTo>
                  <a:pt x="5" y="31"/>
                </a:lnTo>
                <a:lnTo>
                  <a:pt x="1" y="21"/>
                </a:lnTo>
                <a:lnTo>
                  <a:pt x="5" y="13"/>
                </a:lnTo>
                <a:lnTo>
                  <a:pt x="0" y="7"/>
                </a:lnTo>
                <a:lnTo>
                  <a:pt x="3" y="0"/>
                </a:lnTo>
                <a:lnTo>
                  <a:pt x="9" y="4"/>
                </a:lnTo>
                <a:lnTo>
                  <a:pt x="20" y="7"/>
                </a:lnTo>
                <a:lnTo>
                  <a:pt x="30" y="5"/>
                </a:lnTo>
                <a:lnTo>
                  <a:pt x="37" y="0"/>
                </a:lnTo>
                <a:lnTo>
                  <a:pt x="42" y="0"/>
                </a:lnTo>
                <a:lnTo>
                  <a:pt x="54" y="5"/>
                </a:lnTo>
                <a:lnTo>
                  <a:pt x="54" y="11"/>
                </a:lnTo>
                <a:lnTo>
                  <a:pt x="50" y="14"/>
                </a:lnTo>
                <a:lnTo>
                  <a:pt x="49" y="25"/>
                </a:lnTo>
                <a:lnTo>
                  <a:pt x="47" y="31"/>
                </a:lnTo>
                <a:lnTo>
                  <a:pt x="41" y="29"/>
                </a:lnTo>
                <a:lnTo>
                  <a:pt x="35" y="31"/>
                </a:lnTo>
                <a:lnTo>
                  <a:pt x="33" y="39"/>
                </a:lnTo>
                <a:lnTo>
                  <a:pt x="28" y="40"/>
                </a:lnTo>
                <a:lnTo>
                  <a:pt x="23" y="37"/>
                </a:lnTo>
                <a:lnTo>
                  <a:pt x="17" y="36"/>
                </a:lnTo>
                <a:lnTo>
                  <a:pt x="11" y="38"/>
                </a:lnTo>
                <a:lnTo>
                  <a:pt x="5" y="4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67" name="Freeform 267">
            <a:extLst>
              <a:ext uri="{C183D7F6-B498-43B3-948B-1728B52AA6E4}">
                <adec:decorative xmlns:adec="http://schemas.microsoft.com/office/drawing/2017/decorative" val="1"/>
              </a:ext>
            </a:extLst>
          </p:cNvPr>
          <p:cNvSpPr>
            <a:spLocks/>
          </p:cNvSpPr>
          <p:nvPr/>
        </p:nvSpPr>
        <p:spPr bwMode="gray">
          <a:xfrm>
            <a:off x="7761365" y="3487583"/>
            <a:ext cx="207089" cy="156696"/>
          </a:xfrm>
          <a:custGeom>
            <a:avLst/>
            <a:gdLst>
              <a:gd name="T0" fmla="*/ 2147483647 w 85"/>
              <a:gd name="T1" fmla="*/ 2147483647 h 64"/>
              <a:gd name="T2" fmla="*/ 2147483647 w 85"/>
              <a:gd name="T3" fmla="*/ 2147483647 h 64"/>
              <a:gd name="T4" fmla="*/ 2147483647 w 85"/>
              <a:gd name="T5" fmla="*/ 2147483647 h 64"/>
              <a:gd name="T6" fmla="*/ 2147483647 w 85"/>
              <a:gd name="T7" fmla="*/ 2147483647 h 64"/>
              <a:gd name="T8" fmla="*/ 0 w 85"/>
              <a:gd name="T9" fmla="*/ 2147483647 h 64"/>
              <a:gd name="T10" fmla="*/ 2147483647 w 85"/>
              <a:gd name="T11" fmla="*/ 2147483647 h 64"/>
              <a:gd name="T12" fmla="*/ 2147483647 w 85"/>
              <a:gd name="T13" fmla="*/ 2147483647 h 64"/>
              <a:gd name="T14" fmla="*/ 2147483647 w 85"/>
              <a:gd name="T15" fmla="*/ 2147483647 h 64"/>
              <a:gd name="T16" fmla="*/ 2147483647 w 85"/>
              <a:gd name="T17" fmla="*/ 0 h 64"/>
              <a:gd name="T18" fmla="*/ 2147483647 w 85"/>
              <a:gd name="T19" fmla="*/ 2147483647 h 64"/>
              <a:gd name="T20" fmla="*/ 2147483647 w 85"/>
              <a:gd name="T21" fmla="*/ 2147483647 h 64"/>
              <a:gd name="T22" fmla="*/ 2147483647 w 85"/>
              <a:gd name="T23" fmla="*/ 2147483647 h 64"/>
              <a:gd name="T24" fmla="*/ 2147483647 w 85"/>
              <a:gd name="T25" fmla="*/ 0 h 64"/>
              <a:gd name="T26" fmla="*/ 2147483647 w 85"/>
              <a:gd name="T27" fmla="*/ 2147483647 h 64"/>
              <a:gd name="T28" fmla="*/ 2147483647 w 85"/>
              <a:gd name="T29" fmla="*/ 2147483647 h 64"/>
              <a:gd name="T30" fmla="*/ 2147483647 w 85"/>
              <a:gd name="T31" fmla="*/ 2147483647 h 64"/>
              <a:gd name="T32" fmla="*/ 2147483647 w 85"/>
              <a:gd name="T33" fmla="*/ 2147483647 h 64"/>
              <a:gd name="T34" fmla="*/ 2147483647 w 85"/>
              <a:gd name="T35" fmla="*/ 2147483647 h 64"/>
              <a:gd name="T36" fmla="*/ 2147483647 w 85"/>
              <a:gd name="T37" fmla="*/ 2147483647 h 64"/>
              <a:gd name="T38" fmla="*/ 2147483647 w 85"/>
              <a:gd name="T39" fmla="*/ 2147483647 h 64"/>
              <a:gd name="T40" fmla="*/ 2147483647 w 85"/>
              <a:gd name="T41" fmla="*/ 2147483647 h 64"/>
              <a:gd name="T42" fmla="*/ 2147483647 w 85"/>
              <a:gd name="T43" fmla="*/ 2147483647 h 64"/>
              <a:gd name="T44" fmla="*/ 2147483647 w 85"/>
              <a:gd name="T45" fmla="*/ 2147483647 h 64"/>
              <a:gd name="T46" fmla="*/ 2147483647 w 85"/>
              <a:gd name="T47" fmla="*/ 2147483647 h 64"/>
              <a:gd name="T48" fmla="*/ 2147483647 w 85"/>
              <a:gd name="T49" fmla="*/ 2147483647 h 64"/>
              <a:gd name="T50" fmla="*/ 2147483647 w 85"/>
              <a:gd name="T51" fmla="*/ 2147483647 h 64"/>
              <a:gd name="T52" fmla="*/ 2147483647 w 85"/>
              <a:gd name="T53" fmla="*/ 2147483647 h 64"/>
              <a:gd name="T54" fmla="*/ 2147483647 w 85"/>
              <a:gd name="T55" fmla="*/ 2147483647 h 64"/>
              <a:gd name="T56" fmla="*/ 2147483647 w 85"/>
              <a:gd name="T57" fmla="*/ 2147483647 h 6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5"/>
              <a:gd name="T88" fmla="*/ 0 h 64"/>
              <a:gd name="T89" fmla="*/ 85 w 85"/>
              <a:gd name="T90" fmla="*/ 64 h 6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5" h="64">
                <a:moveTo>
                  <a:pt x="23" y="57"/>
                </a:moveTo>
                <a:lnTo>
                  <a:pt x="18" y="50"/>
                </a:lnTo>
                <a:lnTo>
                  <a:pt x="6" y="48"/>
                </a:lnTo>
                <a:lnTo>
                  <a:pt x="5" y="37"/>
                </a:lnTo>
                <a:lnTo>
                  <a:pt x="0" y="28"/>
                </a:lnTo>
                <a:lnTo>
                  <a:pt x="8" y="26"/>
                </a:lnTo>
                <a:lnTo>
                  <a:pt x="10" y="14"/>
                </a:lnTo>
                <a:lnTo>
                  <a:pt x="17" y="5"/>
                </a:lnTo>
                <a:lnTo>
                  <a:pt x="25" y="0"/>
                </a:lnTo>
                <a:lnTo>
                  <a:pt x="31" y="2"/>
                </a:lnTo>
                <a:lnTo>
                  <a:pt x="41" y="6"/>
                </a:lnTo>
                <a:lnTo>
                  <a:pt x="49" y="4"/>
                </a:lnTo>
                <a:lnTo>
                  <a:pt x="56" y="0"/>
                </a:lnTo>
                <a:lnTo>
                  <a:pt x="62" y="2"/>
                </a:lnTo>
                <a:lnTo>
                  <a:pt x="67" y="10"/>
                </a:lnTo>
                <a:lnTo>
                  <a:pt x="71" y="27"/>
                </a:lnTo>
                <a:lnTo>
                  <a:pt x="74" y="31"/>
                </a:lnTo>
                <a:lnTo>
                  <a:pt x="74" y="37"/>
                </a:lnTo>
                <a:lnTo>
                  <a:pt x="79" y="39"/>
                </a:lnTo>
                <a:lnTo>
                  <a:pt x="84" y="38"/>
                </a:lnTo>
                <a:lnTo>
                  <a:pt x="85" y="43"/>
                </a:lnTo>
                <a:lnTo>
                  <a:pt x="76" y="53"/>
                </a:lnTo>
                <a:lnTo>
                  <a:pt x="74" y="62"/>
                </a:lnTo>
                <a:lnTo>
                  <a:pt x="62" y="57"/>
                </a:lnTo>
                <a:lnTo>
                  <a:pt x="57" y="57"/>
                </a:lnTo>
                <a:lnTo>
                  <a:pt x="50" y="62"/>
                </a:lnTo>
                <a:lnTo>
                  <a:pt x="40" y="64"/>
                </a:lnTo>
                <a:lnTo>
                  <a:pt x="29" y="61"/>
                </a:lnTo>
                <a:lnTo>
                  <a:pt x="23" y="5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68" name="Freeform 268">
            <a:extLst>
              <a:ext uri="{C183D7F6-B498-43B3-948B-1728B52AA6E4}">
                <adec:decorative xmlns:adec="http://schemas.microsoft.com/office/drawing/2017/decorative" val="1"/>
              </a:ext>
            </a:extLst>
          </p:cNvPr>
          <p:cNvSpPr>
            <a:spLocks/>
          </p:cNvSpPr>
          <p:nvPr/>
        </p:nvSpPr>
        <p:spPr bwMode="gray">
          <a:xfrm>
            <a:off x="7580393" y="3823360"/>
            <a:ext cx="65299" cy="44771"/>
          </a:xfrm>
          <a:custGeom>
            <a:avLst/>
            <a:gdLst>
              <a:gd name="T0" fmla="*/ 2147483647 w 27"/>
              <a:gd name="T1" fmla="*/ 0 h 18"/>
              <a:gd name="T2" fmla="*/ 2147483647 w 27"/>
              <a:gd name="T3" fmla="*/ 2147483647 h 18"/>
              <a:gd name="T4" fmla="*/ 2147483647 w 27"/>
              <a:gd name="T5" fmla="*/ 2147483647 h 18"/>
              <a:gd name="T6" fmla="*/ 2147483647 w 27"/>
              <a:gd name="T7" fmla="*/ 2147483647 h 18"/>
              <a:gd name="T8" fmla="*/ 2147483647 w 27"/>
              <a:gd name="T9" fmla="*/ 2147483647 h 18"/>
              <a:gd name="T10" fmla="*/ 0 w 27"/>
              <a:gd name="T11" fmla="*/ 2147483647 h 18"/>
              <a:gd name="T12" fmla="*/ 0 w 27"/>
              <a:gd name="T13" fmla="*/ 2147483647 h 18"/>
              <a:gd name="T14" fmla="*/ 2147483647 w 27"/>
              <a:gd name="T15" fmla="*/ 2147483647 h 18"/>
              <a:gd name="T16" fmla="*/ 2147483647 w 27"/>
              <a:gd name="T17" fmla="*/ 2147483647 h 18"/>
              <a:gd name="T18" fmla="*/ 2147483647 w 27"/>
              <a:gd name="T19" fmla="*/ 2147483647 h 18"/>
              <a:gd name="T20" fmla="*/ 2147483647 w 27"/>
              <a:gd name="T21" fmla="*/ 2147483647 h 18"/>
              <a:gd name="T22" fmla="*/ 2147483647 w 27"/>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8"/>
              <a:gd name="T38" fmla="*/ 27 w 27"/>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8">
                <a:moveTo>
                  <a:pt x="27" y="0"/>
                </a:moveTo>
                <a:lnTo>
                  <a:pt x="24" y="7"/>
                </a:lnTo>
                <a:lnTo>
                  <a:pt x="24" y="18"/>
                </a:lnTo>
                <a:lnTo>
                  <a:pt x="12" y="12"/>
                </a:lnTo>
                <a:lnTo>
                  <a:pt x="7" y="8"/>
                </a:lnTo>
                <a:lnTo>
                  <a:pt x="0" y="6"/>
                </a:lnTo>
                <a:lnTo>
                  <a:pt x="0" y="4"/>
                </a:lnTo>
                <a:lnTo>
                  <a:pt x="3" y="1"/>
                </a:lnTo>
                <a:lnTo>
                  <a:pt x="7" y="1"/>
                </a:lnTo>
                <a:lnTo>
                  <a:pt x="11" y="2"/>
                </a:lnTo>
                <a:lnTo>
                  <a:pt x="21" y="2"/>
                </a:lnTo>
                <a:lnTo>
                  <a:pt x="27"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69" name="Freeform 269">
            <a:extLst>
              <a:ext uri="{C183D7F6-B498-43B3-948B-1728B52AA6E4}">
                <adec:decorative xmlns:adec="http://schemas.microsoft.com/office/drawing/2017/decorative" val="1"/>
              </a:ext>
            </a:extLst>
          </p:cNvPr>
          <p:cNvSpPr>
            <a:spLocks/>
          </p:cNvSpPr>
          <p:nvPr/>
        </p:nvSpPr>
        <p:spPr bwMode="gray">
          <a:xfrm>
            <a:off x="7619574" y="3877458"/>
            <a:ext cx="13060" cy="9327"/>
          </a:xfrm>
          <a:custGeom>
            <a:avLst/>
            <a:gdLst>
              <a:gd name="T0" fmla="*/ 2147483647 w 5"/>
              <a:gd name="T1" fmla="*/ 0 h 4"/>
              <a:gd name="T2" fmla="*/ 2147483647 w 5"/>
              <a:gd name="T3" fmla="*/ 2147483647 h 4"/>
              <a:gd name="T4" fmla="*/ 2147483647 w 5"/>
              <a:gd name="T5" fmla="*/ 2147483647 h 4"/>
              <a:gd name="T6" fmla="*/ 0 w 5"/>
              <a:gd name="T7" fmla="*/ 2147483647 h 4"/>
              <a:gd name="T8" fmla="*/ 0 w 5"/>
              <a:gd name="T9" fmla="*/ 2147483647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3" y="0"/>
                </a:moveTo>
                <a:lnTo>
                  <a:pt x="5" y="1"/>
                </a:lnTo>
                <a:lnTo>
                  <a:pt x="5" y="4"/>
                </a:lnTo>
                <a:lnTo>
                  <a:pt x="0" y="4"/>
                </a:lnTo>
                <a:lnTo>
                  <a:pt x="0" y="2"/>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70" name="Freeform 270">
            <a:extLst>
              <a:ext uri="{C183D7F6-B498-43B3-948B-1728B52AA6E4}">
                <adec:decorative xmlns:adec="http://schemas.microsoft.com/office/drawing/2017/decorative" val="1"/>
              </a:ext>
            </a:extLst>
          </p:cNvPr>
          <p:cNvSpPr>
            <a:spLocks/>
          </p:cNvSpPr>
          <p:nvPr/>
        </p:nvSpPr>
        <p:spPr bwMode="gray">
          <a:xfrm>
            <a:off x="7890095" y="3696511"/>
            <a:ext cx="59701" cy="61559"/>
          </a:xfrm>
          <a:custGeom>
            <a:avLst/>
            <a:gdLst>
              <a:gd name="T0" fmla="*/ 2147483647 w 25"/>
              <a:gd name="T1" fmla="*/ 2147483647 h 25"/>
              <a:gd name="T2" fmla="*/ 2147483647 w 25"/>
              <a:gd name="T3" fmla="*/ 0 h 25"/>
              <a:gd name="T4" fmla="*/ 2147483647 w 25"/>
              <a:gd name="T5" fmla="*/ 2147483647 h 25"/>
              <a:gd name="T6" fmla="*/ 2147483647 w 25"/>
              <a:gd name="T7" fmla="*/ 2147483647 h 25"/>
              <a:gd name="T8" fmla="*/ 2147483647 w 25"/>
              <a:gd name="T9" fmla="*/ 2147483647 h 25"/>
              <a:gd name="T10" fmla="*/ 2147483647 w 25"/>
              <a:gd name="T11" fmla="*/ 2147483647 h 25"/>
              <a:gd name="T12" fmla="*/ 2147483647 w 25"/>
              <a:gd name="T13" fmla="*/ 2147483647 h 25"/>
              <a:gd name="T14" fmla="*/ 2147483647 w 25"/>
              <a:gd name="T15" fmla="*/ 2147483647 h 25"/>
              <a:gd name="T16" fmla="*/ 2147483647 w 25"/>
              <a:gd name="T17" fmla="*/ 2147483647 h 25"/>
              <a:gd name="T18" fmla="*/ 0 w 25"/>
              <a:gd name="T19" fmla="*/ 2147483647 h 25"/>
              <a:gd name="T20" fmla="*/ 0 w 25"/>
              <a:gd name="T21" fmla="*/ 2147483647 h 25"/>
              <a:gd name="T22" fmla="*/ 2147483647 w 25"/>
              <a:gd name="T23" fmla="*/ 2147483647 h 25"/>
              <a:gd name="T24" fmla="*/ 0 w 25"/>
              <a:gd name="T25" fmla="*/ 2147483647 h 25"/>
              <a:gd name="T26" fmla="*/ 2147483647 w 25"/>
              <a:gd name="T27" fmla="*/ 2147483647 h 25"/>
              <a:gd name="T28" fmla="*/ 2147483647 w 25"/>
              <a:gd name="T29" fmla="*/ 2147483647 h 25"/>
              <a:gd name="T30" fmla="*/ 2147483647 w 25"/>
              <a:gd name="T31" fmla="*/ 2147483647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25"/>
              <a:gd name="T50" fmla="*/ 25 w 25"/>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25">
                <a:moveTo>
                  <a:pt x="2" y="2"/>
                </a:moveTo>
                <a:lnTo>
                  <a:pt x="8" y="0"/>
                </a:lnTo>
                <a:lnTo>
                  <a:pt x="14" y="2"/>
                </a:lnTo>
                <a:lnTo>
                  <a:pt x="25" y="12"/>
                </a:lnTo>
                <a:lnTo>
                  <a:pt x="24" y="16"/>
                </a:lnTo>
                <a:lnTo>
                  <a:pt x="19" y="16"/>
                </a:lnTo>
                <a:lnTo>
                  <a:pt x="13" y="15"/>
                </a:lnTo>
                <a:lnTo>
                  <a:pt x="12" y="19"/>
                </a:lnTo>
                <a:lnTo>
                  <a:pt x="5" y="20"/>
                </a:lnTo>
                <a:lnTo>
                  <a:pt x="0" y="25"/>
                </a:lnTo>
                <a:lnTo>
                  <a:pt x="0" y="23"/>
                </a:lnTo>
                <a:lnTo>
                  <a:pt x="2" y="20"/>
                </a:lnTo>
                <a:lnTo>
                  <a:pt x="0" y="19"/>
                </a:lnTo>
                <a:lnTo>
                  <a:pt x="4" y="13"/>
                </a:lnTo>
                <a:lnTo>
                  <a:pt x="5" y="7"/>
                </a:lnTo>
                <a:lnTo>
                  <a:pt x="2"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71" name="Freeform 271">
            <a:extLst>
              <a:ext uri="{C183D7F6-B498-43B3-948B-1728B52AA6E4}">
                <adec:decorative xmlns:adec="http://schemas.microsoft.com/office/drawing/2017/decorative" val="1"/>
              </a:ext>
            </a:extLst>
          </p:cNvPr>
          <p:cNvSpPr>
            <a:spLocks/>
          </p:cNvSpPr>
          <p:nvPr/>
        </p:nvSpPr>
        <p:spPr bwMode="gray">
          <a:xfrm>
            <a:off x="7832259" y="3903573"/>
            <a:ext cx="57836" cy="20520"/>
          </a:xfrm>
          <a:custGeom>
            <a:avLst/>
            <a:gdLst>
              <a:gd name="T0" fmla="*/ 0 w 23"/>
              <a:gd name="T1" fmla="*/ 2147483647 h 8"/>
              <a:gd name="T2" fmla="*/ 2147483647 w 23"/>
              <a:gd name="T3" fmla="*/ 0 h 8"/>
              <a:gd name="T4" fmla="*/ 2147483647 w 23"/>
              <a:gd name="T5" fmla="*/ 0 h 8"/>
              <a:gd name="T6" fmla="*/ 2147483647 w 23"/>
              <a:gd name="T7" fmla="*/ 2147483647 h 8"/>
              <a:gd name="T8" fmla="*/ 2147483647 w 23"/>
              <a:gd name="T9" fmla="*/ 2147483647 h 8"/>
              <a:gd name="T10" fmla="*/ 2147483647 w 23"/>
              <a:gd name="T11" fmla="*/ 2147483647 h 8"/>
              <a:gd name="T12" fmla="*/ 2147483647 w 23"/>
              <a:gd name="T13" fmla="*/ 2147483647 h 8"/>
              <a:gd name="T14" fmla="*/ 2147483647 w 23"/>
              <a:gd name="T15" fmla="*/ 2147483647 h 8"/>
              <a:gd name="T16" fmla="*/ 2147483647 w 23"/>
              <a:gd name="T17" fmla="*/ 2147483647 h 8"/>
              <a:gd name="T18" fmla="*/ 2147483647 w 23"/>
              <a:gd name="T19" fmla="*/ 2147483647 h 8"/>
              <a:gd name="T20" fmla="*/ 2147483647 w 23"/>
              <a:gd name="T21" fmla="*/ 2147483647 h 8"/>
              <a:gd name="T22" fmla="*/ 2147483647 w 23"/>
              <a:gd name="T23" fmla="*/ 2147483647 h 8"/>
              <a:gd name="T24" fmla="*/ 2147483647 w 23"/>
              <a:gd name="T25" fmla="*/ 2147483647 h 8"/>
              <a:gd name="T26" fmla="*/ 2147483647 w 23"/>
              <a:gd name="T27" fmla="*/ 2147483647 h 8"/>
              <a:gd name="T28" fmla="*/ 2147483647 w 23"/>
              <a:gd name="T29" fmla="*/ 2147483647 h 8"/>
              <a:gd name="T30" fmla="*/ 0 w 23"/>
              <a:gd name="T31" fmla="*/ 2147483647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8"/>
              <a:gd name="T50" fmla="*/ 23 w 23"/>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8">
                <a:moveTo>
                  <a:pt x="0" y="2"/>
                </a:moveTo>
                <a:lnTo>
                  <a:pt x="1" y="0"/>
                </a:lnTo>
                <a:lnTo>
                  <a:pt x="7" y="0"/>
                </a:lnTo>
                <a:lnTo>
                  <a:pt x="9" y="2"/>
                </a:lnTo>
                <a:lnTo>
                  <a:pt x="13" y="2"/>
                </a:lnTo>
                <a:lnTo>
                  <a:pt x="15" y="3"/>
                </a:lnTo>
                <a:lnTo>
                  <a:pt x="17" y="2"/>
                </a:lnTo>
                <a:lnTo>
                  <a:pt x="20" y="2"/>
                </a:lnTo>
                <a:lnTo>
                  <a:pt x="23" y="4"/>
                </a:lnTo>
                <a:lnTo>
                  <a:pt x="23" y="6"/>
                </a:lnTo>
                <a:lnTo>
                  <a:pt x="21" y="7"/>
                </a:lnTo>
                <a:lnTo>
                  <a:pt x="19" y="8"/>
                </a:lnTo>
                <a:lnTo>
                  <a:pt x="12" y="8"/>
                </a:lnTo>
                <a:lnTo>
                  <a:pt x="7" y="5"/>
                </a:lnTo>
                <a:lnTo>
                  <a:pt x="1" y="5"/>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72" name="Freeform 272">
            <a:extLst>
              <a:ext uri="{C183D7F6-B498-43B3-948B-1728B52AA6E4}">
                <adec:decorative xmlns:adec="http://schemas.microsoft.com/office/drawing/2017/decorative" val="1"/>
              </a:ext>
            </a:extLst>
          </p:cNvPr>
          <p:cNvSpPr>
            <a:spLocks/>
          </p:cNvSpPr>
          <p:nvPr/>
        </p:nvSpPr>
        <p:spPr bwMode="gray">
          <a:xfrm>
            <a:off x="7869573" y="3855072"/>
            <a:ext cx="11193" cy="7461"/>
          </a:xfrm>
          <a:custGeom>
            <a:avLst/>
            <a:gdLst>
              <a:gd name="T0" fmla="*/ 0 w 5"/>
              <a:gd name="T1" fmla="*/ 2147483647 h 3"/>
              <a:gd name="T2" fmla="*/ 2147483647 w 5"/>
              <a:gd name="T3" fmla="*/ 0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4" y="0"/>
                </a:lnTo>
                <a:lnTo>
                  <a:pt x="5" y="2"/>
                </a:lnTo>
                <a:lnTo>
                  <a:pt x="2"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73" name="Freeform 273">
            <a:extLst>
              <a:ext uri="{C183D7F6-B498-43B3-948B-1728B52AA6E4}">
                <adec:decorative xmlns:adec="http://schemas.microsoft.com/office/drawing/2017/decorative" val="1"/>
              </a:ext>
            </a:extLst>
          </p:cNvPr>
          <p:cNvSpPr>
            <a:spLocks/>
          </p:cNvSpPr>
          <p:nvPr/>
        </p:nvSpPr>
        <p:spPr bwMode="gray">
          <a:xfrm>
            <a:off x="7908751" y="3896112"/>
            <a:ext cx="9328" cy="11192"/>
          </a:xfrm>
          <a:custGeom>
            <a:avLst/>
            <a:gdLst>
              <a:gd name="T0" fmla="*/ 0 w 4"/>
              <a:gd name="T1" fmla="*/ 2147483647 h 4"/>
              <a:gd name="T2" fmla="*/ 2147483647 w 4"/>
              <a:gd name="T3" fmla="*/ 0 h 4"/>
              <a:gd name="T4" fmla="*/ 2147483647 w 4"/>
              <a:gd name="T5" fmla="*/ 2147483647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1"/>
                </a:moveTo>
                <a:lnTo>
                  <a:pt x="2" y="0"/>
                </a:lnTo>
                <a:lnTo>
                  <a:pt x="3" y="1"/>
                </a:lnTo>
                <a:lnTo>
                  <a:pt x="4" y="3"/>
                </a:lnTo>
                <a:lnTo>
                  <a:pt x="1" y="4"/>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74" name="Freeform 274">
            <a:extLst>
              <a:ext uri="{C183D7F6-B498-43B3-948B-1728B52AA6E4}">
                <adec:decorative xmlns:adec="http://schemas.microsoft.com/office/drawing/2017/decorative" val="1"/>
              </a:ext>
            </a:extLst>
          </p:cNvPr>
          <p:cNvSpPr>
            <a:spLocks/>
          </p:cNvSpPr>
          <p:nvPr/>
        </p:nvSpPr>
        <p:spPr bwMode="gray">
          <a:xfrm>
            <a:off x="7330395" y="3670395"/>
            <a:ext cx="9328" cy="7461"/>
          </a:xfrm>
          <a:custGeom>
            <a:avLst/>
            <a:gdLst>
              <a:gd name="T0" fmla="*/ 0 w 4"/>
              <a:gd name="T1" fmla="*/ 2147483647 h 3"/>
              <a:gd name="T2" fmla="*/ 2147483647 w 4"/>
              <a:gd name="T3" fmla="*/ 2147483647 h 3"/>
              <a:gd name="T4" fmla="*/ 2147483647 w 4"/>
              <a:gd name="T5" fmla="*/ 0 h 3"/>
              <a:gd name="T6" fmla="*/ 2147483647 w 4"/>
              <a:gd name="T7" fmla="*/ 2147483647 h 3"/>
              <a:gd name="T8" fmla="*/ 2147483647 w 4"/>
              <a:gd name="T9" fmla="*/ 2147483647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1" y="1"/>
                </a:lnTo>
                <a:lnTo>
                  <a:pt x="3" y="0"/>
                </a:lnTo>
                <a:lnTo>
                  <a:pt x="4" y="1"/>
                </a:lnTo>
                <a:lnTo>
                  <a:pt x="3"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75" name="Freeform 275">
            <a:extLst>
              <a:ext uri="{C183D7F6-B498-43B3-948B-1728B52AA6E4}">
                <adec:decorative xmlns:adec="http://schemas.microsoft.com/office/drawing/2017/decorative" val="1"/>
              </a:ext>
            </a:extLst>
          </p:cNvPr>
          <p:cNvSpPr>
            <a:spLocks/>
          </p:cNvSpPr>
          <p:nvPr/>
        </p:nvSpPr>
        <p:spPr bwMode="gray">
          <a:xfrm>
            <a:off x="7610244" y="3541681"/>
            <a:ext cx="123133" cy="143639"/>
          </a:xfrm>
          <a:custGeom>
            <a:avLst/>
            <a:gdLst>
              <a:gd name="T0" fmla="*/ 2147483647 w 51"/>
              <a:gd name="T1" fmla="*/ 2147483647 h 59"/>
              <a:gd name="T2" fmla="*/ 2147483647 w 51"/>
              <a:gd name="T3" fmla="*/ 2147483647 h 59"/>
              <a:gd name="T4" fmla="*/ 2147483647 w 51"/>
              <a:gd name="T5" fmla="*/ 2147483647 h 59"/>
              <a:gd name="T6" fmla="*/ 2147483647 w 51"/>
              <a:gd name="T7" fmla="*/ 2147483647 h 59"/>
              <a:gd name="T8" fmla="*/ 2147483647 w 51"/>
              <a:gd name="T9" fmla="*/ 2147483647 h 59"/>
              <a:gd name="T10" fmla="*/ 2147483647 w 51"/>
              <a:gd name="T11" fmla="*/ 2147483647 h 59"/>
              <a:gd name="T12" fmla="*/ 2147483647 w 51"/>
              <a:gd name="T13" fmla="*/ 2147483647 h 59"/>
              <a:gd name="T14" fmla="*/ 2147483647 w 51"/>
              <a:gd name="T15" fmla="*/ 2147483647 h 59"/>
              <a:gd name="T16" fmla="*/ 2147483647 w 51"/>
              <a:gd name="T17" fmla="*/ 2147483647 h 59"/>
              <a:gd name="T18" fmla="*/ 2147483647 w 51"/>
              <a:gd name="T19" fmla="*/ 2147483647 h 59"/>
              <a:gd name="T20" fmla="*/ 2147483647 w 51"/>
              <a:gd name="T21" fmla="*/ 2147483647 h 59"/>
              <a:gd name="T22" fmla="*/ 0 w 51"/>
              <a:gd name="T23" fmla="*/ 2147483647 h 59"/>
              <a:gd name="T24" fmla="*/ 2147483647 w 51"/>
              <a:gd name="T25" fmla="*/ 2147483647 h 59"/>
              <a:gd name="T26" fmla="*/ 2147483647 w 51"/>
              <a:gd name="T27" fmla="*/ 2147483647 h 59"/>
              <a:gd name="T28" fmla="*/ 2147483647 w 51"/>
              <a:gd name="T29" fmla="*/ 2147483647 h 59"/>
              <a:gd name="T30" fmla="*/ 2147483647 w 51"/>
              <a:gd name="T31" fmla="*/ 2147483647 h 59"/>
              <a:gd name="T32" fmla="*/ 2147483647 w 51"/>
              <a:gd name="T33" fmla="*/ 2147483647 h 59"/>
              <a:gd name="T34" fmla="*/ 2147483647 w 51"/>
              <a:gd name="T35" fmla="*/ 0 h 59"/>
              <a:gd name="T36" fmla="*/ 2147483647 w 51"/>
              <a:gd name="T37" fmla="*/ 2147483647 h 59"/>
              <a:gd name="T38" fmla="*/ 2147483647 w 51"/>
              <a:gd name="T39" fmla="*/ 2147483647 h 59"/>
              <a:gd name="T40" fmla="*/ 2147483647 w 51"/>
              <a:gd name="T41" fmla="*/ 2147483647 h 59"/>
              <a:gd name="T42" fmla="*/ 2147483647 w 51"/>
              <a:gd name="T43" fmla="*/ 2147483647 h 59"/>
              <a:gd name="T44" fmla="*/ 2147483647 w 51"/>
              <a:gd name="T45" fmla="*/ 2147483647 h 59"/>
              <a:gd name="T46" fmla="*/ 2147483647 w 51"/>
              <a:gd name="T47" fmla="*/ 2147483647 h 59"/>
              <a:gd name="T48" fmla="*/ 2147483647 w 51"/>
              <a:gd name="T49" fmla="*/ 2147483647 h 59"/>
              <a:gd name="T50" fmla="*/ 2147483647 w 51"/>
              <a:gd name="T51" fmla="*/ 2147483647 h 59"/>
              <a:gd name="T52" fmla="*/ 2147483647 w 51"/>
              <a:gd name="T53" fmla="*/ 2147483647 h 59"/>
              <a:gd name="T54" fmla="*/ 2147483647 w 51"/>
              <a:gd name="T55" fmla="*/ 2147483647 h 59"/>
              <a:gd name="T56" fmla="*/ 2147483647 w 51"/>
              <a:gd name="T57" fmla="*/ 2147483647 h 59"/>
              <a:gd name="T58" fmla="*/ 2147483647 w 51"/>
              <a:gd name="T59" fmla="*/ 2147483647 h 59"/>
              <a:gd name="T60" fmla="*/ 2147483647 w 51"/>
              <a:gd name="T61" fmla="*/ 2147483647 h 59"/>
              <a:gd name="T62" fmla="*/ 2147483647 w 51"/>
              <a:gd name="T63" fmla="*/ 2147483647 h 59"/>
              <a:gd name="T64" fmla="*/ 2147483647 w 51"/>
              <a:gd name="T65" fmla="*/ 2147483647 h 59"/>
              <a:gd name="T66" fmla="*/ 2147483647 w 51"/>
              <a:gd name="T67" fmla="*/ 214748364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
              <a:gd name="T103" fmla="*/ 0 h 59"/>
              <a:gd name="T104" fmla="*/ 51 w 51"/>
              <a:gd name="T105" fmla="*/ 59 h 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 h="59">
                <a:moveTo>
                  <a:pt x="43" y="59"/>
                </a:moveTo>
                <a:lnTo>
                  <a:pt x="37" y="57"/>
                </a:lnTo>
                <a:lnTo>
                  <a:pt x="35" y="52"/>
                </a:lnTo>
                <a:lnTo>
                  <a:pt x="27" y="47"/>
                </a:lnTo>
                <a:lnTo>
                  <a:pt x="20" y="42"/>
                </a:lnTo>
                <a:lnTo>
                  <a:pt x="15" y="36"/>
                </a:lnTo>
                <a:lnTo>
                  <a:pt x="14" y="31"/>
                </a:lnTo>
                <a:lnTo>
                  <a:pt x="11" y="28"/>
                </a:lnTo>
                <a:lnTo>
                  <a:pt x="8" y="22"/>
                </a:lnTo>
                <a:lnTo>
                  <a:pt x="5" y="24"/>
                </a:lnTo>
                <a:lnTo>
                  <a:pt x="3" y="28"/>
                </a:lnTo>
                <a:lnTo>
                  <a:pt x="0" y="21"/>
                </a:lnTo>
                <a:lnTo>
                  <a:pt x="2" y="17"/>
                </a:lnTo>
                <a:lnTo>
                  <a:pt x="3" y="14"/>
                </a:lnTo>
                <a:lnTo>
                  <a:pt x="18" y="13"/>
                </a:lnTo>
                <a:lnTo>
                  <a:pt x="22" y="6"/>
                </a:lnTo>
                <a:lnTo>
                  <a:pt x="22" y="2"/>
                </a:lnTo>
                <a:lnTo>
                  <a:pt x="26" y="0"/>
                </a:lnTo>
                <a:lnTo>
                  <a:pt x="31" y="1"/>
                </a:lnTo>
                <a:lnTo>
                  <a:pt x="35" y="10"/>
                </a:lnTo>
                <a:lnTo>
                  <a:pt x="48" y="12"/>
                </a:lnTo>
                <a:lnTo>
                  <a:pt x="51" y="22"/>
                </a:lnTo>
                <a:lnTo>
                  <a:pt x="39" y="23"/>
                </a:lnTo>
                <a:lnTo>
                  <a:pt x="32" y="18"/>
                </a:lnTo>
                <a:lnTo>
                  <a:pt x="28" y="20"/>
                </a:lnTo>
                <a:lnTo>
                  <a:pt x="27" y="25"/>
                </a:lnTo>
                <a:lnTo>
                  <a:pt x="24" y="24"/>
                </a:lnTo>
                <a:lnTo>
                  <a:pt x="21" y="26"/>
                </a:lnTo>
                <a:lnTo>
                  <a:pt x="23" y="35"/>
                </a:lnTo>
                <a:lnTo>
                  <a:pt x="30" y="42"/>
                </a:lnTo>
                <a:lnTo>
                  <a:pt x="38" y="50"/>
                </a:lnTo>
                <a:lnTo>
                  <a:pt x="39" y="55"/>
                </a:lnTo>
                <a:lnTo>
                  <a:pt x="43" y="57"/>
                </a:lnTo>
                <a:lnTo>
                  <a:pt x="43" y="5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76" name="Freeform 276">
            <a:extLst>
              <a:ext uri="{C183D7F6-B498-43B3-948B-1728B52AA6E4}">
                <adec:decorative xmlns:adec="http://schemas.microsoft.com/office/drawing/2017/decorative" val="1"/>
              </a:ext>
            </a:extLst>
          </p:cNvPr>
          <p:cNvSpPr>
            <a:spLocks/>
          </p:cNvSpPr>
          <p:nvPr/>
        </p:nvSpPr>
        <p:spPr bwMode="gray">
          <a:xfrm>
            <a:off x="7660618" y="3586451"/>
            <a:ext cx="78357" cy="93272"/>
          </a:xfrm>
          <a:custGeom>
            <a:avLst/>
            <a:gdLst>
              <a:gd name="T0" fmla="*/ 2147483647 w 32"/>
              <a:gd name="T1" fmla="*/ 2147483647 h 39"/>
              <a:gd name="T2" fmla="*/ 2147483647 w 32"/>
              <a:gd name="T3" fmla="*/ 2147483647 h 39"/>
              <a:gd name="T4" fmla="*/ 2147483647 w 32"/>
              <a:gd name="T5" fmla="*/ 2147483647 h 39"/>
              <a:gd name="T6" fmla="*/ 2147483647 w 32"/>
              <a:gd name="T7" fmla="*/ 2147483647 h 39"/>
              <a:gd name="T8" fmla="*/ 2147483647 w 32"/>
              <a:gd name="T9" fmla="*/ 2147483647 h 39"/>
              <a:gd name="T10" fmla="*/ 0 w 32"/>
              <a:gd name="T11" fmla="*/ 2147483647 h 39"/>
              <a:gd name="T12" fmla="*/ 2147483647 w 32"/>
              <a:gd name="T13" fmla="*/ 2147483647 h 39"/>
              <a:gd name="T14" fmla="*/ 2147483647 w 32"/>
              <a:gd name="T15" fmla="*/ 2147483647 h 39"/>
              <a:gd name="T16" fmla="*/ 2147483647 w 32"/>
              <a:gd name="T17" fmla="*/ 2147483647 h 39"/>
              <a:gd name="T18" fmla="*/ 2147483647 w 32"/>
              <a:gd name="T19" fmla="*/ 0 h 39"/>
              <a:gd name="T20" fmla="*/ 2147483647 w 32"/>
              <a:gd name="T21" fmla="*/ 2147483647 h 39"/>
              <a:gd name="T22" fmla="*/ 2147483647 w 32"/>
              <a:gd name="T23" fmla="*/ 2147483647 h 39"/>
              <a:gd name="T24" fmla="*/ 2147483647 w 32"/>
              <a:gd name="T25" fmla="*/ 2147483647 h 39"/>
              <a:gd name="T26" fmla="*/ 2147483647 w 32"/>
              <a:gd name="T27" fmla="*/ 2147483647 h 39"/>
              <a:gd name="T28" fmla="*/ 2147483647 w 32"/>
              <a:gd name="T29" fmla="*/ 2147483647 h 39"/>
              <a:gd name="T30" fmla="*/ 2147483647 w 32"/>
              <a:gd name="T31" fmla="*/ 2147483647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39"/>
              <a:gd name="T50" fmla="*/ 32 w 32"/>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39">
                <a:moveTo>
                  <a:pt x="22" y="39"/>
                </a:moveTo>
                <a:lnTo>
                  <a:pt x="18" y="37"/>
                </a:lnTo>
                <a:lnTo>
                  <a:pt x="17" y="32"/>
                </a:lnTo>
                <a:lnTo>
                  <a:pt x="9" y="24"/>
                </a:lnTo>
                <a:lnTo>
                  <a:pt x="2" y="17"/>
                </a:lnTo>
                <a:lnTo>
                  <a:pt x="0" y="8"/>
                </a:lnTo>
                <a:lnTo>
                  <a:pt x="3" y="6"/>
                </a:lnTo>
                <a:lnTo>
                  <a:pt x="6" y="7"/>
                </a:lnTo>
                <a:lnTo>
                  <a:pt x="7" y="2"/>
                </a:lnTo>
                <a:lnTo>
                  <a:pt x="11" y="0"/>
                </a:lnTo>
                <a:lnTo>
                  <a:pt x="18" y="5"/>
                </a:lnTo>
                <a:lnTo>
                  <a:pt x="30" y="4"/>
                </a:lnTo>
                <a:lnTo>
                  <a:pt x="32" y="12"/>
                </a:lnTo>
                <a:lnTo>
                  <a:pt x="32" y="25"/>
                </a:lnTo>
                <a:lnTo>
                  <a:pt x="25" y="35"/>
                </a:lnTo>
                <a:lnTo>
                  <a:pt x="22" y="3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77" name="Freeform 277">
            <a:extLst>
              <a:ext uri="{C183D7F6-B498-43B3-948B-1728B52AA6E4}">
                <adec:decorative xmlns:adec="http://schemas.microsoft.com/office/drawing/2017/decorative" val="1"/>
              </a:ext>
            </a:extLst>
          </p:cNvPr>
          <p:cNvSpPr>
            <a:spLocks/>
          </p:cNvSpPr>
          <p:nvPr/>
        </p:nvSpPr>
        <p:spPr bwMode="gray">
          <a:xfrm>
            <a:off x="7714722" y="3554738"/>
            <a:ext cx="106343" cy="147369"/>
          </a:xfrm>
          <a:custGeom>
            <a:avLst/>
            <a:gdLst>
              <a:gd name="T0" fmla="*/ 2147483647 w 44"/>
              <a:gd name="T1" fmla="*/ 2147483647 h 61"/>
              <a:gd name="T2" fmla="*/ 2147483647 w 44"/>
              <a:gd name="T3" fmla="*/ 2147483647 h 61"/>
              <a:gd name="T4" fmla="*/ 2147483647 w 44"/>
              <a:gd name="T5" fmla="*/ 2147483647 h 61"/>
              <a:gd name="T6" fmla="*/ 2147483647 w 44"/>
              <a:gd name="T7" fmla="*/ 2147483647 h 61"/>
              <a:gd name="T8" fmla="*/ 2147483647 w 44"/>
              <a:gd name="T9" fmla="*/ 2147483647 h 61"/>
              <a:gd name="T10" fmla="*/ 2147483647 w 44"/>
              <a:gd name="T11" fmla="*/ 2147483647 h 61"/>
              <a:gd name="T12" fmla="*/ 2147483647 w 44"/>
              <a:gd name="T13" fmla="*/ 2147483647 h 61"/>
              <a:gd name="T14" fmla="*/ 2147483647 w 44"/>
              <a:gd name="T15" fmla="*/ 2147483647 h 61"/>
              <a:gd name="T16" fmla="*/ 2147483647 w 44"/>
              <a:gd name="T17" fmla="*/ 2147483647 h 61"/>
              <a:gd name="T18" fmla="*/ 2147483647 w 44"/>
              <a:gd name="T19" fmla="*/ 2147483647 h 61"/>
              <a:gd name="T20" fmla="*/ 2147483647 w 44"/>
              <a:gd name="T21" fmla="*/ 2147483647 h 61"/>
              <a:gd name="T22" fmla="*/ 2147483647 w 44"/>
              <a:gd name="T23" fmla="*/ 2147483647 h 61"/>
              <a:gd name="T24" fmla="*/ 2147483647 w 44"/>
              <a:gd name="T25" fmla="*/ 2147483647 h 61"/>
              <a:gd name="T26" fmla="*/ 2147483647 w 44"/>
              <a:gd name="T27" fmla="*/ 2147483647 h 61"/>
              <a:gd name="T28" fmla="*/ 0 w 44"/>
              <a:gd name="T29" fmla="*/ 2147483647 h 61"/>
              <a:gd name="T30" fmla="*/ 0 w 44"/>
              <a:gd name="T31" fmla="*/ 2147483647 h 61"/>
              <a:gd name="T32" fmla="*/ 2147483647 w 44"/>
              <a:gd name="T33" fmla="*/ 2147483647 h 61"/>
              <a:gd name="T34" fmla="*/ 2147483647 w 44"/>
              <a:gd name="T35" fmla="*/ 2147483647 h 61"/>
              <a:gd name="T36" fmla="*/ 2147483647 w 44"/>
              <a:gd name="T37" fmla="*/ 2147483647 h 61"/>
              <a:gd name="T38" fmla="*/ 2147483647 w 44"/>
              <a:gd name="T39" fmla="*/ 2147483647 h 61"/>
              <a:gd name="T40" fmla="*/ 2147483647 w 44"/>
              <a:gd name="T41" fmla="*/ 2147483647 h 61"/>
              <a:gd name="T42" fmla="*/ 2147483647 w 44"/>
              <a:gd name="T43" fmla="*/ 2147483647 h 61"/>
              <a:gd name="T44" fmla="*/ 2147483647 w 44"/>
              <a:gd name="T45" fmla="*/ 0 h 61"/>
              <a:gd name="T46" fmla="*/ 2147483647 w 44"/>
              <a:gd name="T47" fmla="*/ 2147483647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
              <a:gd name="T73" fmla="*/ 0 h 61"/>
              <a:gd name="T74" fmla="*/ 44 w 44"/>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 h="61">
                <a:moveTo>
                  <a:pt x="19" y="1"/>
                </a:moveTo>
                <a:lnTo>
                  <a:pt x="24" y="10"/>
                </a:lnTo>
                <a:lnTo>
                  <a:pt x="25" y="21"/>
                </a:lnTo>
                <a:lnTo>
                  <a:pt x="37" y="23"/>
                </a:lnTo>
                <a:lnTo>
                  <a:pt x="42" y="30"/>
                </a:lnTo>
                <a:lnTo>
                  <a:pt x="39" y="37"/>
                </a:lnTo>
                <a:lnTo>
                  <a:pt x="44" y="43"/>
                </a:lnTo>
                <a:lnTo>
                  <a:pt x="40" y="51"/>
                </a:lnTo>
                <a:lnTo>
                  <a:pt x="31" y="55"/>
                </a:lnTo>
                <a:lnTo>
                  <a:pt x="23" y="61"/>
                </a:lnTo>
                <a:lnTo>
                  <a:pt x="20" y="53"/>
                </a:lnTo>
                <a:lnTo>
                  <a:pt x="14" y="51"/>
                </a:lnTo>
                <a:lnTo>
                  <a:pt x="10" y="54"/>
                </a:lnTo>
                <a:lnTo>
                  <a:pt x="8" y="60"/>
                </a:lnTo>
                <a:lnTo>
                  <a:pt x="0" y="54"/>
                </a:lnTo>
                <a:lnTo>
                  <a:pt x="0" y="52"/>
                </a:lnTo>
                <a:lnTo>
                  <a:pt x="3" y="48"/>
                </a:lnTo>
                <a:lnTo>
                  <a:pt x="10" y="38"/>
                </a:lnTo>
                <a:lnTo>
                  <a:pt x="10" y="25"/>
                </a:lnTo>
                <a:lnTo>
                  <a:pt x="8" y="17"/>
                </a:lnTo>
                <a:lnTo>
                  <a:pt x="5" y="7"/>
                </a:lnTo>
                <a:lnTo>
                  <a:pt x="6" y="4"/>
                </a:lnTo>
                <a:lnTo>
                  <a:pt x="17" y="0"/>
                </a:lnTo>
                <a:lnTo>
                  <a:pt x="19"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78" name="Freeform 278">
            <a:extLst>
              <a:ext uri="{C183D7F6-B498-43B3-948B-1728B52AA6E4}">
                <adec:decorative xmlns:adec="http://schemas.microsoft.com/office/drawing/2017/decorative" val="1"/>
              </a:ext>
            </a:extLst>
          </p:cNvPr>
          <p:cNvSpPr>
            <a:spLocks/>
          </p:cNvSpPr>
          <p:nvPr/>
        </p:nvSpPr>
        <p:spPr bwMode="gray">
          <a:xfrm>
            <a:off x="7765096" y="3677857"/>
            <a:ext cx="55969" cy="57828"/>
          </a:xfrm>
          <a:custGeom>
            <a:avLst/>
            <a:gdLst>
              <a:gd name="T0" fmla="*/ 2147483647 w 23"/>
              <a:gd name="T1" fmla="*/ 2147483647 h 24"/>
              <a:gd name="T2" fmla="*/ 2147483647 w 23"/>
              <a:gd name="T3" fmla="*/ 2147483647 h 24"/>
              <a:gd name="T4" fmla="*/ 2147483647 w 23"/>
              <a:gd name="T5" fmla="*/ 0 h 24"/>
              <a:gd name="T6" fmla="*/ 2147483647 w 23"/>
              <a:gd name="T7" fmla="*/ 2147483647 h 24"/>
              <a:gd name="T8" fmla="*/ 2147483647 w 23"/>
              <a:gd name="T9" fmla="*/ 2147483647 h 24"/>
              <a:gd name="T10" fmla="*/ 2147483647 w 23"/>
              <a:gd name="T11" fmla="*/ 2147483647 h 24"/>
              <a:gd name="T12" fmla="*/ 2147483647 w 23"/>
              <a:gd name="T13" fmla="*/ 2147483647 h 24"/>
              <a:gd name="T14" fmla="*/ 2147483647 w 23"/>
              <a:gd name="T15" fmla="*/ 2147483647 h 24"/>
              <a:gd name="T16" fmla="*/ 0 w 23"/>
              <a:gd name="T17" fmla="*/ 2147483647 h 24"/>
              <a:gd name="T18" fmla="*/ 2147483647 w 23"/>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4"/>
              <a:gd name="T32" fmla="*/ 23 w 2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4">
                <a:moveTo>
                  <a:pt x="2" y="10"/>
                </a:moveTo>
                <a:lnTo>
                  <a:pt x="10" y="4"/>
                </a:lnTo>
                <a:lnTo>
                  <a:pt x="19" y="0"/>
                </a:lnTo>
                <a:lnTo>
                  <a:pt x="23" y="10"/>
                </a:lnTo>
                <a:lnTo>
                  <a:pt x="23" y="19"/>
                </a:lnTo>
                <a:lnTo>
                  <a:pt x="19" y="19"/>
                </a:lnTo>
                <a:lnTo>
                  <a:pt x="15" y="24"/>
                </a:lnTo>
                <a:lnTo>
                  <a:pt x="4" y="24"/>
                </a:lnTo>
                <a:lnTo>
                  <a:pt x="0" y="17"/>
                </a:lnTo>
                <a:lnTo>
                  <a:pt x="2" y="1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79" name="Freeform 279">
            <a:extLst>
              <a:ext uri="{C183D7F6-B498-43B3-948B-1728B52AA6E4}">
                <adec:decorative xmlns:adec="http://schemas.microsoft.com/office/drawing/2017/decorative" val="1"/>
              </a:ext>
            </a:extLst>
          </p:cNvPr>
          <p:cNvSpPr>
            <a:spLocks/>
          </p:cNvSpPr>
          <p:nvPr/>
        </p:nvSpPr>
        <p:spPr bwMode="gray">
          <a:xfrm>
            <a:off x="7498306" y="3664799"/>
            <a:ext cx="16791" cy="52232"/>
          </a:xfrm>
          <a:custGeom>
            <a:avLst/>
            <a:gdLst>
              <a:gd name="T0" fmla="*/ 2147483647 w 7"/>
              <a:gd name="T1" fmla="*/ 0 h 22"/>
              <a:gd name="T2" fmla="*/ 2147483647 w 7"/>
              <a:gd name="T3" fmla="*/ 2147483647 h 22"/>
              <a:gd name="T4" fmla="*/ 2147483647 w 7"/>
              <a:gd name="T5" fmla="*/ 2147483647 h 22"/>
              <a:gd name="T6" fmla="*/ 2147483647 w 7"/>
              <a:gd name="T7" fmla="*/ 2147483647 h 22"/>
              <a:gd name="T8" fmla="*/ 2147483647 w 7"/>
              <a:gd name="T9" fmla="*/ 2147483647 h 22"/>
              <a:gd name="T10" fmla="*/ 0 w 7"/>
              <a:gd name="T11" fmla="*/ 2147483647 h 22"/>
              <a:gd name="T12" fmla="*/ 0 w 7"/>
              <a:gd name="T13" fmla="*/ 2147483647 h 22"/>
              <a:gd name="T14" fmla="*/ 2147483647 w 7"/>
              <a:gd name="T15" fmla="*/ 2147483647 h 22"/>
              <a:gd name="T16" fmla="*/ 2147483647 w 7"/>
              <a:gd name="T17" fmla="*/ 2147483647 h 22"/>
              <a:gd name="T18" fmla="*/ 2147483647 w 7"/>
              <a:gd name="T19" fmla="*/ 0 h 22"/>
              <a:gd name="T20" fmla="*/ 2147483647 w 7"/>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2"/>
              <a:gd name="T35" fmla="*/ 7 w 7"/>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2">
                <a:moveTo>
                  <a:pt x="6" y="0"/>
                </a:moveTo>
                <a:lnTo>
                  <a:pt x="6" y="4"/>
                </a:lnTo>
                <a:lnTo>
                  <a:pt x="7" y="8"/>
                </a:lnTo>
                <a:lnTo>
                  <a:pt x="5" y="20"/>
                </a:lnTo>
                <a:lnTo>
                  <a:pt x="2" y="22"/>
                </a:lnTo>
                <a:lnTo>
                  <a:pt x="0" y="19"/>
                </a:lnTo>
                <a:lnTo>
                  <a:pt x="0" y="10"/>
                </a:lnTo>
                <a:lnTo>
                  <a:pt x="1" y="7"/>
                </a:lnTo>
                <a:lnTo>
                  <a:pt x="5" y="4"/>
                </a:lnTo>
                <a:lnTo>
                  <a:pt x="5" y="0"/>
                </a:lnTo>
                <a:lnTo>
                  <a:pt x="6"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80" name="Freeform 280">
            <a:extLst>
              <a:ext uri="{C183D7F6-B498-43B3-948B-1728B52AA6E4}">
                <adec:decorative xmlns:adec="http://schemas.microsoft.com/office/drawing/2017/decorative" val="1"/>
              </a:ext>
            </a:extLst>
          </p:cNvPr>
          <p:cNvSpPr>
            <a:spLocks/>
          </p:cNvSpPr>
          <p:nvPr/>
        </p:nvSpPr>
        <p:spPr bwMode="gray">
          <a:xfrm>
            <a:off x="7335993" y="3797245"/>
            <a:ext cx="11193" cy="9327"/>
          </a:xfrm>
          <a:custGeom>
            <a:avLst/>
            <a:gdLst>
              <a:gd name="T0" fmla="*/ 0 w 5"/>
              <a:gd name="T1" fmla="*/ 2147483647 h 4"/>
              <a:gd name="T2" fmla="*/ 0 w 5"/>
              <a:gd name="T3" fmla="*/ 2147483647 h 4"/>
              <a:gd name="T4" fmla="*/ 2147483647 w 5"/>
              <a:gd name="T5" fmla="*/ 0 h 4"/>
              <a:gd name="T6" fmla="*/ 2147483647 w 5"/>
              <a:gd name="T7" fmla="*/ 0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0" y="3"/>
                </a:lnTo>
                <a:lnTo>
                  <a:pt x="3" y="0"/>
                </a:lnTo>
                <a:lnTo>
                  <a:pt x="5" y="0"/>
                </a:lnTo>
                <a:lnTo>
                  <a:pt x="3" y="3"/>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81" name="Freeform 281">
            <a:extLst>
              <a:ext uri="{C183D7F6-B498-43B3-948B-1728B52AA6E4}">
                <adec:decorative xmlns:adec="http://schemas.microsoft.com/office/drawing/2017/decorative" val="1"/>
              </a:ext>
            </a:extLst>
          </p:cNvPr>
          <p:cNvSpPr>
            <a:spLocks/>
          </p:cNvSpPr>
          <p:nvPr/>
        </p:nvSpPr>
        <p:spPr bwMode="gray">
          <a:xfrm>
            <a:off x="7358380" y="3780455"/>
            <a:ext cx="20523" cy="16789"/>
          </a:xfrm>
          <a:custGeom>
            <a:avLst/>
            <a:gdLst>
              <a:gd name="T0" fmla="*/ 0 w 8"/>
              <a:gd name="T1" fmla="*/ 2147483647 h 7"/>
              <a:gd name="T2" fmla="*/ 0 w 8"/>
              <a:gd name="T3" fmla="*/ 0 h 7"/>
              <a:gd name="T4" fmla="*/ 2147483647 w 8"/>
              <a:gd name="T5" fmla="*/ 0 h 7"/>
              <a:gd name="T6" fmla="*/ 2147483647 w 8"/>
              <a:gd name="T7" fmla="*/ 2147483647 h 7"/>
              <a:gd name="T8" fmla="*/ 2147483647 w 8"/>
              <a:gd name="T9" fmla="*/ 2147483647 h 7"/>
              <a:gd name="T10" fmla="*/ 2147483647 w 8"/>
              <a:gd name="T11" fmla="*/ 2147483647 h 7"/>
              <a:gd name="T12" fmla="*/ 0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0" y="5"/>
                </a:moveTo>
                <a:lnTo>
                  <a:pt x="0" y="0"/>
                </a:lnTo>
                <a:lnTo>
                  <a:pt x="6" y="0"/>
                </a:lnTo>
                <a:lnTo>
                  <a:pt x="8" y="2"/>
                </a:lnTo>
                <a:lnTo>
                  <a:pt x="7" y="5"/>
                </a:lnTo>
                <a:lnTo>
                  <a:pt x="2" y="7"/>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82" name="Freeform 282">
            <a:extLst>
              <a:ext uri="{C183D7F6-B498-43B3-948B-1728B52AA6E4}">
                <adec:decorative xmlns:adec="http://schemas.microsoft.com/office/drawing/2017/decorative" val="1"/>
              </a:ext>
            </a:extLst>
          </p:cNvPr>
          <p:cNvSpPr>
            <a:spLocks/>
          </p:cNvSpPr>
          <p:nvPr/>
        </p:nvSpPr>
        <p:spPr bwMode="gray">
          <a:xfrm>
            <a:off x="7386366" y="3765533"/>
            <a:ext cx="11193" cy="9327"/>
          </a:xfrm>
          <a:custGeom>
            <a:avLst/>
            <a:gdLst>
              <a:gd name="T0" fmla="*/ 0 w 5"/>
              <a:gd name="T1" fmla="*/ 2147483647 h 4"/>
              <a:gd name="T2" fmla="*/ 0 w 5"/>
              <a:gd name="T3" fmla="*/ 2147483647 h 4"/>
              <a:gd name="T4" fmla="*/ 2147483647 w 5"/>
              <a:gd name="T5" fmla="*/ 0 h 4"/>
              <a:gd name="T6" fmla="*/ 2147483647 w 5"/>
              <a:gd name="T7" fmla="*/ 2147483647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0" y="2"/>
                </a:lnTo>
                <a:lnTo>
                  <a:pt x="3" y="0"/>
                </a:lnTo>
                <a:lnTo>
                  <a:pt x="5" y="1"/>
                </a:lnTo>
                <a:lnTo>
                  <a:pt x="5" y="4"/>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83" name="Freeform 283">
            <a:extLst>
              <a:ext uri="{C183D7F6-B498-43B3-948B-1728B52AA6E4}">
                <adec:decorative xmlns:adec="http://schemas.microsoft.com/office/drawing/2017/decorative" val="1"/>
              </a:ext>
            </a:extLst>
          </p:cNvPr>
          <p:cNvSpPr>
            <a:spLocks/>
          </p:cNvSpPr>
          <p:nvPr/>
        </p:nvSpPr>
        <p:spPr bwMode="gray">
          <a:xfrm>
            <a:off x="7199799" y="3379389"/>
            <a:ext cx="291044" cy="304065"/>
          </a:xfrm>
          <a:custGeom>
            <a:avLst/>
            <a:gdLst>
              <a:gd name="T0" fmla="*/ 2147483647 w 119"/>
              <a:gd name="T1" fmla="*/ 2147483647 h 125"/>
              <a:gd name="T2" fmla="*/ 2147483647 w 119"/>
              <a:gd name="T3" fmla="*/ 2147483647 h 125"/>
              <a:gd name="T4" fmla="*/ 2147483647 w 119"/>
              <a:gd name="T5" fmla="*/ 2147483647 h 125"/>
              <a:gd name="T6" fmla="*/ 2147483647 w 119"/>
              <a:gd name="T7" fmla="*/ 2147483647 h 125"/>
              <a:gd name="T8" fmla="*/ 2147483647 w 119"/>
              <a:gd name="T9" fmla="*/ 2147483647 h 125"/>
              <a:gd name="T10" fmla="*/ 2147483647 w 119"/>
              <a:gd name="T11" fmla="*/ 2147483647 h 125"/>
              <a:gd name="T12" fmla="*/ 2147483647 w 119"/>
              <a:gd name="T13" fmla="*/ 2147483647 h 125"/>
              <a:gd name="T14" fmla="*/ 2147483647 w 119"/>
              <a:gd name="T15" fmla="*/ 2147483647 h 125"/>
              <a:gd name="T16" fmla="*/ 2147483647 w 119"/>
              <a:gd name="T17" fmla="*/ 2147483647 h 125"/>
              <a:gd name="T18" fmla="*/ 2147483647 w 119"/>
              <a:gd name="T19" fmla="*/ 2147483647 h 125"/>
              <a:gd name="T20" fmla="*/ 2147483647 w 119"/>
              <a:gd name="T21" fmla="*/ 2147483647 h 125"/>
              <a:gd name="T22" fmla="*/ 2147483647 w 119"/>
              <a:gd name="T23" fmla="*/ 2147483647 h 125"/>
              <a:gd name="T24" fmla="*/ 2147483647 w 119"/>
              <a:gd name="T25" fmla="*/ 2147483647 h 125"/>
              <a:gd name="T26" fmla="*/ 2147483647 w 119"/>
              <a:gd name="T27" fmla="*/ 2147483647 h 125"/>
              <a:gd name="T28" fmla="*/ 2147483647 w 119"/>
              <a:gd name="T29" fmla="*/ 2147483647 h 125"/>
              <a:gd name="T30" fmla="*/ 2147483647 w 119"/>
              <a:gd name="T31" fmla="*/ 2147483647 h 125"/>
              <a:gd name="T32" fmla="*/ 2147483647 w 119"/>
              <a:gd name="T33" fmla="*/ 2147483647 h 125"/>
              <a:gd name="T34" fmla="*/ 2147483647 w 119"/>
              <a:gd name="T35" fmla="*/ 2147483647 h 125"/>
              <a:gd name="T36" fmla="*/ 2147483647 w 119"/>
              <a:gd name="T37" fmla="*/ 2147483647 h 125"/>
              <a:gd name="T38" fmla="*/ 2147483647 w 119"/>
              <a:gd name="T39" fmla="*/ 2147483647 h 125"/>
              <a:gd name="T40" fmla="*/ 2147483647 w 119"/>
              <a:gd name="T41" fmla="*/ 2147483647 h 125"/>
              <a:gd name="T42" fmla="*/ 2147483647 w 119"/>
              <a:gd name="T43" fmla="*/ 2147483647 h 125"/>
              <a:gd name="T44" fmla="*/ 2147483647 w 119"/>
              <a:gd name="T45" fmla="*/ 2147483647 h 125"/>
              <a:gd name="T46" fmla="*/ 2147483647 w 119"/>
              <a:gd name="T47" fmla="*/ 2147483647 h 125"/>
              <a:gd name="T48" fmla="*/ 2147483647 w 119"/>
              <a:gd name="T49" fmla="*/ 0 h 125"/>
              <a:gd name="T50" fmla="*/ 2147483647 w 119"/>
              <a:gd name="T51" fmla="*/ 2147483647 h 125"/>
              <a:gd name="T52" fmla="*/ 2147483647 w 119"/>
              <a:gd name="T53" fmla="*/ 2147483647 h 125"/>
              <a:gd name="T54" fmla="*/ 2147483647 w 119"/>
              <a:gd name="T55" fmla="*/ 2147483647 h 125"/>
              <a:gd name="T56" fmla="*/ 2147483647 w 119"/>
              <a:gd name="T57" fmla="*/ 2147483647 h 125"/>
              <a:gd name="T58" fmla="*/ 2147483647 w 119"/>
              <a:gd name="T59" fmla="*/ 2147483647 h 125"/>
              <a:gd name="T60" fmla="*/ 2147483647 w 119"/>
              <a:gd name="T61" fmla="*/ 2147483647 h 125"/>
              <a:gd name="T62" fmla="*/ 2147483647 w 119"/>
              <a:gd name="T63" fmla="*/ 2147483647 h 125"/>
              <a:gd name="T64" fmla="*/ 2147483647 w 119"/>
              <a:gd name="T65" fmla="*/ 2147483647 h 125"/>
              <a:gd name="T66" fmla="*/ 2147483647 w 119"/>
              <a:gd name="T67" fmla="*/ 2147483647 h 125"/>
              <a:gd name="T68" fmla="*/ 2147483647 w 119"/>
              <a:gd name="T69" fmla="*/ 2147483647 h 125"/>
              <a:gd name="T70" fmla="*/ 2147483647 w 119"/>
              <a:gd name="T71" fmla="*/ 2147483647 h 125"/>
              <a:gd name="T72" fmla="*/ 2147483647 w 119"/>
              <a:gd name="T73" fmla="*/ 2147483647 h 125"/>
              <a:gd name="T74" fmla="*/ 2147483647 w 119"/>
              <a:gd name="T75" fmla="*/ 2147483647 h 125"/>
              <a:gd name="T76" fmla="*/ 2147483647 w 119"/>
              <a:gd name="T77" fmla="*/ 2147483647 h 125"/>
              <a:gd name="T78" fmla="*/ 2147483647 w 119"/>
              <a:gd name="T79" fmla="*/ 2147483647 h 125"/>
              <a:gd name="T80" fmla="*/ 2147483647 w 119"/>
              <a:gd name="T81" fmla="*/ 2147483647 h 1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9"/>
              <a:gd name="T124" fmla="*/ 0 h 125"/>
              <a:gd name="T125" fmla="*/ 119 w 119"/>
              <a:gd name="T126" fmla="*/ 125 h 1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9" h="125">
                <a:moveTo>
                  <a:pt x="70" y="125"/>
                </a:moveTo>
                <a:lnTo>
                  <a:pt x="60" y="125"/>
                </a:lnTo>
                <a:lnTo>
                  <a:pt x="56" y="123"/>
                </a:lnTo>
                <a:lnTo>
                  <a:pt x="57" y="121"/>
                </a:lnTo>
                <a:lnTo>
                  <a:pt x="56" y="120"/>
                </a:lnTo>
                <a:lnTo>
                  <a:pt x="54" y="121"/>
                </a:lnTo>
                <a:lnTo>
                  <a:pt x="53" y="122"/>
                </a:lnTo>
                <a:lnTo>
                  <a:pt x="41" y="123"/>
                </a:lnTo>
                <a:lnTo>
                  <a:pt x="38" y="120"/>
                </a:lnTo>
                <a:lnTo>
                  <a:pt x="35" y="120"/>
                </a:lnTo>
                <a:lnTo>
                  <a:pt x="28" y="115"/>
                </a:lnTo>
                <a:lnTo>
                  <a:pt x="31" y="107"/>
                </a:lnTo>
                <a:lnTo>
                  <a:pt x="33" y="99"/>
                </a:lnTo>
                <a:lnTo>
                  <a:pt x="33" y="92"/>
                </a:lnTo>
                <a:lnTo>
                  <a:pt x="36" y="95"/>
                </a:lnTo>
                <a:lnTo>
                  <a:pt x="35" y="91"/>
                </a:lnTo>
                <a:lnTo>
                  <a:pt x="32" y="90"/>
                </a:lnTo>
                <a:lnTo>
                  <a:pt x="31" y="85"/>
                </a:lnTo>
                <a:lnTo>
                  <a:pt x="30" y="78"/>
                </a:lnTo>
                <a:lnTo>
                  <a:pt x="32" y="77"/>
                </a:lnTo>
                <a:lnTo>
                  <a:pt x="32" y="73"/>
                </a:lnTo>
                <a:lnTo>
                  <a:pt x="23" y="66"/>
                </a:lnTo>
                <a:lnTo>
                  <a:pt x="25" y="61"/>
                </a:lnTo>
                <a:lnTo>
                  <a:pt x="21" y="57"/>
                </a:lnTo>
                <a:lnTo>
                  <a:pt x="17" y="57"/>
                </a:lnTo>
                <a:lnTo>
                  <a:pt x="16" y="54"/>
                </a:lnTo>
                <a:lnTo>
                  <a:pt x="11" y="53"/>
                </a:lnTo>
                <a:lnTo>
                  <a:pt x="6" y="52"/>
                </a:lnTo>
                <a:lnTo>
                  <a:pt x="2" y="49"/>
                </a:lnTo>
                <a:lnTo>
                  <a:pt x="2" y="46"/>
                </a:lnTo>
                <a:lnTo>
                  <a:pt x="0" y="43"/>
                </a:lnTo>
                <a:lnTo>
                  <a:pt x="2" y="39"/>
                </a:lnTo>
                <a:lnTo>
                  <a:pt x="7" y="40"/>
                </a:lnTo>
                <a:lnTo>
                  <a:pt x="11" y="36"/>
                </a:lnTo>
                <a:lnTo>
                  <a:pt x="14" y="37"/>
                </a:lnTo>
                <a:lnTo>
                  <a:pt x="20" y="40"/>
                </a:lnTo>
                <a:lnTo>
                  <a:pt x="23" y="38"/>
                </a:lnTo>
                <a:lnTo>
                  <a:pt x="27" y="40"/>
                </a:lnTo>
                <a:lnTo>
                  <a:pt x="30" y="36"/>
                </a:lnTo>
                <a:lnTo>
                  <a:pt x="28" y="32"/>
                </a:lnTo>
                <a:lnTo>
                  <a:pt x="24" y="26"/>
                </a:lnTo>
                <a:lnTo>
                  <a:pt x="24" y="23"/>
                </a:lnTo>
                <a:lnTo>
                  <a:pt x="30" y="23"/>
                </a:lnTo>
                <a:lnTo>
                  <a:pt x="33" y="27"/>
                </a:lnTo>
                <a:lnTo>
                  <a:pt x="41" y="27"/>
                </a:lnTo>
                <a:lnTo>
                  <a:pt x="41" y="24"/>
                </a:lnTo>
                <a:lnTo>
                  <a:pt x="47" y="21"/>
                </a:lnTo>
                <a:lnTo>
                  <a:pt x="55" y="15"/>
                </a:lnTo>
                <a:lnTo>
                  <a:pt x="58" y="2"/>
                </a:lnTo>
                <a:lnTo>
                  <a:pt x="65" y="0"/>
                </a:lnTo>
                <a:lnTo>
                  <a:pt x="72" y="9"/>
                </a:lnTo>
                <a:lnTo>
                  <a:pt x="80" y="15"/>
                </a:lnTo>
                <a:lnTo>
                  <a:pt x="84" y="17"/>
                </a:lnTo>
                <a:lnTo>
                  <a:pt x="90" y="19"/>
                </a:lnTo>
                <a:lnTo>
                  <a:pt x="97" y="25"/>
                </a:lnTo>
                <a:lnTo>
                  <a:pt x="103" y="27"/>
                </a:lnTo>
                <a:lnTo>
                  <a:pt x="112" y="27"/>
                </a:lnTo>
                <a:lnTo>
                  <a:pt x="119" y="29"/>
                </a:lnTo>
                <a:lnTo>
                  <a:pt x="114" y="42"/>
                </a:lnTo>
                <a:lnTo>
                  <a:pt x="111" y="55"/>
                </a:lnTo>
                <a:lnTo>
                  <a:pt x="106" y="54"/>
                </a:lnTo>
                <a:lnTo>
                  <a:pt x="104" y="59"/>
                </a:lnTo>
                <a:lnTo>
                  <a:pt x="104" y="63"/>
                </a:lnTo>
                <a:lnTo>
                  <a:pt x="101" y="64"/>
                </a:lnTo>
                <a:lnTo>
                  <a:pt x="99" y="69"/>
                </a:lnTo>
                <a:lnTo>
                  <a:pt x="95" y="74"/>
                </a:lnTo>
                <a:lnTo>
                  <a:pt x="97" y="77"/>
                </a:lnTo>
                <a:lnTo>
                  <a:pt x="101" y="74"/>
                </a:lnTo>
                <a:lnTo>
                  <a:pt x="104" y="75"/>
                </a:lnTo>
                <a:lnTo>
                  <a:pt x="103" y="80"/>
                </a:lnTo>
                <a:lnTo>
                  <a:pt x="104" y="91"/>
                </a:lnTo>
                <a:lnTo>
                  <a:pt x="106" y="101"/>
                </a:lnTo>
                <a:lnTo>
                  <a:pt x="111" y="102"/>
                </a:lnTo>
                <a:lnTo>
                  <a:pt x="115" y="107"/>
                </a:lnTo>
                <a:lnTo>
                  <a:pt x="110" y="111"/>
                </a:lnTo>
                <a:lnTo>
                  <a:pt x="105" y="112"/>
                </a:lnTo>
                <a:lnTo>
                  <a:pt x="101" y="115"/>
                </a:lnTo>
                <a:lnTo>
                  <a:pt x="96" y="117"/>
                </a:lnTo>
                <a:lnTo>
                  <a:pt x="91" y="115"/>
                </a:lnTo>
                <a:lnTo>
                  <a:pt x="86" y="116"/>
                </a:lnTo>
                <a:lnTo>
                  <a:pt x="79" y="112"/>
                </a:lnTo>
                <a:lnTo>
                  <a:pt x="72" y="117"/>
                </a:lnTo>
                <a:lnTo>
                  <a:pt x="70" y="12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84" name="Freeform 284">
            <a:extLst>
              <a:ext uri="{C183D7F6-B498-43B3-948B-1728B52AA6E4}">
                <adec:decorative xmlns:adec="http://schemas.microsoft.com/office/drawing/2017/decorative" val="1"/>
              </a:ext>
            </a:extLst>
          </p:cNvPr>
          <p:cNvSpPr>
            <a:spLocks/>
          </p:cNvSpPr>
          <p:nvPr/>
        </p:nvSpPr>
        <p:spPr bwMode="gray">
          <a:xfrm>
            <a:off x="7794946" y="3052938"/>
            <a:ext cx="27985" cy="26116"/>
          </a:xfrm>
          <a:custGeom>
            <a:avLst/>
            <a:gdLst>
              <a:gd name="T0" fmla="*/ 2147483647 w 12"/>
              <a:gd name="T1" fmla="*/ 2147483647 h 11"/>
              <a:gd name="T2" fmla="*/ 2147483647 w 12"/>
              <a:gd name="T3" fmla="*/ 2147483647 h 11"/>
              <a:gd name="T4" fmla="*/ 2147483647 w 12"/>
              <a:gd name="T5" fmla="*/ 0 h 11"/>
              <a:gd name="T6" fmla="*/ 0 w 12"/>
              <a:gd name="T7" fmla="*/ 2147483647 h 11"/>
              <a:gd name="T8" fmla="*/ 2147483647 w 12"/>
              <a:gd name="T9" fmla="*/ 2147483647 h 11"/>
              <a:gd name="T10" fmla="*/ 2147483647 w 12"/>
              <a:gd name="T11" fmla="*/ 2147483647 h 11"/>
              <a:gd name="T12" fmla="*/ 2147483647 w 12"/>
              <a:gd name="T13" fmla="*/ 2147483647 h 11"/>
              <a:gd name="T14" fmla="*/ 2147483647 w 12"/>
              <a:gd name="T15" fmla="*/ 2147483647 h 11"/>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1"/>
              <a:gd name="T26" fmla="*/ 12 w 12"/>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1">
                <a:moveTo>
                  <a:pt x="12" y="4"/>
                </a:moveTo>
                <a:lnTo>
                  <a:pt x="11" y="2"/>
                </a:lnTo>
                <a:lnTo>
                  <a:pt x="6" y="0"/>
                </a:lnTo>
                <a:lnTo>
                  <a:pt x="0" y="4"/>
                </a:lnTo>
                <a:lnTo>
                  <a:pt x="1" y="11"/>
                </a:lnTo>
                <a:lnTo>
                  <a:pt x="4" y="11"/>
                </a:lnTo>
                <a:lnTo>
                  <a:pt x="6" y="8"/>
                </a:lnTo>
                <a:lnTo>
                  <a:pt x="12"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85" name="Freeform 285">
            <a:extLst>
              <a:ext uri="{C183D7F6-B498-43B3-948B-1728B52AA6E4}">
                <adec:decorative xmlns:adec="http://schemas.microsoft.com/office/drawing/2017/decorative" val="1"/>
              </a:ext>
            </a:extLst>
          </p:cNvPr>
          <p:cNvSpPr>
            <a:spLocks noEditPoints="1"/>
          </p:cNvSpPr>
          <p:nvPr/>
        </p:nvSpPr>
        <p:spPr bwMode="gray">
          <a:xfrm>
            <a:off x="7794946" y="3030552"/>
            <a:ext cx="27985" cy="48501"/>
          </a:xfrm>
          <a:custGeom>
            <a:avLst/>
            <a:gdLst>
              <a:gd name="T0" fmla="*/ 2147483647 w 12"/>
              <a:gd name="T1" fmla="*/ 2147483647 h 20"/>
              <a:gd name="T2" fmla="*/ 2147483647 w 12"/>
              <a:gd name="T3" fmla="*/ 2147483647 h 20"/>
              <a:gd name="T4" fmla="*/ 2147483647 w 12"/>
              <a:gd name="T5" fmla="*/ 2147483647 h 20"/>
              <a:gd name="T6" fmla="*/ 2147483647 w 12"/>
              <a:gd name="T7" fmla="*/ 2147483647 h 20"/>
              <a:gd name="T8" fmla="*/ 2147483647 w 12"/>
              <a:gd name="T9" fmla="*/ 2147483647 h 20"/>
              <a:gd name="T10" fmla="*/ 2147483647 w 12"/>
              <a:gd name="T11" fmla="*/ 2147483647 h 20"/>
              <a:gd name="T12" fmla="*/ 0 w 12"/>
              <a:gd name="T13" fmla="*/ 2147483647 h 20"/>
              <a:gd name="T14" fmla="*/ 2147483647 w 12"/>
              <a:gd name="T15" fmla="*/ 2147483647 h 20"/>
              <a:gd name="T16" fmla="*/ 2147483647 w 12"/>
              <a:gd name="T17" fmla="*/ 0 h 20"/>
              <a:gd name="T18" fmla="*/ 2147483647 w 12"/>
              <a:gd name="T19" fmla="*/ 0 h 20"/>
              <a:gd name="T20" fmla="*/ 2147483647 w 12"/>
              <a:gd name="T21" fmla="*/ 2147483647 h 20"/>
              <a:gd name="T22" fmla="*/ 2147483647 w 12"/>
              <a:gd name="T23" fmla="*/ 2147483647 h 20"/>
              <a:gd name="T24" fmla="*/ 2147483647 w 12"/>
              <a:gd name="T25" fmla="*/ 2147483647 h 20"/>
              <a:gd name="T26" fmla="*/ 2147483647 w 12"/>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20"/>
              <a:gd name="T44" fmla="*/ 12 w 12"/>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20">
                <a:moveTo>
                  <a:pt x="1" y="20"/>
                </a:moveTo>
                <a:lnTo>
                  <a:pt x="4" y="20"/>
                </a:lnTo>
                <a:lnTo>
                  <a:pt x="6" y="17"/>
                </a:lnTo>
                <a:lnTo>
                  <a:pt x="12" y="13"/>
                </a:lnTo>
                <a:lnTo>
                  <a:pt x="11" y="11"/>
                </a:lnTo>
                <a:lnTo>
                  <a:pt x="6" y="9"/>
                </a:lnTo>
                <a:lnTo>
                  <a:pt x="0" y="13"/>
                </a:lnTo>
                <a:lnTo>
                  <a:pt x="1" y="20"/>
                </a:lnTo>
                <a:close/>
                <a:moveTo>
                  <a:pt x="8" y="0"/>
                </a:moveTo>
                <a:lnTo>
                  <a:pt x="5" y="0"/>
                </a:lnTo>
                <a:lnTo>
                  <a:pt x="2" y="2"/>
                </a:lnTo>
                <a:lnTo>
                  <a:pt x="4" y="5"/>
                </a:lnTo>
                <a:lnTo>
                  <a:pt x="8" y="3"/>
                </a:lnTo>
                <a:lnTo>
                  <a:pt x="8"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86" name="Freeform 286">
            <a:extLst>
              <a:ext uri="{C183D7F6-B498-43B3-948B-1728B52AA6E4}">
                <adec:decorative xmlns:adec="http://schemas.microsoft.com/office/drawing/2017/decorative" val="1"/>
              </a:ext>
            </a:extLst>
          </p:cNvPr>
          <p:cNvSpPr>
            <a:spLocks noEditPoints="1"/>
          </p:cNvSpPr>
          <p:nvPr/>
        </p:nvSpPr>
        <p:spPr bwMode="gray">
          <a:xfrm>
            <a:off x="7164352" y="3060399"/>
            <a:ext cx="468281" cy="363759"/>
          </a:xfrm>
          <a:custGeom>
            <a:avLst/>
            <a:gdLst>
              <a:gd name="T0" fmla="*/ 2147483647 w 192"/>
              <a:gd name="T1" fmla="*/ 2147483647 h 150"/>
              <a:gd name="T2" fmla="*/ 2147483647 w 192"/>
              <a:gd name="T3" fmla="*/ 2147483647 h 150"/>
              <a:gd name="T4" fmla="*/ 2147483647 w 192"/>
              <a:gd name="T5" fmla="*/ 2147483647 h 150"/>
              <a:gd name="T6" fmla="*/ 2147483647 w 192"/>
              <a:gd name="T7" fmla="*/ 2147483647 h 150"/>
              <a:gd name="T8" fmla="*/ 2147483647 w 192"/>
              <a:gd name="T9" fmla="*/ 2147483647 h 150"/>
              <a:gd name="T10" fmla="*/ 2147483647 w 192"/>
              <a:gd name="T11" fmla="*/ 2147483647 h 150"/>
              <a:gd name="T12" fmla="*/ 0 w 192"/>
              <a:gd name="T13" fmla="*/ 2147483647 h 150"/>
              <a:gd name="T14" fmla="*/ 2147483647 w 192"/>
              <a:gd name="T15" fmla="*/ 2147483647 h 150"/>
              <a:gd name="T16" fmla="*/ 2147483647 w 192"/>
              <a:gd name="T17" fmla="*/ 2147483647 h 150"/>
              <a:gd name="T18" fmla="*/ 2147483647 w 192"/>
              <a:gd name="T19" fmla="*/ 2147483647 h 150"/>
              <a:gd name="T20" fmla="*/ 2147483647 w 192"/>
              <a:gd name="T21" fmla="*/ 2147483647 h 150"/>
              <a:gd name="T22" fmla="*/ 2147483647 w 192"/>
              <a:gd name="T23" fmla="*/ 2147483647 h 150"/>
              <a:gd name="T24" fmla="*/ 2147483647 w 192"/>
              <a:gd name="T25" fmla="*/ 2147483647 h 150"/>
              <a:gd name="T26" fmla="*/ 2147483647 w 192"/>
              <a:gd name="T27" fmla="*/ 2147483647 h 150"/>
              <a:gd name="T28" fmla="*/ 2147483647 w 192"/>
              <a:gd name="T29" fmla="*/ 2147483647 h 150"/>
              <a:gd name="T30" fmla="*/ 2147483647 w 192"/>
              <a:gd name="T31" fmla="*/ 2147483647 h 150"/>
              <a:gd name="T32" fmla="*/ 2147483647 w 192"/>
              <a:gd name="T33" fmla="*/ 2147483647 h 150"/>
              <a:gd name="T34" fmla="*/ 2147483647 w 192"/>
              <a:gd name="T35" fmla="*/ 2147483647 h 150"/>
              <a:gd name="T36" fmla="*/ 2147483647 w 192"/>
              <a:gd name="T37" fmla="*/ 2147483647 h 150"/>
              <a:gd name="T38" fmla="*/ 2147483647 w 192"/>
              <a:gd name="T39" fmla="*/ 2147483647 h 150"/>
              <a:gd name="T40" fmla="*/ 2147483647 w 192"/>
              <a:gd name="T41" fmla="*/ 2147483647 h 150"/>
              <a:gd name="T42" fmla="*/ 2147483647 w 192"/>
              <a:gd name="T43" fmla="*/ 2147483647 h 150"/>
              <a:gd name="T44" fmla="*/ 2147483647 w 192"/>
              <a:gd name="T45" fmla="*/ 2147483647 h 150"/>
              <a:gd name="T46" fmla="*/ 2147483647 w 192"/>
              <a:gd name="T47" fmla="*/ 2147483647 h 150"/>
              <a:gd name="T48" fmla="*/ 2147483647 w 192"/>
              <a:gd name="T49" fmla="*/ 2147483647 h 150"/>
              <a:gd name="T50" fmla="*/ 2147483647 w 192"/>
              <a:gd name="T51" fmla="*/ 2147483647 h 150"/>
              <a:gd name="T52" fmla="*/ 2147483647 w 192"/>
              <a:gd name="T53" fmla="*/ 2147483647 h 150"/>
              <a:gd name="T54" fmla="*/ 2147483647 w 192"/>
              <a:gd name="T55" fmla="*/ 2147483647 h 150"/>
              <a:gd name="T56" fmla="*/ 2147483647 w 192"/>
              <a:gd name="T57" fmla="*/ 2147483647 h 150"/>
              <a:gd name="T58" fmla="*/ 2147483647 w 192"/>
              <a:gd name="T59" fmla="*/ 2147483647 h 150"/>
              <a:gd name="T60" fmla="*/ 2147483647 w 192"/>
              <a:gd name="T61" fmla="*/ 2147483647 h 150"/>
              <a:gd name="T62" fmla="*/ 2147483647 w 192"/>
              <a:gd name="T63" fmla="*/ 2147483647 h 150"/>
              <a:gd name="T64" fmla="*/ 2147483647 w 192"/>
              <a:gd name="T65" fmla="*/ 2147483647 h 150"/>
              <a:gd name="T66" fmla="*/ 2147483647 w 192"/>
              <a:gd name="T67" fmla="*/ 2147483647 h 150"/>
              <a:gd name="T68" fmla="*/ 2147483647 w 192"/>
              <a:gd name="T69" fmla="*/ 2147483647 h 150"/>
              <a:gd name="T70" fmla="*/ 2147483647 w 192"/>
              <a:gd name="T71" fmla="*/ 2147483647 h 150"/>
              <a:gd name="T72" fmla="*/ 2147483647 w 192"/>
              <a:gd name="T73" fmla="*/ 2147483647 h 150"/>
              <a:gd name="T74" fmla="*/ 2147483647 w 192"/>
              <a:gd name="T75" fmla="*/ 2147483647 h 150"/>
              <a:gd name="T76" fmla="*/ 2147483647 w 192"/>
              <a:gd name="T77" fmla="*/ 2147483647 h 150"/>
              <a:gd name="T78" fmla="*/ 2147483647 w 192"/>
              <a:gd name="T79" fmla="*/ 2147483647 h 150"/>
              <a:gd name="T80" fmla="*/ 2147483647 w 192"/>
              <a:gd name="T81" fmla="*/ 2147483647 h 150"/>
              <a:gd name="T82" fmla="*/ 2147483647 w 192"/>
              <a:gd name="T83" fmla="*/ 2147483647 h 150"/>
              <a:gd name="T84" fmla="*/ 2147483647 w 192"/>
              <a:gd name="T85" fmla="*/ 2147483647 h 150"/>
              <a:gd name="T86" fmla="*/ 2147483647 w 192"/>
              <a:gd name="T87" fmla="*/ 2147483647 h 150"/>
              <a:gd name="T88" fmla="*/ 2147483647 w 192"/>
              <a:gd name="T89" fmla="*/ 2147483647 h 150"/>
              <a:gd name="T90" fmla="*/ 2147483647 w 192"/>
              <a:gd name="T91" fmla="*/ 2147483647 h 150"/>
              <a:gd name="T92" fmla="*/ 2147483647 w 192"/>
              <a:gd name="T93" fmla="*/ 2147483647 h 150"/>
              <a:gd name="T94" fmla="*/ 2147483647 w 192"/>
              <a:gd name="T95" fmla="*/ 2147483647 h 150"/>
              <a:gd name="T96" fmla="*/ 2147483647 w 192"/>
              <a:gd name="T97" fmla="*/ 2147483647 h 150"/>
              <a:gd name="T98" fmla="*/ 2147483647 w 192"/>
              <a:gd name="T99" fmla="*/ 2147483647 h 150"/>
              <a:gd name="T100" fmla="*/ 2147483647 w 192"/>
              <a:gd name="T101" fmla="*/ 2147483647 h 150"/>
              <a:gd name="T102" fmla="*/ 2147483647 w 192"/>
              <a:gd name="T103" fmla="*/ 2147483647 h 150"/>
              <a:gd name="T104" fmla="*/ 2147483647 w 192"/>
              <a:gd name="T105" fmla="*/ 2147483647 h 150"/>
              <a:gd name="T106" fmla="*/ 2147483647 w 192"/>
              <a:gd name="T107" fmla="*/ 2147483647 h 150"/>
              <a:gd name="T108" fmla="*/ 2147483647 w 192"/>
              <a:gd name="T109" fmla="*/ 2147483647 h 1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2"/>
              <a:gd name="T166" fmla="*/ 0 h 150"/>
              <a:gd name="T167" fmla="*/ 192 w 192"/>
              <a:gd name="T168" fmla="*/ 150 h 15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2" h="150">
                <a:moveTo>
                  <a:pt x="147" y="57"/>
                </a:moveTo>
                <a:lnTo>
                  <a:pt x="149" y="62"/>
                </a:lnTo>
                <a:lnTo>
                  <a:pt x="154" y="63"/>
                </a:lnTo>
                <a:lnTo>
                  <a:pt x="157" y="59"/>
                </a:lnTo>
                <a:lnTo>
                  <a:pt x="156" y="56"/>
                </a:lnTo>
                <a:lnTo>
                  <a:pt x="151" y="55"/>
                </a:lnTo>
                <a:lnTo>
                  <a:pt x="147" y="57"/>
                </a:lnTo>
                <a:close/>
                <a:moveTo>
                  <a:pt x="189" y="81"/>
                </a:moveTo>
                <a:lnTo>
                  <a:pt x="192" y="79"/>
                </a:lnTo>
                <a:lnTo>
                  <a:pt x="190" y="78"/>
                </a:lnTo>
                <a:lnTo>
                  <a:pt x="189" y="81"/>
                </a:lnTo>
                <a:close/>
                <a:moveTo>
                  <a:pt x="6" y="30"/>
                </a:moveTo>
                <a:lnTo>
                  <a:pt x="2" y="35"/>
                </a:lnTo>
                <a:lnTo>
                  <a:pt x="0" y="39"/>
                </a:lnTo>
                <a:lnTo>
                  <a:pt x="1" y="44"/>
                </a:lnTo>
                <a:lnTo>
                  <a:pt x="2" y="46"/>
                </a:lnTo>
                <a:lnTo>
                  <a:pt x="4" y="43"/>
                </a:lnTo>
                <a:lnTo>
                  <a:pt x="5" y="40"/>
                </a:lnTo>
                <a:lnTo>
                  <a:pt x="8" y="37"/>
                </a:lnTo>
                <a:lnTo>
                  <a:pt x="9" y="38"/>
                </a:lnTo>
                <a:lnTo>
                  <a:pt x="8" y="41"/>
                </a:lnTo>
                <a:lnTo>
                  <a:pt x="6" y="46"/>
                </a:lnTo>
                <a:lnTo>
                  <a:pt x="5" y="51"/>
                </a:lnTo>
                <a:lnTo>
                  <a:pt x="5" y="57"/>
                </a:lnTo>
                <a:lnTo>
                  <a:pt x="6" y="61"/>
                </a:lnTo>
                <a:lnTo>
                  <a:pt x="8" y="58"/>
                </a:lnTo>
                <a:lnTo>
                  <a:pt x="8" y="53"/>
                </a:lnTo>
                <a:lnTo>
                  <a:pt x="12" y="51"/>
                </a:lnTo>
                <a:lnTo>
                  <a:pt x="13" y="53"/>
                </a:lnTo>
                <a:lnTo>
                  <a:pt x="13" y="57"/>
                </a:lnTo>
                <a:lnTo>
                  <a:pt x="14" y="60"/>
                </a:lnTo>
                <a:lnTo>
                  <a:pt x="14" y="63"/>
                </a:lnTo>
                <a:lnTo>
                  <a:pt x="11" y="66"/>
                </a:lnTo>
                <a:lnTo>
                  <a:pt x="11" y="71"/>
                </a:lnTo>
                <a:lnTo>
                  <a:pt x="12" y="72"/>
                </a:lnTo>
                <a:lnTo>
                  <a:pt x="22" y="72"/>
                </a:lnTo>
                <a:lnTo>
                  <a:pt x="26" y="70"/>
                </a:lnTo>
                <a:lnTo>
                  <a:pt x="26" y="76"/>
                </a:lnTo>
                <a:lnTo>
                  <a:pt x="27" y="81"/>
                </a:lnTo>
                <a:lnTo>
                  <a:pt x="29" y="85"/>
                </a:lnTo>
                <a:lnTo>
                  <a:pt x="31" y="86"/>
                </a:lnTo>
                <a:lnTo>
                  <a:pt x="31" y="91"/>
                </a:lnTo>
                <a:lnTo>
                  <a:pt x="29" y="94"/>
                </a:lnTo>
                <a:lnTo>
                  <a:pt x="24" y="97"/>
                </a:lnTo>
                <a:lnTo>
                  <a:pt x="18" y="98"/>
                </a:lnTo>
                <a:lnTo>
                  <a:pt x="17" y="103"/>
                </a:lnTo>
                <a:lnTo>
                  <a:pt x="19" y="104"/>
                </a:lnTo>
                <a:lnTo>
                  <a:pt x="18" y="116"/>
                </a:lnTo>
                <a:lnTo>
                  <a:pt x="14" y="116"/>
                </a:lnTo>
                <a:lnTo>
                  <a:pt x="11" y="118"/>
                </a:lnTo>
                <a:lnTo>
                  <a:pt x="10" y="121"/>
                </a:lnTo>
                <a:lnTo>
                  <a:pt x="11" y="123"/>
                </a:lnTo>
                <a:lnTo>
                  <a:pt x="21" y="124"/>
                </a:lnTo>
                <a:lnTo>
                  <a:pt x="24" y="126"/>
                </a:lnTo>
                <a:lnTo>
                  <a:pt x="28" y="127"/>
                </a:lnTo>
                <a:lnTo>
                  <a:pt x="29" y="126"/>
                </a:lnTo>
                <a:lnTo>
                  <a:pt x="32" y="126"/>
                </a:lnTo>
                <a:lnTo>
                  <a:pt x="30" y="129"/>
                </a:lnTo>
                <a:lnTo>
                  <a:pt x="26" y="130"/>
                </a:lnTo>
                <a:lnTo>
                  <a:pt x="20" y="132"/>
                </a:lnTo>
                <a:lnTo>
                  <a:pt x="19" y="136"/>
                </a:lnTo>
                <a:lnTo>
                  <a:pt x="16" y="138"/>
                </a:lnTo>
                <a:lnTo>
                  <a:pt x="14" y="143"/>
                </a:lnTo>
                <a:lnTo>
                  <a:pt x="9" y="148"/>
                </a:lnTo>
                <a:lnTo>
                  <a:pt x="10" y="150"/>
                </a:lnTo>
                <a:lnTo>
                  <a:pt x="13" y="149"/>
                </a:lnTo>
                <a:lnTo>
                  <a:pt x="16" y="145"/>
                </a:lnTo>
                <a:lnTo>
                  <a:pt x="26" y="145"/>
                </a:lnTo>
                <a:lnTo>
                  <a:pt x="27" y="142"/>
                </a:lnTo>
                <a:lnTo>
                  <a:pt x="34" y="139"/>
                </a:lnTo>
                <a:lnTo>
                  <a:pt x="35" y="141"/>
                </a:lnTo>
                <a:lnTo>
                  <a:pt x="48" y="137"/>
                </a:lnTo>
                <a:lnTo>
                  <a:pt x="53" y="138"/>
                </a:lnTo>
                <a:lnTo>
                  <a:pt x="61" y="138"/>
                </a:lnTo>
                <a:lnTo>
                  <a:pt x="69" y="131"/>
                </a:lnTo>
                <a:lnTo>
                  <a:pt x="69" y="128"/>
                </a:lnTo>
                <a:lnTo>
                  <a:pt x="64" y="128"/>
                </a:lnTo>
                <a:lnTo>
                  <a:pt x="59" y="127"/>
                </a:lnTo>
                <a:lnTo>
                  <a:pt x="61" y="125"/>
                </a:lnTo>
                <a:lnTo>
                  <a:pt x="65" y="125"/>
                </a:lnTo>
                <a:lnTo>
                  <a:pt x="70" y="119"/>
                </a:lnTo>
                <a:lnTo>
                  <a:pt x="72" y="114"/>
                </a:lnTo>
                <a:lnTo>
                  <a:pt x="71" y="104"/>
                </a:lnTo>
                <a:lnTo>
                  <a:pt x="63" y="105"/>
                </a:lnTo>
                <a:lnTo>
                  <a:pt x="58" y="103"/>
                </a:lnTo>
                <a:lnTo>
                  <a:pt x="57" y="86"/>
                </a:lnTo>
                <a:lnTo>
                  <a:pt x="55" y="82"/>
                </a:lnTo>
                <a:lnTo>
                  <a:pt x="49" y="74"/>
                </a:lnTo>
                <a:lnTo>
                  <a:pt x="46" y="72"/>
                </a:lnTo>
                <a:lnTo>
                  <a:pt x="44" y="60"/>
                </a:lnTo>
                <a:lnTo>
                  <a:pt x="40" y="51"/>
                </a:lnTo>
                <a:lnTo>
                  <a:pt x="35" y="49"/>
                </a:lnTo>
                <a:lnTo>
                  <a:pt x="30" y="51"/>
                </a:lnTo>
                <a:lnTo>
                  <a:pt x="29" y="49"/>
                </a:lnTo>
                <a:lnTo>
                  <a:pt x="33" y="45"/>
                </a:lnTo>
                <a:lnTo>
                  <a:pt x="33" y="37"/>
                </a:lnTo>
                <a:lnTo>
                  <a:pt x="40" y="23"/>
                </a:lnTo>
                <a:lnTo>
                  <a:pt x="39" y="18"/>
                </a:lnTo>
                <a:lnTo>
                  <a:pt x="30" y="17"/>
                </a:lnTo>
                <a:lnTo>
                  <a:pt x="21" y="18"/>
                </a:lnTo>
                <a:lnTo>
                  <a:pt x="23" y="10"/>
                </a:lnTo>
                <a:lnTo>
                  <a:pt x="29" y="4"/>
                </a:lnTo>
                <a:lnTo>
                  <a:pt x="30" y="0"/>
                </a:lnTo>
                <a:lnTo>
                  <a:pt x="25" y="1"/>
                </a:lnTo>
                <a:lnTo>
                  <a:pt x="13" y="1"/>
                </a:lnTo>
                <a:lnTo>
                  <a:pt x="10" y="5"/>
                </a:lnTo>
                <a:lnTo>
                  <a:pt x="9" y="14"/>
                </a:lnTo>
                <a:lnTo>
                  <a:pt x="4" y="18"/>
                </a:lnTo>
                <a:lnTo>
                  <a:pt x="4" y="23"/>
                </a:lnTo>
                <a:lnTo>
                  <a:pt x="6" y="25"/>
                </a:lnTo>
                <a:lnTo>
                  <a:pt x="6" y="3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87" name="Freeform 287">
            <a:extLst>
              <a:ext uri="{C183D7F6-B498-43B3-948B-1728B52AA6E4}">
                <adec:decorative xmlns:adec="http://schemas.microsoft.com/office/drawing/2017/decorative" val="1"/>
              </a:ext>
            </a:extLst>
          </p:cNvPr>
          <p:cNvSpPr>
            <a:spLocks/>
          </p:cNvSpPr>
          <p:nvPr/>
        </p:nvSpPr>
        <p:spPr bwMode="gray">
          <a:xfrm>
            <a:off x="7164351" y="3060399"/>
            <a:ext cx="175372" cy="363759"/>
          </a:xfrm>
          <a:custGeom>
            <a:avLst/>
            <a:gdLst>
              <a:gd name="T0" fmla="*/ 2147483647 w 72"/>
              <a:gd name="T1" fmla="*/ 2147483647 h 150"/>
              <a:gd name="T2" fmla="*/ 2147483647 w 72"/>
              <a:gd name="T3" fmla="*/ 2147483647 h 150"/>
              <a:gd name="T4" fmla="*/ 2147483647 w 72"/>
              <a:gd name="T5" fmla="*/ 2147483647 h 150"/>
              <a:gd name="T6" fmla="*/ 2147483647 w 72"/>
              <a:gd name="T7" fmla="*/ 2147483647 h 150"/>
              <a:gd name="T8" fmla="*/ 2147483647 w 72"/>
              <a:gd name="T9" fmla="*/ 2147483647 h 150"/>
              <a:gd name="T10" fmla="*/ 2147483647 w 72"/>
              <a:gd name="T11" fmla="*/ 2147483647 h 150"/>
              <a:gd name="T12" fmla="*/ 2147483647 w 72"/>
              <a:gd name="T13" fmla="*/ 2147483647 h 150"/>
              <a:gd name="T14" fmla="*/ 2147483647 w 72"/>
              <a:gd name="T15" fmla="*/ 2147483647 h 150"/>
              <a:gd name="T16" fmla="*/ 2147483647 w 72"/>
              <a:gd name="T17" fmla="*/ 2147483647 h 150"/>
              <a:gd name="T18" fmla="*/ 2147483647 w 72"/>
              <a:gd name="T19" fmla="*/ 2147483647 h 150"/>
              <a:gd name="T20" fmla="*/ 2147483647 w 72"/>
              <a:gd name="T21" fmla="*/ 2147483647 h 150"/>
              <a:gd name="T22" fmla="*/ 2147483647 w 72"/>
              <a:gd name="T23" fmla="*/ 2147483647 h 150"/>
              <a:gd name="T24" fmla="*/ 2147483647 w 72"/>
              <a:gd name="T25" fmla="*/ 2147483647 h 150"/>
              <a:gd name="T26" fmla="*/ 2147483647 w 72"/>
              <a:gd name="T27" fmla="*/ 2147483647 h 150"/>
              <a:gd name="T28" fmla="*/ 2147483647 w 72"/>
              <a:gd name="T29" fmla="*/ 2147483647 h 150"/>
              <a:gd name="T30" fmla="*/ 2147483647 w 72"/>
              <a:gd name="T31" fmla="*/ 2147483647 h 150"/>
              <a:gd name="T32" fmla="*/ 2147483647 w 72"/>
              <a:gd name="T33" fmla="*/ 2147483647 h 150"/>
              <a:gd name="T34" fmla="*/ 2147483647 w 72"/>
              <a:gd name="T35" fmla="*/ 2147483647 h 150"/>
              <a:gd name="T36" fmla="*/ 2147483647 w 72"/>
              <a:gd name="T37" fmla="*/ 2147483647 h 150"/>
              <a:gd name="T38" fmla="*/ 2147483647 w 72"/>
              <a:gd name="T39" fmla="*/ 2147483647 h 150"/>
              <a:gd name="T40" fmla="*/ 2147483647 w 72"/>
              <a:gd name="T41" fmla="*/ 2147483647 h 150"/>
              <a:gd name="T42" fmla="*/ 2147483647 w 72"/>
              <a:gd name="T43" fmla="*/ 2147483647 h 150"/>
              <a:gd name="T44" fmla="*/ 2147483647 w 72"/>
              <a:gd name="T45" fmla="*/ 2147483647 h 150"/>
              <a:gd name="T46" fmla="*/ 2147483647 w 72"/>
              <a:gd name="T47" fmla="*/ 2147483647 h 150"/>
              <a:gd name="T48" fmla="*/ 2147483647 w 72"/>
              <a:gd name="T49" fmla="*/ 2147483647 h 150"/>
              <a:gd name="T50" fmla="*/ 2147483647 w 72"/>
              <a:gd name="T51" fmla="*/ 2147483647 h 150"/>
              <a:gd name="T52" fmla="*/ 2147483647 w 72"/>
              <a:gd name="T53" fmla="*/ 2147483647 h 150"/>
              <a:gd name="T54" fmla="*/ 2147483647 w 72"/>
              <a:gd name="T55" fmla="*/ 2147483647 h 150"/>
              <a:gd name="T56" fmla="*/ 2147483647 w 72"/>
              <a:gd name="T57" fmla="*/ 2147483647 h 150"/>
              <a:gd name="T58" fmla="*/ 2147483647 w 72"/>
              <a:gd name="T59" fmla="*/ 2147483647 h 150"/>
              <a:gd name="T60" fmla="*/ 2147483647 w 72"/>
              <a:gd name="T61" fmla="*/ 2147483647 h 150"/>
              <a:gd name="T62" fmla="*/ 2147483647 w 72"/>
              <a:gd name="T63" fmla="*/ 2147483647 h 150"/>
              <a:gd name="T64" fmla="*/ 2147483647 w 72"/>
              <a:gd name="T65" fmla="*/ 2147483647 h 150"/>
              <a:gd name="T66" fmla="*/ 2147483647 w 72"/>
              <a:gd name="T67" fmla="*/ 2147483647 h 150"/>
              <a:gd name="T68" fmla="*/ 2147483647 w 72"/>
              <a:gd name="T69" fmla="*/ 2147483647 h 150"/>
              <a:gd name="T70" fmla="*/ 2147483647 w 72"/>
              <a:gd name="T71" fmla="*/ 2147483647 h 150"/>
              <a:gd name="T72" fmla="*/ 2147483647 w 72"/>
              <a:gd name="T73" fmla="*/ 2147483647 h 150"/>
              <a:gd name="T74" fmla="*/ 2147483647 w 72"/>
              <a:gd name="T75" fmla="*/ 2147483647 h 150"/>
              <a:gd name="T76" fmla="*/ 2147483647 w 72"/>
              <a:gd name="T77" fmla="*/ 2147483647 h 150"/>
              <a:gd name="T78" fmla="*/ 2147483647 w 72"/>
              <a:gd name="T79" fmla="*/ 2147483647 h 150"/>
              <a:gd name="T80" fmla="*/ 2147483647 w 72"/>
              <a:gd name="T81" fmla="*/ 2147483647 h 150"/>
              <a:gd name="T82" fmla="*/ 2147483647 w 72"/>
              <a:gd name="T83" fmla="*/ 2147483647 h 150"/>
              <a:gd name="T84" fmla="*/ 2147483647 w 72"/>
              <a:gd name="T85" fmla="*/ 2147483647 h 150"/>
              <a:gd name="T86" fmla="*/ 2147483647 w 72"/>
              <a:gd name="T87" fmla="*/ 2147483647 h 150"/>
              <a:gd name="T88" fmla="*/ 0 w 72"/>
              <a:gd name="T89" fmla="*/ 2147483647 h 150"/>
              <a:gd name="T90" fmla="*/ 2147483647 w 72"/>
              <a:gd name="T91" fmla="*/ 2147483647 h 150"/>
              <a:gd name="T92" fmla="*/ 2147483647 w 72"/>
              <a:gd name="T93" fmla="*/ 2147483647 h 150"/>
              <a:gd name="T94" fmla="*/ 2147483647 w 72"/>
              <a:gd name="T95" fmla="*/ 2147483647 h 150"/>
              <a:gd name="T96" fmla="*/ 2147483647 w 72"/>
              <a:gd name="T97" fmla="*/ 2147483647 h 150"/>
              <a:gd name="T98" fmla="*/ 2147483647 w 72"/>
              <a:gd name="T99" fmla="*/ 0 h 1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150"/>
              <a:gd name="T152" fmla="*/ 72 w 72"/>
              <a:gd name="T153" fmla="*/ 150 h 1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150">
                <a:moveTo>
                  <a:pt x="30" y="0"/>
                </a:moveTo>
                <a:lnTo>
                  <a:pt x="29" y="4"/>
                </a:lnTo>
                <a:lnTo>
                  <a:pt x="23" y="10"/>
                </a:lnTo>
                <a:lnTo>
                  <a:pt x="21" y="18"/>
                </a:lnTo>
                <a:lnTo>
                  <a:pt x="30" y="17"/>
                </a:lnTo>
                <a:lnTo>
                  <a:pt x="39" y="18"/>
                </a:lnTo>
                <a:lnTo>
                  <a:pt x="40" y="23"/>
                </a:lnTo>
                <a:lnTo>
                  <a:pt x="33" y="37"/>
                </a:lnTo>
                <a:lnTo>
                  <a:pt x="33" y="45"/>
                </a:lnTo>
                <a:lnTo>
                  <a:pt x="29" y="49"/>
                </a:lnTo>
                <a:lnTo>
                  <a:pt x="30" y="51"/>
                </a:lnTo>
                <a:lnTo>
                  <a:pt x="35" y="49"/>
                </a:lnTo>
                <a:lnTo>
                  <a:pt x="40" y="51"/>
                </a:lnTo>
                <a:lnTo>
                  <a:pt x="44" y="60"/>
                </a:lnTo>
                <a:lnTo>
                  <a:pt x="46" y="72"/>
                </a:lnTo>
                <a:lnTo>
                  <a:pt x="49" y="74"/>
                </a:lnTo>
                <a:lnTo>
                  <a:pt x="55" y="82"/>
                </a:lnTo>
                <a:lnTo>
                  <a:pt x="57" y="86"/>
                </a:lnTo>
                <a:lnTo>
                  <a:pt x="58" y="103"/>
                </a:lnTo>
                <a:lnTo>
                  <a:pt x="63" y="105"/>
                </a:lnTo>
                <a:lnTo>
                  <a:pt x="71" y="104"/>
                </a:lnTo>
                <a:lnTo>
                  <a:pt x="72" y="114"/>
                </a:lnTo>
                <a:lnTo>
                  <a:pt x="70" y="119"/>
                </a:lnTo>
                <a:lnTo>
                  <a:pt x="65" y="125"/>
                </a:lnTo>
                <a:lnTo>
                  <a:pt x="61" y="125"/>
                </a:lnTo>
                <a:lnTo>
                  <a:pt x="59" y="127"/>
                </a:lnTo>
                <a:lnTo>
                  <a:pt x="64" y="128"/>
                </a:lnTo>
                <a:lnTo>
                  <a:pt x="69" y="128"/>
                </a:lnTo>
                <a:lnTo>
                  <a:pt x="69" y="131"/>
                </a:lnTo>
                <a:lnTo>
                  <a:pt x="61" y="138"/>
                </a:lnTo>
                <a:lnTo>
                  <a:pt x="53" y="138"/>
                </a:lnTo>
                <a:lnTo>
                  <a:pt x="48" y="137"/>
                </a:lnTo>
                <a:lnTo>
                  <a:pt x="35" y="141"/>
                </a:lnTo>
                <a:lnTo>
                  <a:pt x="34" y="139"/>
                </a:lnTo>
                <a:lnTo>
                  <a:pt x="27" y="142"/>
                </a:lnTo>
                <a:lnTo>
                  <a:pt x="26" y="145"/>
                </a:lnTo>
                <a:lnTo>
                  <a:pt x="16" y="145"/>
                </a:lnTo>
                <a:lnTo>
                  <a:pt x="13" y="149"/>
                </a:lnTo>
                <a:lnTo>
                  <a:pt x="10" y="150"/>
                </a:lnTo>
                <a:lnTo>
                  <a:pt x="9" y="148"/>
                </a:lnTo>
                <a:lnTo>
                  <a:pt x="14" y="143"/>
                </a:lnTo>
                <a:lnTo>
                  <a:pt x="16" y="138"/>
                </a:lnTo>
                <a:lnTo>
                  <a:pt x="19" y="136"/>
                </a:lnTo>
                <a:lnTo>
                  <a:pt x="20" y="132"/>
                </a:lnTo>
                <a:lnTo>
                  <a:pt x="26" y="130"/>
                </a:lnTo>
                <a:lnTo>
                  <a:pt x="30" y="129"/>
                </a:lnTo>
                <a:lnTo>
                  <a:pt x="32" y="126"/>
                </a:lnTo>
                <a:lnTo>
                  <a:pt x="29" y="126"/>
                </a:lnTo>
                <a:lnTo>
                  <a:pt x="28" y="127"/>
                </a:lnTo>
                <a:lnTo>
                  <a:pt x="24" y="126"/>
                </a:lnTo>
                <a:lnTo>
                  <a:pt x="21" y="124"/>
                </a:lnTo>
                <a:lnTo>
                  <a:pt x="11" y="123"/>
                </a:lnTo>
                <a:lnTo>
                  <a:pt x="10" y="121"/>
                </a:lnTo>
                <a:lnTo>
                  <a:pt x="11" y="118"/>
                </a:lnTo>
                <a:lnTo>
                  <a:pt x="14" y="116"/>
                </a:lnTo>
                <a:lnTo>
                  <a:pt x="18" y="116"/>
                </a:lnTo>
                <a:lnTo>
                  <a:pt x="19" y="104"/>
                </a:lnTo>
                <a:lnTo>
                  <a:pt x="17" y="103"/>
                </a:lnTo>
                <a:lnTo>
                  <a:pt x="18" y="98"/>
                </a:lnTo>
                <a:lnTo>
                  <a:pt x="24" y="97"/>
                </a:lnTo>
                <a:lnTo>
                  <a:pt x="29" y="94"/>
                </a:lnTo>
                <a:lnTo>
                  <a:pt x="31" y="91"/>
                </a:lnTo>
                <a:lnTo>
                  <a:pt x="31" y="86"/>
                </a:lnTo>
                <a:lnTo>
                  <a:pt x="29" y="85"/>
                </a:lnTo>
                <a:lnTo>
                  <a:pt x="27" y="81"/>
                </a:lnTo>
                <a:lnTo>
                  <a:pt x="26" y="76"/>
                </a:lnTo>
                <a:lnTo>
                  <a:pt x="26" y="70"/>
                </a:lnTo>
                <a:lnTo>
                  <a:pt x="22" y="72"/>
                </a:lnTo>
                <a:lnTo>
                  <a:pt x="12" y="72"/>
                </a:lnTo>
                <a:lnTo>
                  <a:pt x="11" y="71"/>
                </a:lnTo>
                <a:lnTo>
                  <a:pt x="11" y="66"/>
                </a:lnTo>
                <a:lnTo>
                  <a:pt x="14" y="63"/>
                </a:lnTo>
                <a:lnTo>
                  <a:pt x="14" y="60"/>
                </a:lnTo>
                <a:lnTo>
                  <a:pt x="13" y="57"/>
                </a:lnTo>
                <a:lnTo>
                  <a:pt x="13" y="53"/>
                </a:lnTo>
                <a:lnTo>
                  <a:pt x="12" y="51"/>
                </a:lnTo>
                <a:lnTo>
                  <a:pt x="8" y="53"/>
                </a:lnTo>
                <a:lnTo>
                  <a:pt x="8" y="58"/>
                </a:lnTo>
                <a:lnTo>
                  <a:pt x="6" y="61"/>
                </a:lnTo>
                <a:lnTo>
                  <a:pt x="5" y="57"/>
                </a:lnTo>
                <a:lnTo>
                  <a:pt x="5" y="51"/>
                </a:lnTo>
                <a:lnTo>
                  <a:pt x="6" y="46"/>
                </a:lnTo>
                <a:lnTo>
                  <a:pt x="8" y="41"/>
                </a:lnTo>
                <a:lnTo>
                  <a:pt x="9" y="38"/>
                </a:lnTo>
                <a:lnTo>
                  <a:pt x="8" y="37"/>
                </a:lnTo>
                <a:lnTo>
                  <a:pt x="5" y="40"/>
                </a:lnTo>
                <a:lnTo>
                  <a:pt x="4" y="43"/>
                </a:lnTo>
                <a:lnTo>
                  <a:pt x="2" y="46"/>
                </a:lnTo>
                <a:lnTo>
                  <a:pt x="1" y="44"/>
                </a:lnTo>
                <a:lnTo>
                  <a:pt x="0" y="39"/>
                </a:lnTo>
                <a:lnTo>
                  <a:pt x="2" y="35"/>
                </a:lnTo>
                <a:lnTo>
                  <a:pt x="6" y="30"/>
                </a:lnTo>
                <a:lnTo>
                  <a:pt x="6" y="25"/>
                </a:lnTo>
                <a:lnTo>
                  <a:pt x="4" y="23"/>
                </a:lnTo>
                <a:lnTo>
                  <a:pt x="4" y="18"/>
                </a:lnTo>
                <a:lnTo>
                  <a:pt x="9" y="14"/>
                </a:lnTo>
                <a:lnTo>
                  <a:pt x="10" y="5"/>
                </a:lnTo>
                <a:lnTo>
                  <a:pt x="13" y="1"/>
                </a:lnTo>
                <a:lnTo>
                  <a:pt x="25" y="1"/>
                </a:lnTo>
                <a:lnTo>
                  <a:pt x="3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88" name="Freeform 288">
            <a:extLst>
              <a:ext uri="{C183D7F6-B498-43B3-948B-1728B52AA6E4}">
                <adec:decorative xmlns:adec="http://schemas.microsoft.com/office/drawing/2017/decorative" val="1"/>
              </a:ext>
            </a:extLst>
          </p:cNvPr>
          <p:cNvSpPr>
            <a:spLocks/>
          </p:cNvSpPr>
          <p:nvPr/>
        </p:nvSpPr>
        <p:spPr bwMode="gray">
          <a:xfrm>
            <a:off x="7123307" y="3211499"/>
            <a:ext cx="61567" cy="52232"/>
          </a:xfrm>
          <a:custGeom>
            <a:avLst/>
            <a:gdLst>
              <a:gd name="T0" fmla="*/ 2147483647 w 25"/>
              <a:gd name="T1" fmla="*/ 2147483647 h 22"/>
              <a:gd name="T2" fmla="*/ 2147483647 w 25"/>
              <a:gd name="T3" fmla="*/ 0 h 22"/>
              <a:gd name="T4" fmla="*/ 2147483647 w 25"/>
              <a:gd name="T5" fmla="*/ 2147483647 h 22"/>
              <a:gd name="T6" fmla="*/ 2147483647 w 25"/>
              <a:gd name="T7" fmla="*/ 2147483647 h 22"/>
              <a:gd name="T8" fmla="*/ 2147483647 w 25"/>
              <a:gd name="T9" fmla="*/ 2147483647 h 22"/>
              <a:gd name="T10" fmla="*/ 2147483647 w 25"/>
              <a:gd name="T11" fmla="*/ 2147483647 h 22"/>
              <a:gd name="T12" fmla="*/ 2147483647 w 25"/>
              <a:gd name="T13" fmla="*/ 2147483647 h 22"/>
              <a:gd name="T14" fmla="*/ 2147483647 w 25"/>
              <a:gd name="T15" fmla="*/ 2147483647 h 22"/>
              <a:gd name="T16" fmla="*/ 2147483647 w 25"/>
              <a:gd name="T17" fmla="*/ 2147483647 h 22"/>
              <a:gd name="T18" fmla="*/ 2147483647 w 25"/>
              <a:gd name="T19" fmla="*/ 2147483647 h 22"/>
              <a:gd name="T20" fmla="*/ 2147483647 w 25"/>
              <a:gd name="T21" fmla="*/ 2147483647 h 22"/>
              <a:gd name="T22" fmla="*/ 0 w 25"/>
              <a:gd name="T23" fmla="*/ 2147483647 h 22"/>
              <a:gd name="T24" fmla="*/ 0 w 25"/>
              <a:gd name="T25" fmla="*/ 2147483647 h 22"/>
              <a:gd name="T26" fmla="*/ 2147483647 w 25"/>
              <a:gd name="T27" fmla="*/ 2147483647 h 22"/>
              <a:gd name="T28" fmla="*/ 2147483647 w 25"/>
              <a:gd name="T29" fmla="*/ 2147483647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22"/>
              <a:gd name="T47" fmla="*/ 25 w 25"/>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22">
                <a:moveTo>
                  <a:pt x="6" y="1"/>
                </a:moveTo>
                <a:lnTo>
                  <a:pt x="11" y="0"/>
                </a:lnTo>
                <a:lnTo>
                  <a:pt x="12" y="2"/>
                </a:lnTo>
                <a:lnTo>
                  <a:pt x="18" y="3"/>
                </a:lnTo>
                <a:lnTo>
                  <a:pt x="22" y="11"/>
                </a:lnTo>
                <a:lnTo>
                  <a:pt x="25" y="12"/>
                </a:lnTo>
                <a:lnTo>
                  <a:pt x="23" y="19"/>
                </a:lnTo>
                <a:lnTo>
                  <a:pt x="17" y="22"/>
                </a:lnTo>
                <a:lnTo>
                  <a:pt x="14" y="20"/>
                </a:lnTo>
                <a:lnTo>
                  <a:pt x="9" y="18"/>
                </a:lnTo>
                <a:lnTo>
                  <a:pt x="5" y="21"/>
                </a:lnTo>
                <a:lnTo>
                  <a:pt x="0" y="17"/>
                </a:lnTo>
                <a:lnTo>
                  <a:pt x="0" y="14"/>
                </a:lnTo>
                <a:lnTo>
                  <a:pt x="6" y="8"/>
                </a:lnTo>
                <a:lnTo>
                  <a:pt x="6"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89" name="Freeform 289">
            <a:extLst>
              <a:ext uri="{C183D7F6-B498-43B3-948B-1728B52AA6E4}">
                <adec:decorative xmlns:adec="http://schemas.microsoft.com/office/drawing/2017/decorative" val="1"/>
              </a:ext>
            </a:extLst>
          </p:cNvPr>
          <p:cNvSpPr>
            <a:spLocks/>
          </p:cNvSpPr>
          <p:nvPr/>
        </p:nvSpPr>
        <p:spPr bwMode="gray">
          <a:xfrm>
            <a:off x="7375171" y="3282386"/>
            <a:ext cx="89552" cy="106329"/>
          </a:xfrm>
          <a:custGeom>
            <a:avLst/>
            <a:gdLst>
              <a:gd name="T0" fmla="*/ 2147483647 w 37"/>
              <a:gd name="T1" fmla="*/ 2147483647 h 43"/>
              <a:gd name="T2" fmla="*/ 2147483647 w 37"/>
              <a:gd name="T3" fmla="*/ 2147483647 h 43"/>
              <a:gd name="T4" fmla="*/ 2147483647 w 37"/>
              <a:gd name="T5" fmla="*/ 2147483647 h 43"/>
              <a:gd name="T6" fmla="*/ 2147483647 w 37"/>
              <a:gd name="T7" fmla="*/ 2147483647 h 43"/>
              <a:gd name="T8" fmla="*/ 2147483647 w 37"/>
              <a:gd name="T9" fmla="*/ 2147483647 h 43"/>
              <a:gd name="T10" fmla="*/ 2147483647 w 37"/>
              <a:gd name="T11" fmla="*/ 2147483647 h 43"/>
              <a:gd name="T12" fmla="*/ 2147483647 w 37"/>
              <a:gd name="T13" fmla="*/ 2147483647 h 43"/>
              <a:gd name="T14" fmla="*/ 2147483647 w 37"/>
              <a:gd name="T15" fmla="*/ 2147483647 h 43"/>
              <a:gd name="T16" fmla="*/ 2147483647 w 37"/>
              <a:gd name="T17" fmla="*/ 2147483647 h 43"/>
              <a:gd name="T18" fmla="*/ 2147483647 w 37"/>
              <a:gd name="T19" fmla="*/ 2147483647 h 43"/>
              <a:gd name="T20" fmla="*/ 2147483647 w 37"/>
              <a:gd name="T21" fmla="*/ 2147483647 h 43"/>
              <a:gd name="T22" fmla="*/ 0 w 37"/>
              <a:gd name="T23" fmla="*/ 2147483647 h 43"/>
              <a:gd name="T24" fmla="*/ 2147483647 w 37"/>
              <a:gd name="T25" fmla="*/ 2147483647 h 43"/>
              <a:gd name="T26" fmla="*/ 2147483647 w 37"/>
              <a:gd name="T27" fmla="*/ 2147483647 h 43"/>
              <a:gd name="T28" fmla="*/ 2147483647 w 37"/>
              <a:gd name="T29" fmla="*/ 2147483647 h 43"/>
              <a:gd name="T30" fmla="*/ 2147483647 w 37"/>
              <a:gd name="T31" fmla="*/ 2147483647 h 43"/>
              <a:gd name="T32" fmla="*/ 2147483647 w 37"/>
              <a:gd name="T33" fmla="*/ 2147483647 h 43"/>
              <a:gd name="T34" fmla="*/ 2147483647 w 37"/>
              <a:gd name="T35" fmla="*/ 2147483647 h 43"/>
              <a:gd name="T36" fmla="*/ 2147483647 w 37"/>
              <a:gd name="T37" fmla="*/ 2147483647 h 43"/>
              <a:gd name="T38" fmla="*/ 2147483647 w 37"/>
              <a:gd name="T39" fmla="*/ 2147483647 h 43"/>
              <a:gd name="T40" fmla="*/ 2147483647 w 37"/>
              <a:gd name="T41" fmla="*/ 2147483647 h 43"/>
              <a:gd name="T42" fmla="*/ 2147483647 w 37"/>
              <a:gd name="T43" fmla="*/ 2147483647 h 43"/>
              <a:gd name="T44" fmla="*/ 2147483647 w 37"/>
              <a:gd name="T45" fmla="*/ 2147483647 h 43"/>
              <a:gd name="T46" fmla="*/ 2147483647 w 37"/>
              <a:gd name="T47" fmla="*/ 2147483647 h 43"/>
              <a:gd name="T48" fmla="*/ 2147483647 w 37"/>
              <a:gd name="T49" fmla="*/ 2147483647 h 43"/>
              <a:gd name="T50" fmla="*/ 2147483647 w 37"/>
              <a:gd name="T51" fmla="*/ 2147483647 h 43"/>
              <a:gd name="T52" fmla="*/ 2147483647 w 37"/>
              <a:gd name="T53" fmla="*/ 2147483647 h 43"/>
              <a:gd name="T54" fmla="*/ 2147483647 w 37"/>
              <a:gd name="T55" fmla="*/ 2147483647 h 43"/>
              <a:gd name="T56" fmla="*/ 2147483647 w 37"/>
              <a:gd name="T57" fmla="*/ 0 h 43"/>
              <a:gd name="T58" fmla="*/ 2147483647 w 37"/>
              <a:gd name="T59" fmla="*/ 2147483647 h 43"/>
              <a:gd name="T60" fmla="*/ 2147483647 w 37"/>
              <a:gd name="T61" fmla="*/ 2147483647 h 43"/>
              <a:gd name="T62" fmla="*/ 2147483647 w 37"/>
              <a:gd name="T63" fmla="*/ 2147483647 h 43"/>
              <a:gd name="T64" fmla="*/ 2147483647 w 37"/>
              <a:gd name="T65" fmla="*/ 2147483647 h 43"/>
              <a:gd name="T66" fmla="*/ 2147483647 w 37"/>
              <a:gd name="T67" fmla="*/ 2147483647 h 43"/>
              <a:gd name="T68" fmla="*/ 2147483647 w 37"/>
              <a:gd name="T69" fmla="*/ 2147483647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43"/>
              <a:gd name="T107" fmla="*/ 37 w 37"/>
              <a:gd name="T108" fmla="*/ 43 h 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43">
                <a:moveTo>
                  <a:pt x="26" y="28"/>
                </a:moveTo>
                <a:lnTo>
                  <a:pt x="28" y="31"/>
                </a:lnTo>
                <a:lnTo>
                  <a:pt x="25" y="37"/>
                </a:lnTo>
                <a:lnTo>
                  <a:pt x="25" y="40"/>
                </a:lnTo>
                <a:lnTo>
                  <a:pt x="24" y="43"/>
                </a:lnTo>
                <a:lnTo>
                  <a:pt x="22" y="39"/>
                </a:lnTo>
                <a:lnTo>
                  <a:pt x="21" y="33"/>
                </a:lnTo>
                <a:lnTo>
                  <a:pt x="16" y="33"/>
                </a:lnTo>
                <a:lnTo>
                  <a:pt x="13" y="32"/>
                </a:lnTo>
                <a:lnTo>
                  <a:pt x="9" y="34"/>
                </a:lnTo>
                <a:lnTo>
                  <a:pt x="4" y="36"/>
                </a:lnTo>
                <a:lnTo>
                  <a:pt x="0" y="34"/>
                </a:lnTo>
                <a:lnTo>
                  <a:pt x="4" y="33"/>
                </a:lnTo>
                <a:lnTo>
                  <a:pt x="6" y="33"/>
                </a:lnTo>
                <a:lnTo>
                  <a:pt x="8" y="31"/>
                </a:lnTo>
                <a:lnTo>
                  <a:pt x="7" y="29"/>
                </a:lnTo>
                <a:lnTo>
                  <a:pt x="8" y="24"/>
                </a:lnTo>
                <a:lnTo>
                  <a:pt x="12" y="19"/>
                </a:lnTo>
                <a:lnTo>
                  <a:pt x="15" y="10"/>
                </a:lnTo>
                <a:lnTo>
                  <a:pt x="19" y="9"/>
                </a:lnTo>
                <a:lnTo>
                  <a:pt x="20" y="11"/>
                </a:lnTo>
                <a:lnTo>
                  <a:pt x="18" y="14"/>
                </a:lnTo>
                <a:lnTo>
                  <a:pt x="19" y="18"/>
                </a:lnTo>
                <a:lnTo>
                  <a:pt x="23" y="14"/>
                </a:lnTo>
                <a:lnTo>
                  <a:pt x="24" y="11"/>
                </a:lnTo>
                <a:lnTo>
                  <a:pt x="20" y="8"/>
                </a:lnTo>
                <a:lnTo>
                  <a:pt x="21" y="4"/>
                </a:lnTo>
                <a:lnTo>
                  <a:pt x="26" y="1"/>
                </a:lnTo>
                <a:lnTo>
                  <a:pt x="35" y="0"/>
                </a:lnTo>
                <a:lnTo>
                  <a:pt x="37" y="3"/>
                </a:lnTo>
                <a:lnTo>
                  <a:pt x="34" y="9"/>
                </a:lnTo>
                <a:lnTo>
                  <a:pt x="36" y="13"/>
                </a:lnTo>
                <a:lnTo>
                  <a:pt x="35" y="19"/>
                </a:lnTo>
                <a:lnTo>
                  <a:pt x="28" y="25"/>
                </a:lnTo>
                <a:lnTo>
                  <a:pt x="26" y="2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90" name="Freeform 290">
            <a:extLst>
              <a:ext uri="{C183D7F6-B498-43B3-948B-1728B52AA6E4}">
                <adec:decorative xmlns:adec="http://schemas.microsoft.com/office/drawing/2017/decorative" val="1"/>
              </a:ext>
            </a:extLst>
          </p:cNvPr>
          <p:cNvSpPr>
            <a:spLocks/>
          </p:cNvSpPr>
          <p:nvPr/>
        </p:nvSpPr>
        <p:spPr bwMode="gray">
          <a:xfrm>
            <a:off x="7436738" y="3407370"/>
            <a:ext cx="14925" cy="37308"/>
          </a:xfrm>
          <a:custGeom>
            <a:avLst/>
            <a:gdLst>
              <a:gd name="T0" fmla="*/ 2147483647 w 6"/>
              <a:gd name="T1" fmla="*/ 2147483647 h 15"/>
              <a:gd name="T2" fmla="*/ 0 w 6"/>
              <a:gd name="T3" fmla="*/ 2147483647 h 15"/>
              <a:gd name="T4" fmla="*/ 0 w 6"/>
              <a:gd name="T5" fmla="*/ 2147483647 h 15"/>
              <a:gd name="T6" fmla="*/ 0 w 6"/>
              <a:gd name="T7" fmla="*/ 2147483647 h 15"/>
              <a:gd name="T8" fmla="*/ 2147483647 w 6"/>
              <a:gd name="T9" fmla="*/ 0 h 15"/>
              <a:gd name="T10" fmla="*/ 2147483647 w 6"/>
              <a:gd name="T11" fmla="*/ 2147483647 h 15"/>
              <a:gd name="T12" fmla="*/ 2147483647 w 6"/>
              <a:gd name="T13" fmla="*/ 2147483647 h 15"/>
              <a:gd name="T14" fmla="*/ 0 60000 65536"/>
              <a:gd name="T15" fmla="*/ 0 60000 65536"/>
              <a:gd name="T16" fmla="*/ 0 60000 65536"/>
              <a:gd name="T17" fmla="*/ 0 60000 65536"/>
              <a:gd name="T18" fmla="*/ 0 60000 65536"/>
              <a:gd name="T19" fmla="*/ 0 60000 65536"/>
              <a:gd name="T20" fmla="*/ 0 60000 65536"/>
              <a:gd name="T21" fmla="*/ 0 w 6"/>
              <a:gd name="T22" fmla="*/ 0 h 15"/>
              <a:gd name="T23" fmla="*/ 6 w 6"/>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5">
                <a:moveTo>
                  <a:pt x="6" y="15"/>
                </a:moveTo>
                <a:lnTo>
                  <a:pt x="0" y="13"/>
                </a:lnTo>
                <a:lnTo>
                  <a:pt x="0" y="7"/>
                </a:lnTo>
                <a:lnTo>
                  <a:pt x="0" y="3"/>
                </a:lnTo>
                <a:lnTo>
                  <a:pt x="2" y="0"/>
                </a:lnTo>
                <a:lnTo>
                  <a:pt x="5" y="5"/>
                </a:lnTo>
                <a:lnTo>
                  <a:pt x="6" y="1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91" name="Freeform 291">
            <a:extLst>
              <a:ext uri="{C183D7F6-B498-43B3-948B-1728B52AA6E4}">
                <adec:decorative xmlns:adec="http://schemas.microsoft.com/office/drawing/2017/decorative" val="1"/>
              </a:ext>
            </a:extLst>
          </p:cNvPr>
          <p:cNvSpPr>
            <a:spLocks/>
          </p:cNvSpPr>
          <p:nvPr/>
        </p:nvSpPr>
        <p:spPr bwMode="gray">
          <a:xfrm>
            <a:off x="7358380" y="3360734"/>
            <a:ext cx="83955" cy="78348"/>
          </a:xfrm>
          <a:custGeom>
            <a:avLst/>
            <a:gdLst>
              <a:gd name="T0" fmla="*/ 2147483647 w 34"/>
              <a:gd name="T1" fmla="*/ 2147483647 h 32"/>
              <a:gd name="T2" fmla="*/ 2147483647 w 34"/>
              <a:gd name="T3" fmla="*/ 2147483647 h 32"/>
              <a:gd name="T4" fmla="*/ 2147483647 w 34"/>
              <a:gd name="T5" fmla="*/ 2147483647 h 32"/>
              <a:gd name="T6" fmla="*/ 2147483647 w 34"/>
              <a:gd name="T7" fmla="*/ 2147483647 h 32"/>
              <a:gd name="T8" fmla="*/ 2147483647 w 34"/>
              <a:gd name="T9" fmla="*/ 2147483647 h 32"/>
              <a:gd name="T10" fmla="*/ 2147483647 w 34"/>
              <a:gd name="T11" fmla="*/ 2147483647 h 32"/>
              <a:gd name="T12" fmla="*/ 2147483647 w 34"/>
              <a:gd name="T13" fmla="*/ 2147483647 h 32"/>
              <a:gd name="T14" fmla="*/ 2147483647 w 34"/>
              <a:gd name="T15" fmla="*/ 2147483647 h 32"/>
              <a:gd name="T16" fmla="*/ 0 w 34"/>
              <a:gd name="T17" fmla="*/ 2147483647 h 32"/>
              <a:gd name="T18" fmla="*/ 2147483647 w 34"/>
              <a:gd name="T19" fmla="*/ 2147483647 h 32"/>
              <a:gd name="T20" fmla="*/ 2147483647 w 34"/>
              <a:gd name="T21" fmla="*/ 2147483647 h 32"/>
              <a:gd name="T22" fmla="*/ 2147483647 w 34"/>
              <a:gd name="T23" fmla="*/ 2147483647 h 32"/>
              <a:gd name="T24" fmla="*/ 2147483647 w 34"/>
              <a:gd name="T25" fmla="*/ 2147483647 h 32"/>
              <a:gd name="T26" fmla="*/ 2147483647 w 34"/>
              <a:gd name="T27" fmla="*/ 0 h 32"/>
              <a:gd name="T28" fmla="*/ 2147483647 w 34"/>
              <a:gd name="T29" fmla="*/ 2147483647 h 32"/>
              <a:gd name="T30" fmla="*/ 2147483647 w 34"/>
              <a:gd name="T31" fmla="*/ 2147483647 h 32"/>
              <a:gd name="T32" fmla="*/ 2147483647 w 34"/>
              <a:gd name="T33" fmla="*/ 2147483647 h 32"/>
              <a:gd name="T34" fmla="*/ 2147483647 w 34"/>
              <a:gd name="T35" fmla="*/ 2147483647 h 32"/>
              <a:gd name="T36" fmla="*/ 2147483647 w 34"/>
              <a:gd name="T37" fmla="*/ 2147483647 h 32"/>
              <a:gd name="T38" fmla="*/ 2147483647 w 34"/>
              <a:gd name="T39" fmla="*/ 2147483647 h 32"/>
              <a:gd name="T40" fmla="*/ 2147483647 w 34"/>
              <a:gd name="T41" fmla="*/ 2147483647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32"/>
              <a:gd name="T65" fmla="*/ 34 w 34"/>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32">
                <a:moveTo>
                  <a:pt x="34" y="19"/>
                </a:moveTo>
                <a:lnTo>
                  <a:pt x="32" y="22"/>
                </a:lnTo>
                <a:lnTo>
                  <a:pt x="32" y="26"/>
                </a:lnTo>
                <a:lnTo>
                  <a:pt x="32" y="32"/>
                </a:lnTo>
                <a:lnTo>
                  <a:pt x="25" y="26"/>
                </a:lnTo>
                <a:lnTo>
                  <a:pt x="19" y="24"/>
                </a:lnTo>
                <a:lnTo>
                  <a:pt x="15" y="22"/>
                </a:lnTo>
                <a:lnTo>
                  <a:pt x="7" y="16"/>
                </a:lnTo>
                <a:lnTo>
                  <a:pt x="0" y="7"/>
                </a:lnTo>
                <a:lnTo>
                  <a:pt x="4" y="4"/>
                </a:lnTo>
                <a:lnTo>
                  <a:pt x="6" y="2"/>
                </a:lnTo>
                <a:lnTo>
                  <a:pt x="10" y="4"/>
                </a:lnTo>
                <a:lnTo>
                  <a:pt x="15" y="2"/>
                </a:lnTo>
                <a:lnTo>
                  <a:pt x="19" y="0"/>
                </a:lnTo>
                <a:lnTo>
                  <a:pt x="22" y="1"/>
                </a:lnTo>
                <a:lnTo>
                  <a:pt x="27" y="1"/>
                </a:lnTo>
                <a:lnTo>
                  <a:pt x="28" y="7"/>
                </a:lnTo>
                <a:lnTo>
                  <a:pt x="30" y="11"/>
                </a:lnTo>
                <a:lnTo>
                  <a:pt x="31" y="8"/>
                </a:lnTo>
                <a:lnTo>
                  <a:pt x="33" y="12"/>
                </a:lnTo>
                <a:lnTo>
                  <a:pt x="34" y="1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92" name="Freeform 292">
            <a:extLst>
              <a:ext uri="{C183D7F6-B498-43B3-948B-1728B52AA6E4}">
                <adec:decorative xmlns:adec="http://schemas.microsoft.com/office/drawing/2017/decorative" val="1"/>
              </a:ext>
            </a:extLst>
          </p:cNvPr>
          <p:cNvSpPr>
            <a:spLocks/>
          </p:cNvSpPr>
          <p:nvPr/>
        </p:nvSpPr>
        <p:spPr bwMode="gray">
          <a:xfrm>
            <a:off x="7203530" y="3254405"/>
            <a:ext cx="7463" cy="14924"/>
          </a:xfrm>
          <a:custGeom>
            <a:avLst/>
            <a:gdLst>
              <a:gd name="T0" fmla="*/ 2147483647 w 3"/>
              <a:gd name="T1" fmla="*/ 2147483647 h 6"/>
              <a:gd name="T2" fmla="*/ 0 w 3"/>
              <a:gd name="T3" fmla="*/ 2147483647 h 6"/>
              <a:gd name="T4" fmla="*/ 0 w 3"/>
              <a:gd name="T5" fmla="*/ 2147483647 h 6"/>
              <a:gd name="T6" fmla="*/ 2147483647 w 3"/>
              <a:gd name="T7" fmla="*/ 0 h 6"/>
              <a:gd name="T8" fmla="*/ 2147483647 w 3"/>
              <a:gd name="T9" fmla="*/ 2147483647 h 6"/>
              <a:gd name="T10" fmla="*/ 2147483647 w 3"/>
              <a:gd name="T11" fmla="*/ 2147483647 h 6"/>
              <a:gd name="T12" fmla="*/ 0 60000 65536"/>
              <a:gd name="T13" fmla="*/ 0 60000 65536"/>
              <a:gd name="T14" fmla="*/ 0 60000 65536"/>
              <a:gd name="T15" fmla="*/ 0 60000 65536"/>
              <a:gd name="T16" fmla="*/ 0 60000 65536"/>
              <a:gd name="T17" fmla="*/ 0 60000 65536"/>
              <a:gd name="T18" fmla="*/ 0 w 3"/>
              <a:gd name="T19" fmla="*/ 0 h 6"/>
              <a:gd name="T20" fmla="*/ 3 w 3"/>
              <a:gd name="T21" fmla="*/ 6 h 6"/>
            </a:gdLst>
            <a:ahLst/>
            <a:cxnLst>
              <a:cxn ang="T12">
                <a:pos x="T0" y="T1"/>
              </a:cxn>
              <a:cxn ang="T13">
                <a:pos x="T2" y="T3"/>
              </a:cxn>
              <a:cxn ang="T14">
                <a:pos x="T4" y="T5"/>
              </a:cxn>
              <a:cxn ang="T15">
                <a:pos x="T6" y="T7"/>
              </a:cxn>
              <a:cxn ang="T16">
                <a:pos x="T8" y="T9"/>
              </a:cxn>
              <a:cxn ang="T17">
                <a:pos x="T10" y="T11"/>
              </a:cxn>
            </a:cxnLst>
            <a:rect l="T18" t="T19" r="T20" b="T21"/>
            <a:pathLst>
              <a:path w="3" h="6">
                <a:moveTo>
                  <a:pt x="1" y="6"/>
                </a:moveTo>
                <a:lnTo>
                  <a:pt x="0" y="4"/>
                </a:lnTo>
                <a:lnTo>
                  <a:pt x="0" y="2"/>
                </a:lnTo>
                <a:lnTo>
                  <a:pt x="3" y="0"/>
                </a:lnTo>
                <a:lnTo>
                  <a:pt x="3" y="2"/>
                </a:lnTo>
                <a:lnTo>
                  <a:pt x="1"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93" name="Freeform 293">
            <a:extLst>
              <a:ext uri="{C183D7F6-B498-43B3-948B-1728B52AA6E4}">
                <adec:decorative xmlns:adec="http://schemas.microsoft.com/office/drawing/2017/decorative" val="1"/>
              </a:ext>
            </a:extLst>
          </p:cNvPr>
          <p:cNvSpPr>
            <a:spLocks/>
          </p:cNvSpPr>
          <p:nvPr/>
        </p:nvSpPr>
        <p:spPr bwMode="gray">
          <a:xfrm>
            <a:off x="7162486" y="3185383"/>
            <a:ext cx="7463" cy="13059"/>
          </a:xfrm>
          <a:custGeom>
            <a:avLst/>
            <a:gdLst>
              <a:gd name="T0" fmla="*/ 2147483647 w 3"/>
              <a:gd name="T1" fmla="*/ 0 h 5"/>
              <a:gd name="T2" fmla="*/ 2147483647 w 3"/>
              <a:gd name="T3" fmla="*/ 2147483647 h 5"/>
              <a:gd name="T4" fmla="*/ 0 w 3"/>
              <a:gd name="T5" fmla="*/ 2147483647 h 5"/>
              <a:gd name="T6" fmla="*/ 2147483647 w 3"/>
              <a:gd name="T7" fmla="*/ 0 h 5"/>
              <a:gd name="T8" fmla="*/ 2147483647 w 3"/>
              <a:gd name="T9" fmla="*/ 0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3" y="0"/>
                </a:moveTo>
                <a:lnTo>
                  <a:pt x="3" y="4"/>
                </a:lnTo>
                <a:lnTo>
                  <a:pt x="0" y="5"/>
                </a:lnTo>
                <a:lnTo>
                  <a:pt x="1" y="0"/>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94" name="Freeform 294">
            <a:extLst>
              <a:ext uri="{C183D7F6-B498-43B3-948B-1728B52AA6E4}">
                <adec:decorative xmlns:adec="http://schemas.microsoft.com/office/drawing/2017/decorative" val="1"/>
              </a:ext>
            </a:extLst>
          </p:cNvPr>
          <p:cNvSpPr>
            <a:spLocks/>
          </p:cNvSpPr>
          <p:nvPr/>
        </p:nvSpPr>
        <p:spPr bwMode="gray">
          <a:xfrm>
            <a:off x="7158754" y="3105169"/>
            <a:ext cx="11193" cy="13059"/>
          </a:xfrm>
          <a:custGeom>
            <a:avLst/>
            <a:gdLst>
              <a:gd name="T0" fmla="*/ 2147483647 w 5"/>
              <a:gd name="T1" fmla="*/ 0 h 5"/>
              <a:gd name="T2" fmla="*/ 2147483647 w 5"/>
              <a:gd name="T3" fmla="*/ 2147483647 h 5"/>
              <a:gd name="T4" fmla="*/ 0 w 5"/>
              <a:gd name="T5" fmla="*/ 2147483647 h 5"/>
              <a:gd name="T6" fmla="*/ 2147483647 w 5"/>
              <a:gd name="T7" fmla="*/ 2147483647 h 5"/>
              <a:gd name="T8" fmla="*/ 2147483647 w 5"/>
              <a:gd name="T9" fmla="*/ 0 h 5"/>
              <a:gd name="T10" fmla="*/ 2147483647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5" y="0"/>
                </a:moveTo>
                <a:lnTo>
                  <a:pt x="4" y="5"/>
                </a:lnTo>
                <a:lnTo>
                  <a:pt x="0" y="5"/>
                </a:lnTo>
                <a:lnTo>
                  <a:pt x="1" y="1"/>
                </a:lnTo>
                <a:lnTo>
                  <a:pt x="3" y="0"/>
                </a:lnTo>
                <a:lnTo>
                  <a:pt x="5"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95" name="Freeform 295">
            <a:extLst>
              <a:ext uri="{C183D7F6-B498-43B3-948B-1728B52AA6E4}">
                <adec:decorative xmlns:adec="http://schemas.microsoft.com/office/drawing/2017/decorative" val="1"/>
              </a:ext>
            </a:extLst>
          </p:cNvPr>
          <p:cNvSpPr>
            <a:spLocks/>
          </p:cNvSpPr>
          <p:nvPr/>
        </p:nvSpPr>
        <p:spPr bwMode="gray">
          <a:xfrm>
            <a:off x="7149426" y="3065995"/>
            <a:ext cx="14925" cy="27981"/>
          </a:xfrm>
          <a:custGeom>
            <a:avLst/>
            <a:gdLst>
              <a:gd name="T0" fmla="*/ 2147483647 w 7"/>
              <a:gd name="T1" fmla="*/ 0 h 11"/>
              <a:gd name="T2" fmla="*/ 2147483647 w 7"/>
              <a:gd name="T3" fmla="*/ 2147483647 h 11"/>
              <a:gd name="T4" fmla="*/ 2147483647 w 7"/>
              <a:gd name="T5" fmla="*/ 2147483647 h 11"/>
              <a:gd name="T6" fmla="*/ 0 w 7"/>
              <a:gd name="T7" fmla="*/ 2147483647 h 11"/>
              <a:gd name="T8" fmla="*/ 0 w 7"/>
              <a:gd name="T9" fmla="*/ 2147483647 h 11"/>
              <a:gd name="T10" fmla="*/ 2147483647 w 7"/>
              <a:gd name="T11" fmla="*/ 2147483647 h 11"/>
              <a:gd name="T12" fmla="*/ 2147483647 w 7"/>
              <a:gd name="T13" fmla="*/ 0 h 11"/>
              <a:gd name="T14" fmla="*/ 0 60000 65536"/>
              <a:gd name="T15" fmla="*/ 0 60000 65536"/>
              <a:gd name="T16" fmla="*/ 0 60000 65536"/>
              <a:gd name="T17" fmla="*/ 0 60000 65536"/>
              <a:gd name="T18" fmla="*/ 0 60000 65536"/>
              <a:gd name="T19" fmla="*/ 0 60000 65536"/>
              <a:gd name="T20" fmla="*/ 0 60000 65536"/>
              <a:gd name="T21" fmla="*/ 0 w 7"/>
              <a:gd name="T22" fmla="*/ 0 h 11"/>
              <a:gd name="T23" fmla="*/ 7 w 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1">
                <a:moveTo>
                  <a:pt x="7" y="0"/>
                </a:moveTo>
                <a:lnTo>
                  <a:pt x="7" y="5"/>
                </a:lnTo>
                <a:lnTo>
                  <a:pt x="4" y="9"/>
                </a:lnTo>
                <a:lnTo>
                  <a:pt x="0" y="11"/>
                </a:lnTo>
                <a:lnTo>
                  <a:pt x="0" y="8"/>
                </a:lnTo>
                <a:lnTo>
                  <a:pt x="4" y="2"/>
                </a:lnTo>
                <a:lnTo>
                  <a:pt x="7"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96" name="Freeform 296">
            <a:extLst>
              <a:ext uri="{C183D7F6-B498-43B3-948B-1728B52AA6E4}">
                <adec:decorative xmlns:adec="http://schemas.microsoft.com/office/drawing/2017/decorative" val="1"/>
              </a:ext>
            </a:extLst>
          </p:cNvPr>
          <p:cNvSpPr>
            <a:spLocks/>
          </p:cNvSpPr>
          <p:nvPr/>
        </p:nvSpPr>
        <p:spPr bwMode="gray">
          <a:xfrm>
            <a:off x="7278156" y="3396176"/>
            <a:ext cx="9328" cy="3731"/>
          </a:xfrm>
          <a:custGeom>
            <a:avLst/>
            <a:gdLst>
              <a:gd name="T0" fmla="*/ 0 w 4"/>
              <a:gd name="T1" fmla="*/ 2147483646 h 2"/>
              <a:gd name="T2" fmla="*/ 2147483647 w 4"/>
              <a:gd name="T3" fmla="*/ 0 h 2"/>
              <a:gd name="T4" fmla="*/ 2147483647 w 4"/>
              <a:gd name="T5" fmla="*/ 2147483646 h 2"/>
              <a:gd name="T6" fmla="*/ 2147483647 w 4"/>
              <a:gd name="T7" fmla="*/ 2147483646 h 2"/>
              <a:gd name="T8" fmla="*/ 0 w 4"/>
              <a:gd name="T9" fmla="*/ 2147483646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2"/>
                </a:lnTo>
                <a:lnTo>
                  <a:pt x="2"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97" name="Freeform 297">
            <a:extLst>
              <a:ext uri="{C183D7F6-B498-43B3-948B-1728B52AA6E4}">
                <adec:decorative xmlns:adec="http://schemas.microsoft.com/office/drawing/2017/decorative" val="1"/>
              </a:ext>
            </a:extLst>
          </p:cNvPr>
          <p:cNvSpPr>
            <a:spLocks/>
          </p:cNvSpPr>
          <p:nvPr/>
        </p:nvSpPr>
        <p:spPr bwMode="gray">
          <a:xfrm>
            <a:off x="7071069" y="3211500"/>
            <a:ext cx="97015" cy="158561"/>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2147483647 h 64"/>
              <a:gd name="T16" fmla="*/ 2147483647 w 40"/>
              <a:gd name="T17" fmla="*/ 2147483647 h 64"/>
              <a:gd name="T18" fmla="*/ 2147483647 w 40"/>
              <a:gd name="T19" fmla="*/ 2147483647 h 64"/>
              <a:gd name="T20" fmla="*/ 2147483647 w 40"/>
              <a:gd name="T21" fmla="*/ 2147483647 h 64"/>
              <a:gd name="T22" fmla="*/ 2147483647 w 40"/>
              <a:gd name="T23" fmla="*/ 2147483647 h 64"/>
              <a:gd name="T24" fmla="*/ 0 w 40"/>
              <a:gd name="T25" fmla="*/ 2147483647 h 64"/>
              <a:gd name="T26" fmla="*/ 2147483647 w 40"/>
              <a:gd name="T27" fmla="*/ 2147483647 h 64"/>
              <a:gd name="T28" fmla="*/ 2147483647 w 40"/>
              <a:gd name="T29" fmla="*/ 2147483647 h 64"/>
              <a:gd name="T30" fmla="*/ 2147483647 w 40"/>
              <a:gd name="T31" fmla="*/ 2147483647 h 64"/>
              <a:gd name="T32" fmla="*/ 2147483647 w 40"/>
              <a:gd name="T33" fmla="*/ 2147483647 h 64"/>
              <a:gd name="T34" fmla="*/ 2147483647 w 40"/>
              <a:gd name="T35" fmla="*/ 2147483647 h 64"/>
              <a:gd name="T36" fmla="*/ 2147483647 w 40"/>
              <a:gd name="T37" fmla="*/ 2147483647 h 64"/>
              <a:gd name="T38" fmla="*/ 2147483647 w 40"/>
              <a:gd name="T39" fmla="*/ 2147483647 h 64"/>
              <a:gd name="T40" fmla="*/ 2147483647 w 40"/>
              <a:gd name="T41" fmla="*/ 2147483647 h 64"/>
              <a:gd name="T42" fmla="*/ 2147483647 w 40"/>
              <a:gd name="T43" fmla="*/ 2147483647 h 64"/>
              <a:gd name="T44" fmla="*/ 2147483647 w 40"/>
              <a:gd name="T45" fmla="*/ 2147483647 h 64"/>
              <a:gd name="T46" fmla="*/ 2147483647 w 40"/>
              <a:gd name="T47" fmla="*/ 2147483647 h 64"/>
              <a:gd name="T48" fmla="*/ 2147483647 w 40"/>
              <a:gd name="T49" fmla="*/ 2147483647 h 64"/>
              <a:gd name="T50" fmla="*/ 2147483647 w 40"/>
              <a:gd name="T51" fmla="*/ 2147483647 h 64"/>
              <a:gd name="T52" fmla="*/ 2147483647 w 40"/>
              <a:gd name="T53" fmla="*/ 2147483647 h 64"/>
              <a:gd name="T54" fmla="*/ 2147483647 w 40"/>
              <a:gd name="T55" fmla="*/ 2147483647 h 64"/>
              <a:gd name="T56" fmla="*/ 2147483647 w 40"/>
              <a:gd name="T57" fmla="*/ 2147483647 h 64"/>
              <a:gd name="T58" fmla="*/ 2147483647 w 40"/>
              <a:gd name="T59" fmla="*/ 2147483647 h 64"/>
              <a:gd name="T60" fmla="*/ 2147483647 w 40"/>
              <a:gd name="T61" fmla="*/ 2147483647 h 64"/>
              <a:gd name="T62" fmla="*/ 2147483647 w 40"/>
              <a:gd name="T63" fmla="*/ 2147483647 h 64"/>
              <a:gd name="T64" fmla="*/ 2147483647 w 40"/>
              <a:gd name="T65" fmla="*/ 0 h 64"/>
              <a:gd name="T66" fmla="*/ 2147483647 w 40"/>
              <a:gd name="T67" fmla="*/ 2147483647 h 64"/>
              <a:gd name="T68" fmla="*/ 2147483647 w 40"/>
              <a:gd name="T69" fmla="*/ 2147483647 h 64"/>
              <a:gd name="T70" fmla="*/ 2147483647 w 40"/>
              <a:gd name="T71" fmla="*/ 2147483647 h 64"/>
              <a:gd name="T72" fmla="*/ 2147483647 w 40"/>
              <a:gd name="T73" fmla="*/ 2147483647 h 64"/>
              <a:gd name="T74" fmla="*/ 2147483647 w 40"/>
              <a:gd name="T75" fmla="*/ 2147483647 h 64"/>
              <a:gd name="T76" fmla="*/ 2147483647 w 40"/>
              <a:gd name="T77" fmla="*/ 2147483647 h 64"/>
              <a:gd name="T78" fmla="*/ 2147483647 w 40"/>
              <a:gd name="T79" fmla="*/ 2147483647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64"/>
              <a:gd name="T122" fmla="*/ 40 w 40"/>
              <a:gd name="T123" fmla="*/ 64 h 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64">
                <a:moveTo>
                  <a:pt x="39" y="21"/>
                </a:moveTo>
                <a:lnTo>
                  <a:pt x="39" y="30"/>
                </a:lnTo>
                <a:lnTo>
                  <a:pt x="40" y="34"/>
                </a:lnTo>
                <a:lnTo>
                  <a:pt x="39" y="40"/>
                </a:lnTo>
                <a:lnTo>
                  <a:pt x="36" y="52"/>
                </a:lnTo>
                <a:lnTo>
                  <a:pt x="31" y="53"/>
                </a:lnTo>
                <a:lnTo>
                  <a:pt x="22" y="57"/>
                </a:lnTo>
                <a:lnTo>
                  <a:pt x="14" y="61"/>
                </a:lnTo>
                <a:lnTo>
                  <a:pt x="9" y="64"/>
                </a:lnTo>
                <a:lnTo>
                  <a:pt x="5" y="63"/>
                </a:lnTo>
                <a:lnTo>
                  <a:pt x="4" y="60"/>
                </a:lnTo>
                <a:lnTo>
                  <a:pt x="1" y="58"/>
                </a:lnTo>
                <a:lnTo>
                  <a:pt x="0" y="52"/>
                </a:lnTo>
                <a:lnTo>
                  <a:pt x="3" y="50"/>
                </a:lnTo>
                <a:lnTo>
                  <a:pt x="12" y="46"/>
                </a:lnTo>
                <a:lnTo>
                  <a:pt x="11" y="45"/>
                </a:lnTo>
                <a:lnTo>
                  <a:pt x="9" y="44"/>
                </a:lnTo>
                <a:lnTo>
                  <a:pt x="9" y="39"/>
                </a:lnTo>
                <a:lnTo>
                  <a:pt x="12" y="33"/>
                </a:lnTo>
                <a:lnTo>
                  <a:pt x="9" y="32"/>
                </a:lnTo>
                <a:lnTo>
                  <a:pt x="5" y="34"/>
                </a:lnTo>
                <a:lnTo>
                  <a:pt x="3" y="32"/>
                </a:lnTo>
                <a:lnTo>
                  <a:pt x="6" y="30"/>
                </a:lnTo>
                <a:lnTo>
                  <a:pt x="6" y="27"/>
                </a:lnTo>
                <a:lnTo>
                  <a:pt x="3" y="22"/>
                </a:lnTo>
                <a:lnTo>
                  <a:pt x="5" y="17"/>
                </a:lnTo>
                <a:lnTo>
                  <a:pt x="9" y="16"/>
                </a:lnTo>
                <a:lnTo>
                  <a:pt x="13" y="18"/>
                </a:lnTo>
                <a:lnTo>
                  <a:pt x="18" y="15"/>
                </a:lnTo>
                <a:lnTo>
                  <a:pt x="16" y="11"/>
                </a:lnTo>
                <a:lnTo>
                  <a:pt x="18" y="4"/>
                </a:lnTo>
                <a:lnTo>
                  <a:pt x="20" y="1"/>
                </a:lnTo>
                <a:lnTo>
                  <a:pt x="28" y="0"/>
                </a:lnTo>
                <a:lnTo>
                  <a:pt x="28" y="7"/>
                </a:lnTo>
                <a:lnTo>
                  <a:pt x="22" y="13"/>
                </a:lnTo>
                <a:lnTo>
                  <a:pt x="22" y="16"/>
                </a:lnTo>
                <a:lnTo>
                  <a:pt x="27" y="20"/>
                </a:lnTo>
                <a:lnTo>
                  <a:pt x="31" y="17"/>
                </a:lnTo>
                <a:lnTo>
                  <a:pt x="36" y="19"/>
                </a:lnTo>
                <a:lnTo>
                  <a:pt x="39" y="2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98" name="Freeform 298">
            <a:extLst>
              <a:ext uri="{C183D7F6-B498-43B3-948B-1728B52AA6E4}">
                <adec:decorative xmlns:adec="http://schemas.microsoft.com/office/drawing/2017/decorative" val="1"/>
              </a:ext>
            </a:extLst>
          </p:cNvPr>
          <p:cNvSpPr>
            <a:spLocks/>
          </p:cNvSpPr>
          <p:nvPr/>
        </p:nvSpPr>
        <p:spPr bwMode="gray">
          <a:xfrm>
            <a:off x="7839721" y="1963528"/>
            <a:ext cx="9328" cy="1865"/>
          </a:xfrm>
          <a:custGeom>
            <a:avLst/>
            <a:gdLst>
              <a:gd name="T0" fmla="*/ 0 w 3"/>
              <a:gd name="T1" fmla="*/ 0 h 1"/>
              <a:gd name="T2" fmla="*/ 2147483647 w 3"/>
              <a:gd name="T3" fmla="*/ 0 h 1"/>
              <a:gd name="T4" fmla="*/ 2147483647 w 3"/>
              <a:gd name="T5" fmla="*/ 2147483646 h 1"/>
              <a:gd name="T6" fmla="*/ 0 w 3"/>
              <a:gd name="T7" fmla="*/ 2147483646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1"/>
                </a:lnTo>
                <a:lnTo>
                  <a:pt x="0"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299" name="Freeform 299">
            <a:extLst>
              <a:ext uri="{C183D7F6-B498-43B3-948B-1728B52AA6E4}">
                <adec:decorative xmlns:adec="http://schemas.microsoft.com/office/drawing/2017/decorative" val="1"/>
              </a:ext>
            </a:extLst>
          </p:cNvPr>
          <p:cNvSpPr>
            <a:spLocks/>
          </p:cNvSpPr>
          <p:nvPr/>
        </p:nvSpPr>
        <p:spPr bwMode="gray">
          <a:xfrm>
            <a:off x="7835989" y="1954199"/>
            <a:ext cx="9328" cy="3731"/>
          </a:xfrm>
          <a:custGeom>
            <a:avLst/>
            <a:gdLst>
              <a:gd name="T0" fmla="*/ 2147483647 w 4"/>
              <a:gd name="T1" fmla="*/ 2147483646 h 2"/>
              <a:gd name="T2" fmla="*/ 0 w 4"/>
              <a:gd name="T3" fmla="*/ 2147483646 h 2"/>
              <a:gd name="T4" fmla="*/ 2147483647 w 4"/>
              <a:gd name="T5" fmla="*/ 0 h 2"/>
              <a:gd name="T6" fmla="*/ 2147483647 w 4"/>
              <a:gd name="T7" fmla="*/ 2147483646 h 2"/>
              <a:gd name="T8" fmla="*/ 2147483647 w 4"/>
              <a:gd name="T9" fmla="*/ 2147483646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2"/>
                </a:moveTo>
                <a:lnTo>
                  <a:pt x="0" y="1"/>
                </a:lnTo>
                <a:lnTo>
                  <a:pt x="3" y="0"/>
                </a:lnTo>
                <a:lnTo>
                  <a:pt x="4" y="1"/>
                </a:lnTo>
                <a:lnTo>
                  <a:pt x="2"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00" name="Freeform 300">
            <a:extLst>
              <a:ext uri="{C183D7F6-B498-43B3-948B-1728B52AA6E4}">
                <adec:decorative xmlns:adec="http://schemas.microsoft.com/office/drawing/2017/decorative" val="1"/>
              </a:ext>
            </a:extLst>
          </p:cNvPr>
          <p:cNvSpPr>
            <a:spLocks/>
          </p:cNvSpPr>
          <p:nvPr/>
        </p:nvSpPr>
        <p:spPr bwMode="gray">
          <a:xfrm>
            <a:off x="7759497" y="1944873"/>
            <a:ext cx="9328" cy="1865"/>
          </a:xfrm>
          <a:custGeom>
            <a:avLst/>
            <a:gdLst>
              <a:gd name="T0" fmla="*/ 0 w 4"/>
              <a:gd name="T1" fmla="*/ 2147483646 h 1"/>
              <a:gd name="T2" fmla="*/ 0 w 4"/>
              <a:gd name="T3" fmla="*/ 0 h 1"/>
              <a:gd name="T4" fmla="*/ 2147483647 w 4"/>
              <a:gd name="T5" fmla="*/ 0 h 1"/>
              <a:gd name="T6" fmla="*/ 2147483647 w 4"/>
              <a:gd name="T7" fmla="*/ 2147483646 h 1"/>
              <a:gd name="T8" fmla="*/ 0 w 4"/>
              <a:gd name="T9" fmla="*/ 2147483646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0" y="1"/>
                </a:moveTo>
                <a:lnTo>
                  <a:pt x="0" y="0"/>
                </a:lnTo>
                <a:lnTo>
                  <a:pt x="3" y="0"/>
                </a:lnTo>
                <a:lnTo>
                  <a:pt x="4" y="1"/>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01" name="Freeform 301">
            <a:extLst>
              <a:ext uri="{C183D7F6-B498-43B3-948B-1728B52AA6E4}">
                <adec:decorative xmlns:adec="http://schemas.microsoft.com/office/drawing/2017/decorative" val="1"/>
              </a:ext>
            </a:extLst>
          </p:cNvPr>
          <p:cNvSpPr>
            <a:spLocks/>
          </p:cNvSpPr>
          <p:nvPr/>
        </p:nvSpPr>
        <p:spPr bwMode="gray">
          <a:xfrm>
            <a:off x="7768828" y="1948603"/>
            <a:ext cx="11193" cy="5596"/>
          </a:xfrm>
          <a:custGeom>
            <a:avLst/>
            <a:gdLst>
              <a:gd name="T0" fmla="*/ 0 w 5"/>
              <a:gd name="T1" fmla="*/ 0 h 2"/>
              <a:gd name="T2" fmla="*/ 2147483647 w 5"/>
              <a:gd name="T3" fmla="*/ 0 h 2"/>
              <a:gd name="T4" fmla="*/ 2147483647 w 5"/>
              <a:gd name="T5" fmla="*/ 2147483647 h 2"/>
              <a:gd name="T6" fmla="*/ 2147483647 w 5"/>
              <a:gd name="T7" fmla="*/ 2147483647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4" y="0"/>
                </a:lnTo>
                <a:lnTo>
                  <a:pt x="5" y="2"/>
                </a:lnTo>
                <a:lnTo>
                  <a:pt x="1"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02" name="Freeform 302">
            <a:extLst>
              <a:ext uri="{C183D7F6-B498-43B3-948B-1728B52AA6E4}">
                <adec:decorative xmlns:adec="http://schemas.microsoft.com/office/drawing/2017/decorative" val="1"/>
              </a:ext>
            </a:extLst>
          </p:cNvPr>
          <p:cNvSpPr>
            <a:spLocks/>
          </p:cNvSpPr>
          <p:nvPr/>
        </p:nvSpPr>
        <p:spPr bwMode="gray">
          <a:xfrm>
            <a:off x="7759498" y="1952333"/>
            <a:ext cx="5597" cy="3731"/>
          </a:xfrm>
          <a:custGeom>
            <a:avLst/>
            <a:gdLst>
              <a:gd name="T0" fmla="*/ 2147483646 w 3"/>
              <a:gd name="T1" fmla="*/ 0 h 2"/>
              <a:gd name="T2" fmla="*/ 2147483646 w 3"/>
              <a:gd name="T3" fmla="*/ 2147483646 h 2"/>
              <a:gd name="T4" fmla="*/ 0 w 3"/>
              <a:gd name="T5" fmla="*/ 2147483646 h 2"/>
              <a:gd name="T6" fmla="*/ 2147483646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3" y="0"/>
                </a:moveTo>
                <a:lnTo>
                  <a:pt x="3" y="2"/>
                </a:lnTo>
                <a:lnTo>
                  <a:pt x="0" y="1"/>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03" name="Freeform 303">
            <a:extLst>
              <a:ext uri="{C183D7F6-B498-43B3-948B-1728B52AA6E4}">
                <adec:decorative xmlns:adec="http://schemas.microsoft.com/office/drawing/2017/decorative" val="1"/>
              </a:ext>
            </a:extLst>
          </p:cNvPr>
          <p:cNvSpPr>
            <a:spLocks/>
          </p:cNvSpPr>
          <p:nvPr/>
        </p:nvSpPr>
        <p:spPr bwMode="gray">
          <a:xfrm>
            <a:off x="7733379" y="1957929"/>
            <a:ext cx="9328" cy="3731"/>
          </a:xfrm>
          <a:custGeom>
            <a:avLst/>
            <a:gdLst>
              <a:gd name="T0" fmla="*/ 2147483647 w 4"/>
              <a:gd name="T1" fmla="*/ 0 h 1"/>
              <a:gd name="T2" fmla="*/ 2147483647 w 4"/>
              <a:gd name="T3" fmla="*/ 0 h 1"/>
              <a:gd name="T4" fmla="*/ 2147483647 w 4"/>
              <a:gd name="T5" fmla="*/ 2147483647 h 1"/>
              <a:gd name="T6" fmla="*/ 2147483647 w 4"/>
              <a:gd name="T7" fmla="*/ 2147483647 h 1"/>
              <a:gd name="T8" fmla="*/ 0 w 4"/>
              <a:gd name="T9" fmla="*/ 2147483647 h 1"/>
              <a:gd name="T10" fmla="*/ 2147483647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1" y="0"/>
                </a:moveTo>
                <a:lnTo>
                  <a:pt x="4" y="0"/>
                </a:lnTo>
                <a:lnTo>
                  <a:pt x="4" y="1"/>
                </a:lnTo>
                <a:lnTo>
                  <a:pt x="2" y="1"/>
                </a:lnTo>
                <a:lnTo>
                  <a:pt x="0" y="1"/>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04" name="Freeform 304">
            <a:extLst>
              <a:ext uri="{C183D7F6-B498-43B3-948B-1728B52AA6E4}">
                <adec:decorative xmlns:adec="http://schemas.microsoft.com/office/drawing/2017/decorative" val="1"/>
              </a:ext>
            </a:extLst>
          </p:cNvPr>
          <p:cNvSpPr>
            <a:spLocks/>
          </p:cNvSpPr>
          <p:nvPr/>
        </p:nvSpPr>
        <p:spPr bwMode="gray">
          <a:xfrm>
            <a:off x="7707259" y="1965393"/>
            <a:ext cx="13060" cy="9327"/>
          </a:xfrm>
          <a:custGeom>
            <a:avLst/>
            <a:gdLst>
              <a:gd name="T0" fmla="*/ 0 w 5"/>
              <a:gd name="T1" fmla="*/ 2147483647 h 3"/>
              <a:gd name="T2" fmla="*/ 0 w 5"/>
              <a:gd name="T3" fmla="*/ 2147483647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0" y="1"/>
                </a:lnTo>
                <a:lnTo>
                  <a:pt x="3" y="0"/>
                </a:lnTo>
                <a:lnTo>
                  <a:pt x="5" y="1"/>
                </a:lnTo>
                <a:lnTo>
                  <a:pt x="3"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05" name="Freeform 305">
            <a:extLst>
              <a:ext uri="{C183D7F6-B498-43B3-948B-1728B52AA6E4}">
                <adec:decorative xmlns:adec="http://schemas.microsoft.com/office/drawing/2017/decorative" val="1"/>
              </a:ext>
            </a:extLst>
          </p:cNvPr>
          <p:cNvSpPr>
            <a:spLocks/>
          </p:cNvSpPr>
          <p:nvPr/>
        </p:nvSpPr>
        <p:spPr bwMode="gray">
          <a:xfrm>
            <a:off x="7737110" y="2023221"/>
            <a:ext cx="14925" cy="5596"/>
          </a:xfrm>
          <a:custGeom>
            <a:avLst/>
            <a:gdLst>
              <a:gd name="T0" fmla="*/ 2147483647 w 7"/>
              <a:gd name="T1" fmla="*/ 0 h 3"/>
              <a:gd name="T2" fmla="*/ 2147483647 w 7"/>
              <a:gd name="T3" fmla="*/ 2147483646 h 3"/>
              <a:gd name="T4" fmla="*/ 2147483647 w 7"/>
              <a:gd name="T5" fmla="*/ 2147483646 h 3"/>
              <a:gd name="T6" fmla="*/ 0 w 7"/>
              <a:gd name="T7" fmla="*/ 2147483646 h 3"/>
              <a:gd name="T8" fmla="*/ 2147483647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3" y="0"/>
                </a:moveTo>
                <a:lnTo>
                  <a:pt x="7" y="3"/>
                </a:lnTo>
                <a:lnTo>
                  <a:pt x="1" y="3"/>
                </a:lnTo>
                <a:lnTo>
                  <a:pt x="0" y="1"/>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06" name="Freeform 306">
            <a:extLst>
              <a:ext uri="{C183D7F6-B498-43B3-948B-1728B52AA6E4}">
                <adec:decorative xmlns:adec="http://schemas.microsoft.com/office/drawing/2017/decorative" val="1"/>
              </a:ext>
            </a:extLst>
          </p:cNvPr>
          <p:cNvSpPr>
            <a:spLocks/>
          </p:cNvSpPr>
          <p:nvPr/>
        </p:nvSpPr>
        <p:spPr bwMode="gray">
          <a:xfrm>
            <a:off x="7746439" y="2032547"/>
            <a:ext cx="5597" cy="3731"/>
          </a:xfrm>
          <a:custGeom>
            <a:avLst/>
            <a:gdLst>
              <a:gd name="T0" fmla="*/ 0 w 3"/>
              <a:gd name="T1" fmla="*/ 2147483646 h 2"/>
              <a:gd name="T2" fmla="*/ 2147483646 w 3"/>
              <a:gd name="T3" fmla="*/ 0 h 2"/>
              <a:gd name="T4" fmla="*/ 2147483646 w 3"/>
              <a:gd name="T5" fmla="*/ 0 h 2"/>
              <a:gd name="T6" fmla="*/ 2147483646 w 3"/>
              <a:gd name="T7" fmla="*/ 2147483646 h 2"/>
              <a:gd name="T8" fmla="*/ 0 w 3"/>
              <a:gd name="T9" fmla="*/ 2147483646 h 2"/>
              <a:gd name="T10" fmla="*/ 0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0" y="1"/>
                </a:moveTo>
                <a:lnTo>
                  <a:pt x="1" y="0"/>
                </a:lnTo>
                <a:lnTo>
                  <a:pt x="3" y="0"/>
                </a:lnTo>
                <a:lnTo>
                  <a:pt x="2" y="1"/>
                </a:lnTo>
                <a:lnTo>
                  <a:pt x="0"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07" name="Freeform 307">
            <a:extLst>
              <a:ext uri="{C183D7F6-B498-43B3-948B-1728B52AA6E4}">
                <adec:decorative xmlns:adec="http://schemas.microsoft.com/office/drawing/2017/decorative" val="1"/>
              </a:ext>
            </a:extLst>
          </p:cNvPr>
          <p:cNvSpPr>
            <a:spLocks/>
          </p:cNvSpPr>
          <p:nvPr/>
        </p:nvSpPr>
        <p:spPr bwMode="gray">
          <a:xfrm>
            <a:off x="7539350" y="1987776"/>
            <a:ext cx="240671" cy="184677"/>
          </a:xfrm>
          <a:custGeom>
            <a:avLst/>
            <a:gdLst>
              <a:gd name="T0" fmla="*/ 2147483647 w 99"/>
              <a:gd name="T1" fmla="*/ 2147483647 h 76"/>
              <a:gd name="T2" fmla="*/ 2147483647 w 99"/>
              <a:gd name="T3" fmla="*/ 2147483647 h 76"/>
              <a:gd name="T4" fmla="*/ 2147483647 w 99"/>
              <a:gd name="T5" fmla="*/ 2147483647 h 76"/>
              <a:gd name="T6" fmla="*/ 2147483647 w 99"/>
              <a:gd name="T7" fmla="*/ 2147483647 h 76"/>
              <a:gd name="T8" fmla="*/ 2147483647 w 99"/>
              <a:gd name="T9" fmla="*/ 2147483647 h 76"/>
              <a:gd name="T10" fmla="*/ 2147483647 w 99"/>
              <a:gd name="T11" fmla="*/ 2147483647 h 76"/>
              <a:gd name="T12" fmla="*/ 2147483647 w 99"/>
              <a:gd name="T13" fmla="*/ 2147483647 h 76"/>
              <a:gd name="T14" fmla="*/ 2147483647 w 99"/>
              <a:gd name="T15" fmla="*/ 2147483647 h 76"/>
              <a:gd name="T16" fmla="*/ 2147483647 w 99"/>
              <a:gd name="T17" fmla="*/ 2147483647 h 76"/>
              <a:gd name="T18" fmla="*/ 2147483647 w 99"/>
              <a:gd name="T19" fmla="*/ 2147483647 h 76"/>
              <a:gd name="T20" fmla="*/ 2147483647 w 99"/>
              <a:gd name="T21" fmla="*/ 2147483647 h 76"/>
              <a:gd name="T22" fmla="*/ 2147483647 w 99"/>
              <a:gd name="T23" fmla="*/ 2147483647 h 76"/>
              <a:gd name="T24" fmla="*/ 2147483647 w 99"/>
              <a:gd name="T25" fmla="*/ 2147483647 h 76"/>
              <a:gd name="T26" fmla="*/ 2147483647 w 99"/>
              <a:gd name="T27" fmla="*/ 2147483647 h 76"/>
              <a:gd name="T28" fmla="*/ 2147483647 w 99"/>
              <a:gd name="T29" fmla="*/ 2147483647 h 76"/>
              <a:gd name="T30" fmla="*/ 2147483647 w 99"/>
              <a:gd name="T31" fmla="*/ 2147483647 h 76"/>
              <a:gd name="T32" fmla="*/ 2147483647 w 99"/>
              <a:gd name="T33" fmla="*/ 2147483647 h 76"/>
              <a:gd name="T34" fmla="*/ 2147483647 w 99"/>
              <a:gd name="T35" fmla="*/ 2147483647 h 76"/>
              <a:gd name="T36" fmla="*/ 2147483647 w 99"/>
              <a:gd name="T37" fmla="*/ 2147483647 h 76"/>
              <a:gd name="T38" fmla="*/ 2147483647 w 99"/>
              <a:gd name="T39" fmla="*/ 2147483647 h 76"/>
              <a:gd name="T40" fmla="*/ 2147483647 w 99"/>
              <a:gd name="T41" fmla="*/ 2147483647 h 76"/>
              <a:gd name="T42" fmla="*/ 2147483647 w 99"/>
              <a:gd name="T43" fmla="*/ 2147483647 h 76"/>
              <a:gd name="T44" fmla="*/ 2147483647 w 99"/>
              <a:gd name="T45" fmla="*/ 2147483647 h 76"/>
              <a:gd name="T46" fmla="*/ 2147483647 w 99"/>
              <a:gd name="T47" fmla="*/ 2147483647 h 76"/>
              <a:gd name="T48" fmla="*/ 2147483647 w 99"/>
              <a:gd name="T49" fmla="*/ 2147483647 h 76"/>
              <a:gd name="T50" fmla="*/ 2147483647 w 99"/>
              <a:gd name="T51" fmla="*/ 2147483647 h 76"/>
              <a:gd name="T52" fmla="*/ 2147483647 w 99"/>
              <a:gd name="T53" fmla="*/ 2147483647 h 76"/>
              <a:gd name="T54" fmla="*/ 2147483647 w 99"/>
              <a:gd name="T55" fmla="*/ 2147483647 h 76"/>
              <a:gd name="T56" fmla="*/ 2147483647 w 99"/>
              <a:gd name="T57" fmla="*/ 2147483647 h 76"/>
              <a:gd name="T58" fmla="*/ 2147483647 w 99"/>
              <a:gd name="T59" fmla="*/ 2147483647 h 76"/>
              <a:gd name="T60" fmla="*/ 2147483647 w 99"/>
              <a:gd name="T61" fmla="*/ 2147483647 h 76"/>
              <a:gd name="T62" fmla="*/ 2147483647 w 99"/>
              <a:gd name="T63" fmla="*/ 2147483647 h 76"/>
              <a:gd name="T64" fmla="*/ 2147483647 w 99"/>
              <a:gd name="T65" fmla="*/ 2147483647 h 76"/>
              <a:gd name="T66" fmla="*/ 2147483647 w 99"/>
              <a:gd name="T67" fmla="*/ 2147483647 h 76"/>
              <a:gd name="T68" fmla="*/ 0 w 99"/>
              <a:gd name="T69" fmla="*/ 2147483647 h 76"/>
              <a:gd name="T70" fmla="*/ 2147483647 w 99"/>
              <a:gd name="T71" fmla="*/ 2147483647 h 76"/>
              <a:gd name="T72" fmla="*/ 2147483647 w 99"/>
              <a:gd name="T73" fmla="*/ 2147483647 h 76"/>
              <a:gd name="T74" fmla="*/ 2147483647 w 99"/>
              <a:gd name="T75" fmla="*/ 2147483647 h 76"/>
              <a:gd name="T76" fmla="*/ 2147483647 w 99"/>
              <a:gd name="T77" fmla="*/ 2147483647 h 76"/>
              <a:gd name="T78" fmla="*/ 2147483647 w 99"/>
              <a:gd name="T79" fmla="*/ 2147483647 h 76"/>
              <a:gd name="T80" fmla="*/ 2147483647 w 99"/>
              <a:gd name="T81" fmla="*/ 2147483647 h 76"/>
              <a:gd name="T82" fmla="*/ 2147483647 w 99"/>
              <a:gd name="T83" fmla="*/ 2147483647 h 76"/>
              <a:gd name="T84" fmla="*/ 2147483647 w 99"/>
              <a:gd name="T85" fmla="*/ 2147483647 h 76"/>
              <a:gd name="T86" fmla="*/ 2147483647 w 99"/>
              <a:gd name="T87" fmla="*/ 2147483647 h 76"/>
              <a:gd name="T88" fmla="*/ 2147483647 w 99"/>
              <a:gd name="T89" fmla="*/ 2147483647 h 76"/>
              <a:gd name="T90" fmla="*/ 2147483647 w 99"/>
              <a:gd name="T91" fmla="*/ 2147483647 h 76"/>
              <a:gd name="T92" fmla="*/ 2147483647 w 99"/>
              <a:gd name="T93" fmla="*/ 2147483647 h 76"/>
              <a:gd name="T94" fmla="*/ 2147483647 w 99"/>
              <a:gd name="T95" fmla="*/ 2147483647 h 76"/>
              <a:gd name="T96" fmla="*/ 2147483647 w 99"/>
              <a:gd name="T97" fmla="*/ 2147483647 h 76"/>
              <a:gd name="T98" fmla="*/ 2147483647 w 99"/>
              <a:gd name="T99" fmla="*/ 0 h 76"/>
              <a:gd name="T100" fmla="*/ 2147483647 w 99"/>
              <a:gd name="T101" fmla="*/ 2147483647 h 76"/>
              <a:gd name="T102" fmla="*/ 2147483647 w 99"/>
              <a:gd name="T103" fmla="*/ 2147483647 h 76"/>
              <a:gd name="T104" fmla="*/ 2147483647 w 99"/>
              <a:gd name="T105" fmla="*/ 2147483647 h 76"/>
              <a:gd name="T106" fmla="*/ 2147483647 w 99"/>
              <a:gd name="T107" fmla="*/ 2147483647 h 7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9"/>
              <a:gd name="T163" fmla="*/ 0 h 76"/>
              <a:gd name="T164" fmla="*/ 99 w 99"/>
              <a:gd name="T165" fmla="*/ 76 h 7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9" h="76">
                <a:moveTo>
                  <a:pt x="75" y="20"/>
                </a:moveTo>
                <a:lnTo>
                  <a:pt x="81" y="21"/>
                </a:lnTo>
                <a:lnTo>
                  <a:pt x="84" y="24"/>
                </a:lnTo>
                <a:lnTo>
                  <a:pt x="87" y="25"/>
                </a:lnTo>
                <a:lnTo>
                  <a:pt x="99" y="28"/>
                </a:lnTo>
                <a:lnTo>
                  <a:pt x="96" y="30"/>
                </a:lnTo>
                <a:lnTo>
                  <a:pt x="90" y="32"/>
                </a:lnTo>
                <a:lnTo>
                  <a:pt x="80" y="34"/>
                </a:lnTo>
                <a:lnTo>
                  <a:pt x="76" y="38"/>
                </a:lnTo>
                <a:lnTo>
                  <a:pt x="75" y="44"/>
                </a:lnTo>
                <a:lnTo>
                  <a:pt x="70" y="46"/>
                </a:lnTo>
                <a:lnTo>
                  <a:pt x="71" y="49"/>
                </a:lnTo>
                <a:lnTo>
                  <a:pt x="69" y="56"/>
                </a:lnTo>
                <a:lnTo>
                  <a:pt x="62" y="59"/>
                </a:lnTo>
                <a:lnTo>
                  <a:pt x="62" y="66"/>
                </a:lnTo>
                <a:lnTo>
                  <a:pt x="59" y="68"/>
                </a:lnTo>
                <a:lnTo>
                  <a:pt x="56" y="72"/>
                </a:lnTo>
                <a:lnTo>
                  <a:pt x="56" y="74"/>
                </a:lnTo>
                <a:lnTo>
                  <a:pt x="54" y="76"/>
                </a:lnTo>
                <a:lnTo>
                  <a:pt x="47" y="72"/>
                </a:lnTo>
                <a:lnTo>
                  <a:pt x="47" y="70"/>
                </a:lnTo>
                <a:lnTo>
                  <a:pt x="50" y="68"/>
                </a:lnTo>
                <a:lnTo>
                  <a:pt x="48" y="67"/>
                </a:lnTo>
                <a:lnTo>
                  <a:pt x="45" y="67"/>
                </a:lnTo>
                <a:lnTo>
                  <a:pt x="45" y="68"/>
                </a:lnTo>
                <a:lnTo>
                  <a:pt x="41" y="68"/>
                </a:lnTo>
                <a:lnTo>
                  <a:pt x="39" y="66"/>
                </a:lnTo>
                <a:lnTo>
                  <a:pt x="39" y="65"/>
                </a:lnTo>
                <a:lnTo>
                  <a:pt x="33" y="64"/>
                </a:lnTo>
                <a:lnTo>
                  <a:pt x="32" y="60"/>
                </a:lnTo>
                <a:lnTo>
                  <a:pt x="28" y="57"/>
                </a:lnTo>
                <a:lnTo>
                  <a:pt x="29" y="55"/>
                </a:lnTo>
                <a:lnTo>
                  <a:pt x="34" y="55"/>
                </a:lnTo>
                <a:lnTo>
                  <a:pt x="37" y="56"/>
                </a:lnTo>
                <a:lnTo>
                  <a:pt x="44" y="56"/>
                </a:lnTo>
                <a:lnTo>
                  <a:pt x="44" y="55"/>
                </a:lnTo>
                <a:lnTo>
                  <a:pt x="37" y="54"/>
                </a:lnTo>
                <a:lnTo>
                  <a:pt x="39" y="53"/>
                </a:lnTo>
                <a:lnTo>
                  <a:pt x="44" y="53"/>
                </a:lnTo>
                <a:lnTo>
                  <a:pt x="49" y="52"/>
                </a:lnTo>
                <a:lnTo>
                  <a:pt x="54" y="51"/>
                </a:lnTo>
                <a:lnTo>
                  <a:pt x="55" y="49"/>
                </a:lnTo>
                <a:lnTo>
                  <a:pt x="51" y="48"/>
                </a:lnTo>
                <a:lnTo>
                  <a:pt x="46" y="50"/>
                </a:lnTo>
                <a:lnTo>
                  <a:pt x="40" y="50"/>
                </a:lnTo>
                <a:lnTo>
                  <a:pt x="35" y="51"/>
                </a:lnTo>
                <a:lnTo>
                  <a:pt x="33" y="51"/>
                </a:lnTo>
                <a:lnTo>
                  <a:pt x="29" y="53"/>
                </a:lnTo>
                <a:lnTo>
                  <a:pt x="25" y="52"/>
                </a:lnTo>
                <a:lnTo>
                  <a:pt x="28" y="50"/>
                </a:lnTo>
                <a:lnTo>
                  <a:pt x="26" y="48"/>
                </a:lnTo>
                <a:lnTo>
                  <a:pt x="26" y="46"/>
                </a:lnTo>
                <a:lnTo>
                  <a:pt x="32" y="45"/>
                </a:lnTo>
                <a:lnTo>
                  <a:pt x="35" y="43"/>
                </a:lnTo>
                <a:lnTo>
                  <a:pt x="40" y="43"/>
                </a:lnTo>
                <a:lnTo>
                  <a:pt x="42" y="42"/>
                </a:lnTo>
                <a:lnTo>
                  <a:pt x="40" y="40"/>
                </a:lnTo>
                <a:lnTo>
                  <a:pt x="43" y="40"/>
                </a:lnTo>
                <a:lnTo>
                  <a:pt x="50" y="39"/>
                </a:lnTo>
                <a:lnTo>
                  <a:pt x="57" y="38"/>
                </a:lnTo>
                <a:lnTo>
                  <a:pt x="58" y="37"/>
                </a:lnTo>
                <a:lnTo>
                  <a:pt x="55" y="37"/>
                </a:lnTo>
                <a:lnTo>
                  <a:pt x="52" y="37"/>
                </a:lnTo>
                <a:lnTo>
                  <a:pt x="49" y="37"/>
                </a:lnTo>
                <a:lnTo>
                  <a:pt x="53" y="35"/>
                </a:lnTo>
                <a:lnTo>
                  <a:pt x="56" y="33"/>
                </a:lnTo>
                <a:lnTo>
                  <a:pt x="53" y="32"/>
                </a:lnTo>
                <a:lnTo>
                  <a:pt x="51" y="33"/>
                </a:lnTo>
                <a:lnTo>
                  <a:pt x="46" y="36"/>
                </a:lnTo>
                <a:lnTo>
                  <a:pt x="43" y="36"/>
                </a:lnTo>
                <a:lnTo>
                  <a:pt x="43" y="33"/>
                </a:lnTo>
                <a:lnTo>
                  <a:pt x="46" y="31"/>
                </a:lnTo>
                <a:lnTo>
                  <a:pt x="42" y="30"/>
                </a:lnTo>
                <a:lnTo>
                  <a:pt x="39" y="31"/>
                </a:lnTo>
                <a:lnTo>
                  <a:pt x="36" y="31"/>
                </a:lnTo>
                <a:lnTo>
                  <a:pt x="34" y="32"/>
                </a:lnTo>
                <a:lnTo>
                  <a:pt x="36" y="35"/>
                </a:lnTo>
                <a:lnTo>
                  <a:pt x="36" y="39"/>
                </a:lnTo>
                <a:lnTo>
                  <a:pt x="33" y="39"/>
                </a:lnTo>
                <a:lnTo>
                  <a:pt x="25" y="41"/>
                </a:lnTo>
                <a:lnTo>
                  <a:pt x="20" y="41"/>
                </a:lnTo>
                <a:lnTo>
                  <a:pt x="19" y="40"/>
                </a:lnTo>
                <a:lnTo>
                  <a:pt x="14" y="38"/>
                </a:lnTo>
                <a:lnTo>
                  <a:pt x="16" y="36"/>
                </a:lnTo>
                <a:lnTo>
                  <a:pt x="21" y="36"/>
                </a:lnTo>
                <a:lnTo>
                  <a:pt x="21" y="35"/>
                </a:lnTo>
                <a:lnTo>
                  <a:pt x="15" y="35"/>
                </a:lnTo>
                <a:lnTo>
                  <a:pt x="11" y="35"/>
                </a:lnTo>
                <a:lnTo>
                  <a:pt x="9" y="31"/>
                </a:lnTo>
                <a:lnTo>
                  <a:pt x="11" y="30"/>
                </a:lnTo>
                <a:lnTo>
                  <a:pt x="7" y="29"/>
                </a:lnTo>
                <a:lnTo>
                  <a:pt x="8" y="27"/>
                </a:lnTo>
                <a:lnTo>
                  <a:pt x="11" y="26"/>
                </a:lnTo>
                <a:lnTo>
                  <a:pt x="13" y="26"/>
                </a:lnTo>
                <a:lnTo>
                  <a:pt x="13" y="25"/>
                </a:lnTo>
                <a:lnTo>
                  <a:pt x="10" y="25"/>
                </a:lnTo>
                <a:lnTo>
                  <a:pt x="10" y="20"/>
                </a:lnTo>
                <a:lnTo>
                  <a:pt x="11" y="18"/>
                </a:lnTo>
                <a:lnTo>
                  <a:pt x="9" y="18"/>
                </a:lnTo>
                <a:lnTo>
                  <a:pt x="7" y="18"/>
                </a:lnTo>
                <a:lnTo>
                  <a:pt x="7" y="20"/>
                </a:lnTo>
                <a:lnTo>
                  <a:pt x="4" y="22"/>
                </a:lnTo>
                <a:lnTo>
                  <a:pt x="1" y="21"/>
                </a:lnTo>
                <a:lnTo>
                  <a:pt x="3" y="19"/>
                </a:lnTo>
                <a:lnTo>
                  <a:pt x="0" y="18"/>
                </a:lnTo>
                <a:lnTo>
                  <a:pt x="0" y="11"/>
                </a:lnTo>
                <a:lnTo>
                  <a:pt x="4" y="10"/>
                </a:lnTo>
                <a:lnTo>
                  <a:pt x="3" y="8"/>
                </a:lnTo>
                <a:lnTo>
                  <a:pt x="0" y="7"/>
                </a:lnTo>
                <a:lnTo>
                  <a:pt x="4" y="6"/>
                </a:lnTo>
                <a:lnTo>
                  <a:pt x="9" y="6"/>
                </a:lnTo>
                <a:lnTo>
                  <a:pt x="7" y="8"/>
                </a:lnTo>
                <a:lnTo>
                  <a:pt x="13" y="8"/>
                </a:lnTo>
                <a:lnTo>
                  <a:pt x="13" y="6"/>
                </a:lnTo>
                <a:lnTo>
                  <a:pt x="23" y="6"/>
                </a:lnTo>
                <a:lnTo>
                  <a:pt x="26" y="5"/>
                </a:lnTo>
                <a:lnTo>
                  <a:pt x="29" y="6"/>
                </a:lnTo>
                <a:lnTo>
                  <a:pt x="28" y="8"/>
                </a:lnTo>
                <a:lnTo>
                  <a:pt x="25" y="9"/>
                </a:lnTo>
                <a:lnTo>
                  <a:pt x="16" y="11"/>
                </a:lnTo>
                <a:lnTo>
                  <a:pt x="16" y="12"/>
                </a:lnTo>
                <a:lnTo>
                  <a:pt x="22" y="12"/>
                </a:lnTo>
                <a:lnTo>
                  <a:pt x="23" y="13"/>
                </a:lnTo>
                <a:lnTo>
                  <a:pt x="23" y="15"/>
                </a:lnTo>
                <a:lnTo>
                  <a:pt x="27" y="16"/>
                </a:lnTo>
                <a:lnTo>
                  <a:pt x="28" y="18"/>
                </a:lnTo>
                <a:lnTo>
                  <a:pt x="32" y="21"/>
                </a:lnTo>
                <a:lnTo>
                  <a:pt x="33" y="18"/>
                </a:lnTo>
                <a:lnTo>
                  <a:pt x="31" y="16"/>
                </a:lnTo>
                <a:lnTo>
                  <a:pt x="28" y="13"/>
                </a:lnTo>
                <a:lnTo>
                  <a:pt x="31" y="11"/>
                </a:lnTo>
                <a:lnTo>
                  <a:pt x="33" y="9"/>
                </a:lnTo>
                <a:lnTo>
                  <a:pt x="34" y="7"/>
                </a:lnTo>
                <a:lnTo>
                  <a:pt x="38" y="8"/>
                </a:lnTo>
                <a:lnTo>
                  <a:pt x="40" y="10"/>
                </a:lnTo>
                <a:lnTo>
                  <a:pt x="42" y="12"/>
                </a:lnTo>
                <a:lnTo>
                  <a:pt x="42" y="15"/>
                </a:lnTo>
                <a:lnTo>
                  <a:pt x="43" y="17"/>
                </a:lnTo>
                <a:lnTo>
                  <a:pt x="43" y="22"/>
                </a:lnTo>
                <a:lnTo>
                  <a:pt x="46" y="24"/>
                </a:lnTo>
                <a:lnTo>
                  <a:pt x="47" y="26"/>
                </a:lnTo>
                <a:lnTo>
                  <a:pt x="50" y="27"/>
                </a:lnTo>
                <a:lnTo>
                  <a:pt x="53" y="26"/>
                </a:lnTo>
                <a:lnTo>
                  <a:pt x="52" y="23"/>
                </a:lnTo>
                <a:lnTo>
                  <a:pt x="46" y="18"/>
                </a:lnTo>
                <a:lnTo>
                  <a:pt x="48" y="13"/>
                </a:lnTo>
                <a:lnTo>
                  <a:pt x="47" y="12"/>
                </a:lnTo>
                <a:lnTo>
                  <a:pt x="45" y="3"/>
                </a:lnTo>
                <a:lnTo>
                  <a:pt x="48" y="2"/>
                </a:lnTo>
                <a:lnTo>
                  <a:pt x="49" y="0"/>
                </a:lnTo>
                <a:lnTo>
                  <a:pt x="55" y="1"/>
                </a:lnTo>
                <a:lnTo>
                  <a:pt x="56" y="2"/>
                </a:lnTo>
                <a:lnTo>
                  <a:pt x="56" y="4"/>
                </a:lnTo>
                <a:lnTo>
                  <a:pt x="62" y="4"/>
                </a:lnTo>
                <a:lnTo>
                  <a:pt x="66" y="8"/>
                </a:lnTo>
                <a:lnTo>
                  <a:pt x="63" y="10"/>
                </a:lnTo>
                <a:lnTo>
                  <a:pt x="63" y="12"/>
                </a:lnTo>
                <a:lnTo>
                  <a:pt x="62" y="13"/>
                </a:lnTo>
                <a:lnTo>
                  <a:pt x="64" y="14"/>
                </a:lnTo>
                <a:lnTo>
                  <a:pt x="68" y="11"/>
                </a:lnTo>
                <a:lnTo>
                  <a:pt x="71" y="12"/>
                </a:lnTo>
                <a:lnTo>
                  <a:pt x="74" y="16"/>
                </a:lnTo>
                <a:lnTo>
                  <a:pt x="74" y="20"/>
                </a:lnTo>
                <a:lnTo>
                  <a:pt x="75" y="2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08" name="Freeform 308">
            <a:extLst>
              <a:ext uri="{C183D7F6-B498-43B3-948B-1728B52AA6E4}">
                <adec:decorative xmlns:adec="http://schemas.microsoft.com/office/drawing/2017/decorative" val="1"/>
              </a:ext>
            </a:extLst>
          </p:cNvPr>
          <p:cNvSpPr>
            <a:spLocks/>
          </p:cNvSpPr>
          <p:nvPr/>
        </p:nvSpPr>
        <p:spPr bwMode="gray">
          <a:xfrm>
            <a:off x="7761364" y="2071722"/>
            <a:ext cx="33581" cy="14924"/>
          </a:xfrm>
          <a:custGeom>
            <a:avLst/>
            <a:gdLst>
              <a:gd name="T0" fmla="*/ 2147483647 w 14"/>
              <a:gd name="T1" fmla="*/ 0 h 7"/>
              <a:gd name="T2" fmla="*/ 2147483647 w 14"/>
              <a:gd name="T3" fmla="*/ 2147483647 h 7"/>
              <a:gd name="T4" fmla="*/ 2147483647 w 14"/>
              <a:gd name="T5" fmla="*/ 2147483647 h 7"/>
              <a:gd name="T6" fmla="*/ 0 w 14"/>
              <a:gd name="T7" fmla="*/ 2147483647 h 7"/>
              <a:gd name="T8" fmla="*/ 2147483647 w 14"/>
              <a:gd name="T9" fmla="*/ 2147483647 h 7"/>
              <a:gd name="T10" fmla="*/ 2147483647 w 14"/>
              <a:gd name="T11" fmla="*/ 2147483647 h 7"/>
              <a:gd name="T12" fmla="*/ 2147483647 w 14"/>
              <a:gd name="T13" fmla="*/ 0 h 7"/>
              <a:gd name="T14" fmla="*/ 2147483647 w 14"/>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7"/>
              <a:gd name="T26" fmla="*/ 14 w 14"/>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7">
                <a:moveTo>
                  <a:pt x="14" y="0"/>
                </a:moveTo>
                <a:lnTo>
                  <a:pt x="14" y="6"/>
                </a:lnTo>
                <a:lnTo>
                  <a:pt x="3" y="7"/>
                </a:lnTo>
                <a:lnTo>
                  <a:pt x="0" y="3"/>
                </a:lnTo>
                <a:lnTo>
                  <a:pt x="2" y="2"/>
                </a:lnTo>
                <a:lnTo>
                  <a:pt x="5" y="2"/>
                </a:lnTo>
                <a:lnTo>
                  <a:pt x="9" y="0"/>
                </a:lnTo>
                <a:lnTo>
                  <a:pt x="1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09" name="Freeform 309">
            <a:extLst>
              <a:ext uri="{C183D7F6-B498-43B3-948B-1728B52AA6E4}">
                <adec:decorative xmlns:adec="http://schemas.microsoft.com/office/drawing/2017/decorative" val="1"/>
              </a:ext>
            </a:extLst>
          </p:cNvPr>
          <p:cNvSpPr>
            <a:spLocks/>
          </p:cNvSpPr>
          <p:nvPr/>
        </p:nvSpPr>
        <p:spPr bwMode="gray">
          <a:xfrm>
            <a:off x="7765095" y="2086644"/>
            <a:ext cx="93283" cy="52232"/>
          </a:xfrm>
          <a:custGeom>
            <a:avLst/>
            <a:gdLst>
              <a:gd name="T0" fmla="*/ 2147483647 w 38"/>
              <a:gd name="T1" fmla="*/ 0 h 21"/>
              <a:gd name="T2" fmla="*/ 2147483647 w 38"/>
              <a:gd name="T3" fmla="*/ 2147483647 h 21"/>
              <a:gd name="T4" fmla="*/ 2147483647 w 38"/>
              <a:gd name="T5" fmla="*/ 2147483647 h 21"/>
              <a:gd name="T6" fmla="*/ 2147483647 w 38"/>
              <a:gd name="T7" fmla="*/ 2147483647 h 21"/>
              <a:gd name="T8" fmla="*/ 2147483647 w 38"/>
              <a:gd name="T9" fmla="*/ 2147483647 h 21"/>
              <a:gd name="T10" fmla="*/ 2147483647 w 38"/>
              <a:gd name="T11" fmla="*/ 2147483647 h 21"/>
              <a:gd name="T12" fmla="*/ 2147483647 w 38"/>
              <a:gd name="T13" fmla="*/ 2147483647 h 21"/>
              <a:gd name="T14" fmla="*/ 2147483647 w 38"/>
              <a:gd name="T15" fmla="*/ 2147483647 h 21"/>
              <a:gd name="T16" fmla="*/ 2147483647 w 38"/>
              <a:gd name="T17" fmla="*/ 2147483647 h 21"/>
              <a:gd name="T18" fmla="*/ 2147483647 w 38"/>
              <a:gd name="T19" fmla="*/ 2147483647 h 21"/>
              <a:gd name="T20" fmla="*/ 2147483647 w 38"/>
              <a:gd name="T21" fmla="*/ 2147483647 h 21"/>
              <a:gd name="T22" fmla="*/ 2147483647 w 38"/>
              <a:gd name="T23" fmla="*/ 2147483647 h 21"/>
              <a:gd name="T24" fmla="*/ 2147483647 w 38"/>
              <a:gd name="T25" fmla="*/ 2147483647 h 21"/>
              <a:gd name="T26" fmla="*/ 2147483647 w 38"/>
              <a:gd name="T27" fmla="*/ 2147483647 h 21"/>
              <a:gd name="T28" fmla="*/ 2147483647 w 38"/>
              <a:gd name="T29" fmla="*/ 2147483647 h 21"/>
              <a:gd name="T30" fmla="*/ 2147483647 w 38"/>
              <a:gd name="T31" fmla="*/ 2147483647 h 21"/>
              <a:gd name="T32" fmla="*/ 2147483647 w 38"/>
              <a:gd name="T33" fmla="*/ 2147483647 h 21"/>
              <a:gd name="T34" fmla="*/ 2147483647 w 38"/>
              <a:gd name="T35" fmla="*/ 2147483647 h 21"/>
              <a:gd name="T36" fmla="*/ 2147483647 w 38"/>
              <a:gd name="T37" fmla="*/ 2147483647 h 21"/>
              <a:gd name="T38" fmla="*/ 0 w 38"/>
              <a:gd name="T39" fmla="*/ 2147483647 h 21"/>
              <a:gd name="T40" fmla="*/ 0 w 38"/>
              <a:gd name="T41" fmla="*/ 2147483647 h 21"/>
              <a:gd name="T42" fmla="*/ 2147483647 w 38"/>
              <a:gd name="T43" fmla="*/ 2147483647 h 21"/>
              <a:gd name="T44" fmla="*/ 2147483647 w 38"/>
              <a:gd name="T45" fmla="*/ 2147483647 h 21"/>
              <a:gd name="T46" fmla="*/ 2147483647 w 38"/>
              <a:gd name="T47" fmla="*/ 2147483647 h 21"/>
              <a:gd name="T48" fmla="*/ 0 w 38"/>
              <a:gd name="T49" fmla="*/ 2147483647 h 21"/>
              <a:gd name="T50" fmla="*/ 2147483647 w 38"/>
              <a:gd name="T51" fmla="*/ 2147483647 h 21"/>
              <a:gd name="T52" fmla="*/ 2147483647 w 38"/>
              <a:gd name="T53" fmla="*/ 2147483647 h 21"/>
              <a:gd name="T54" fmla="*/ 2147483647 w 38"/>
              <a:gd name="T55" fmla="*/ 2147483647 h 21"/>
              <a:gd name="T56" fmla="*/ 2147483647 w 38"/>
              <a:gd name="T57" fmla="*/ 2147483647 h 21"/>
              <a:gd name="T58" fmla="*/ 2147483647 w 38"/>
              <a:gd name="T59" fmla="*/ 0 h 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8"/>
              <a:gd name="T91" fmla="*/ 0 h 21"/>
              <a:gd name="T92" fmla="*/ 38 w 38"/>
              <a:gd name="T93" fmla="*/ 21 h 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8" h="21">
                <a:moveTo>
                  <a:pt x="19" y="0"/>
                </a:moveTo>
                <a:lnTo>
                  <a:pt x="23" y="2"/>
                </a:lnTo>
                <a:lnTo>
                  <a:pt x="20" y="6"/>
                </a:lnTo>
                <a:lnTo>
                  <a:pt x="23" y="7"/>
                </a:lnTo>
                <a:lnTo>
                  <a:pt x="25" y="9"/>
                </a:lnTo>
                <a:lnTo>
                  <a:pt x="29" y="9"/>
                </a:lnTo>
                <a:lnTo>
                  <a:pt x="31" y="8"/>
                </a:lnTo>
                <a:lnTo>
                  <a:pt x="37" y="10"/>
                </a:lnTo>
                <a:lnTo>
                  <a:pt x="38" y="12"/>
                </a:lnTo>
                <a:lnTo>
                  <a:pt x="29" y="12"/>
                </a:lnTo>
                <a:lnTo>
                  <a:pt x="25" y="15"/>
                </a:lnTo>
                <a:lnTo>
                  <a:pt x="25" y="18"/>
                </a:lnTo>
                <a:lnTo>
                  <a:pt x="22" y="19"/>
                </a:lnTo>
                <a:lnTo>
                  <a:pt x="16" y="21"/>
                </a:lnTo>
                <a:lnTo>
                  <a:pt x="15" y="19"/>
                </a:lnTo>
                <a:lnTo>
                  <a:pt x="18" y="17"/>
                </a:lnTo>
                <a:lnTo>
                  <a:pt x="19" y="16"/>
                </a:lnTo>
                <a:lnTo>
                  <a:pt x="13" y="16"/>
                </a:lnTo>
                <a:lnTo>
                  <a:pt x="2" y="19"/>
                </a:lnTo>
                <a:lnTo>
                  <a:pt x="0" y="18"/>
                </a:lnTo>
                <a:lnTo>
                  <a:pt x="0" y="16"/>
                </a:lnTo>
                <a:lnTo>
                  <a:pt x="4" y="14"/>
                </a:lnTo>
                <a:lnTo>
                  <a:pt x="4" y="8"/>
                </a:lnTo>
                <a:lnTo>
                  <a:pt x="7" y="7"/>
                </a:lnTo>
                <a:lnTo>
                  <a:pt x="0" y="4"/>
                </a:lnTo>
                <a:lnTo>
                  <a:pt x="1" y="3"/>
                </a:lnTo>
                <a:lnTo>
                  <a:pt x="6" y="3"/>
                </a:lnTo>
                <a:lnTo>
                  <a:pt x="8" y="1"/>
                </a:lnTo>
                <a:lnTo>
                  <a:pt x="16" y="1"/>
                </a:lnTo>
                <a:lnTo>
                  <a:pt x="19"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10" name="Freeform 310">
            <a:extLst>
              <a:ext uri="{C183D7F6-B498-43B3-948B-1728B52AA6E4}">
                <adec:decorative xmlns:adec="http://schemas.microsoft.com/office/drawing/2017/decorative" val="1"/>
              </a:ext>
            </a:extLst>
          </p:cNvPr>
          <p:cNvSpPr>
            <a:spLocks/>
          </p:cNvSpPr>
          <p:nvPr/>
        </p:nvSpPr>
        <p:spPr bwMode="gray">
          <a:xfrm>
            <a:off x="7752035" y="2041875"/>
            <a:ext cx="13060" cy="7461"/>
          </a:xfrm>
          <a:custGeom>
            <a:avLst/>
            <a:gdLst>
              <a:gd name="T0" fmla="*/ 0 w 5"/>
              <a:gd name="T1" fmla="*/ 2147483647 h 3"/>
              <a:gd name="T2" fmla="*/ 0 w 5"/>
              <a:gd name="T3" fmla="*/ 0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0" y="0"/>
                </a:lnTo>
                <a:lnTo>
                  <a:pt x="2" y="0"/>
                </a:lnTo>
                <a:lnTo>
                  <a:pt x="5" y="1"/>
                </a:lnTo>
                <a:lnTo>
                  <a:pt x="4"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11" name="Freeform 311">
            <a:extLst>
              <a:ext uri="{C183D7F6-B498-43B3-948B-1728B52AA6E4}">
                <adec:decorative xmlns:adec="http://schemas.microsoft.com/office/drawing/2017/decorative" val="1"/>
              </a:ext>
            </a:extLst>
          </p:cNvPr>
          <p:cNvSpPr>
            <a:spLocks/>
          </p:cNvSpPr>
          <p:nvPr/>
        </p:nvSpPr>
        <p:spPr bwMode="gray">
          <a:xfrm>
            <a:off x="7531887" y="2054933"/>
            <a:ext cx="42911" cy="37308"/>
          </a:xfrm>
          <a:custGeom>
            <a:avLst/>
            <a:gdLst>
              <a:gd name="T0" fmla="*/ 2147483647 w 17"/>
              <a:gd name="T1" fmla="*/ 2147483647 h 15"/>
              <a:gd name="T2" fmla="*/ 2147483647 w 17"/>
              <a:gd name="T3" fmla="*/ 2147483647 h 15"/>
              <a:gd name="T4" fmla="*/ 0 w 17"/>
              <a:gd name="T5" fmla="*/ 2147483647 h 15"/>
              <a:gd name="T6" fmla="*/ 2147483647 w 17"/>
              <a:gd name="T7" fmla="*/ 0 h 15"/>
              <a:gd name="T8" fmla="*/ 2147483647 w 17"/>
              <a:gd name="T9" fmla="*/ 2147483647 h 15"/>
              <a:gd name="T10" fmla="*/ 2147483647 w 17"/>
              <a:gd name="T11" fmla="*/ 2147483647 h 15"/>
              <a:gd name="T12" fmla="*/ 2147483647 w 17"/>
              <a:gd name="T13" fmla="*/ 2147483647 h 15"/>
              <a:gd name="T14" fmla="*/ 2147483647 w 17"/>
              <a:gd name="T15" fmla="*/ 2147483647 h 15"/>
              <a:gd name="T16" fmla="*/ 2147483647 w 17"/>
              <a:gd name="T17" fmla="*/ 2147483647 h 15"/>
              <a:gd name="T18" fmla="*/ 2147483647 w 17"/>
              <a:gd name="T19" fmla="*/ 2147483647 h 15"/>
              <a:gd name="T20" fmla="*/ 2147483647 w 17"/>
              <a:gd name="T21" fmla="*/ 2147483647 h 15"/>
              <a:gd name="T22" fmla="*/ 2147483647 w 17"/>
              <a:gd name="T23" fmla="*/ 2147483647 h 15"/>
              <a:gd name="T24" fmla="*/ 2147483647 w 17"/>
              <a:gd name="T25" fmla="*/ 2147483647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5"/>
              <a:gd name="T41" fmla="*/ 17 w 17"/>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5">
                <a:moveTo>
                  <a:pt x="4" y="8"/>
                </a:moveTo>
                <a:lnTo>
                  <a:pt x="3" y="3"/>
                </a:lnTo>
                <a:lnTo>
                  <a:pt x="0" y="1"/>
                </a:lnTo>
                <a:lnTo>
                  <a:pt x="3" y="0"/>
                </a:lnTo>
                <a:lnTo>
                  <a:pt x="7" y="2"/>
                </a:lnTo>
                <a:lnTo>
                  <a:pt x="9" y="7"/>
                </a:lnTo>
                <a:lnTo>
                  <a:pt x="14" y="11"/>
                </a:lnTo>
                <a:lnTo>
                  <a:pt x="17" y="13"/>
                </a:lnTo>
                <a:lnTo>
                  <a:pt x="14" y="15"/>
                </a:lnTo>
                <a:lnTo>
                  <a:pt x="10" y="14"/>
                </a:lnTo>
                <a:lnTo>
                  <a:pt x="9" y="11"/>
                </a:lnTo>
                <a:lnTo>
                  <a:pt x="5" y="9"/>
                </a:lnTo>
                <a:lnTo>
                  <a:pt x="4"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12" name="Freeform 312">
            <a:extLst>
              <a:ext uri="{C183D7F6-B498-43B3-948B-1728B52AA6E4}">
                <adec:decorative xmlns:adec="http://schemas.microsoft.com/office/drawing/2017/decorative" val="1"/>
              </a:ext>
            </a:extLst>
          </p:cNvPr>
          <p:cNvSpPr>
            <a:spLocks/>
          </p:cNvSpPr>
          <p:nvPr/>
        </p:nvSpPr>
        <p:spPr bwMode="gray">
          <a:xfrm>
            <a:off x="7800543" y="3030552"/>
            <a:ext cx="13060" cy="13059"/>
          </a:xfrm>
          <a:custGeom>
            <a:avLst/>
            <a:gdLst>
              <a:gd name="T0" fmla="*/ 2147483647 w 6"/>
              <a:gd name="T1" fmla="*/ 0 h 5"/>
              <a:gd name="T2" fmla="*/ 2147483647 w 6"/>
              <a:gd name="T3" fmla="*/ 0 h 5"/>
              <a:gd name="T4" fmla="*/ 2147483647 w 6"/>
              <a:gd name="T5" fmla="*/ 2147483647 h 5"/>
              <a:gd name="T6" fmla="*/ 2147483647 w 6"/>
              <a:gd name="T7" fmla="*/ 2147483647 h 5"/>
              <a:gd name="T8" fmla="*/ 0 w 6"/>
              <a:gd name="T9" fmla="*/ 2147483647 h 5"/>
              <a:gd name="T10" fmla="*/ 2147483647 w 6"/>
              <a:gd name="T11" fmla="*/ 0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3" y="0"/>
                </a:moveTo>
                <a:lnTo>
                  <a:pt x="6" y="0"/>
                </a:lnTo>
                <a:lnTo>
                  <a:pt x="6" y="3"/>
                </a:lnTo>
                <a:lnTo>
                  <a:pt x="2" y="5"/>
                </a:lnTo>
                <a:lnTo>
                  <a:pt x="0" y="2"/>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13" name="Freeform 313">
            <a:extLst>
              <a:ext uri="{C183D7F6-B498-43B3-948B-1728B52AA6E4}">
                <adec:decorative xmlns:adec="http://schemas.microsoft.com/office/drawing/2017/decorative" val="1"/>
              </a:ext>
            </a:extLst>
          </p:cNvPr>
          <p:cNvSpPr>
            <a:spLocks/>
          </p:cNvSpPr>
          <p:nvPr/>
        </p:nvSpPr>
        <p:spPr bwMode="gray">
          <a:xfrm>
            <a:off x="7830394" y="2442942"/>
            <a:ext cx="14925" cy="5596"/>
          </a:xfrm>
          <a:custGeom>
            <a:avLst/>
            <a:gdLst>
              <a:gd name="T0" fmla="*/ 2147483647 w 6"/>
              <a:gd name="T1" fmla="*/ 0 h 3"/>
              <a:gd name="T2" fmla="*/ 2147483647 w 6"/>
              <a:gd name="T3" fmla="*/ 2147483646 h 3"/>
              <a:gd name="T4" fmla="*/ 2147483647 w 6"/>
              <a:gd name="T5" fmla="*/ 2147483646 h 3"/>
              <a:gd name="T6" fmla="*/ 0 w 6"/>
              <a:gd name="T7" fmla="*/ 2147483646 h 3"/>
              <a:gd name="T8" fmla="*/ 2147483647 w 6"/>
              <a:gd name="T9" fmla="*/ 0 h 3"/>
              <a:gd name="T10" fmla="*/ 2147483647 w 6"/>
              <a:gd name="T11" fmla="*/ 0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0"/>
                </a:moveTo>
                <a:lnTo>
                  <a:pt x="6" y="1"/>
                </a:lnTo>
                <a:lnTo>
                  <a:pt x="4" y="3"/>
                </a:lnTo>
                <a:lnTo>
                  <a:pt x="0" y="2"/>
                </a:lnTo>
                <a:lnTo>
                  <a:pt x="2" y="0"/>
                </a:lnTo>
                <a:lnTo>
                  <a:pt x="6"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14" name="Freeform 314">
            <a:extLst>
              <a:ext uri="{C183D7F6-B498-43B3-948B-1728B52AA6E4}">
                <adec:decorative xmlns:adec="http://schemas.microsoft.com/office/drawing/2017/decorative" val="1"/>
              </a:ext>
            </a:extLst>
          </p:cNvPr>
          <p:cNvSpPr>
            <a:spLocks/>
          </p:cNvSpPr>
          <p:nvPr/>
        </p:nvSpPr>
        <p:spPr bwMode="gray">
          <a:xfrm>
            <a:off x="7835990" y="2456001"/>
            <a:ext cx="13060" cy="5596"/>
          </a:xfrm>
          <a:custGeom>
            <a:avLst/>
            <a:gdLst>
              <a:gd name="T0" fmla="*/ 2147483647 w 5"/>
              <a:gd name="T1" fmla="*/ 2147483647 h 2"/>
              <a:gd name="T2" fmla="*/ 0 w 5"/>
              <a:gd name="T3" fmla="*/ 2147483647 h 2"/>
              <a:gd name="T4" fmla="*/ 2147483647 w 5"/>
              <a:gd name="T5" fmla="*/ 0 h 2"/>
              <a:gd name="T6" fmla="*/ 2147483647 w 5"/>
              <a:gd name="T7" fmla="*/ 0 h 2"/>
              <a:gd name="T8" fmla="*/ 2147483647 w 5"/>
              <a:gd name="T9" fmla="*/ 2147483647 h 2"/>
              <a:gd name="T10" fmla="*/ 2147483647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2" y="2"/>
                </a:moveTo>
                <a:lnTo>
                  <a:pt x="0" y="1"/>
                </a:lnTo>
                <a:lnTo>
                  <a:pt x="3" y="0"/>
                </a:lnTo>
                <a:lnTo>
                  <a:pt x="5" y="0"/>
                </a:lnTo>
                <a:lnTo>
                  <a:pt x="4" y="2"/>
                </a:lnTo>
                <a:lnTo>
                  <a:pt x="2"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15" name="Freeform 315">
            <a:extLst>
              <a:ext uri="{C183D7F6-B498-43B3-948B-1728B52AA6E4}">
                <adec:decorative xmlns:adec="http://schemas.microsoft.com/office/drawing/2017/decorative" val="1"/>
              </a:ext>
            </a:extLst>
          </p:cNvPr>
          <p:cNvSpPr>
            <a:spLocks/>
          </p:cNvSpPr>
          <p:nvPr/>
        </p:nvSpPr>
        <p:spPr bwMode="gray">
          <a:xfrm>
            <a:off x="7809871" y="2470923"/>
            <a:ext cx="7463" cy="7461"/>
          </a:xfrm>
          <a:custGeom>
            <a:avLst/>
            <a:gdLst>
              <a:gd name="T0" fmla="*/ 2147483647 w 3"/>
              <a:gd name="T1" fmla="*/ 2147483647 h 3"/>
              <a:gd name="T2" fmla="*/ 0 w 3"/>
              <a:gd name="T3" fmla="*/ 2147483647 h 3"/>
              <a:gd name="T4" fmla="*/ 2147483647 w 3"/>
              <a:gd name="T5" fmla="*/ 0 h 3"/>
              <a:gd name="T6" fmla="*/ 2147483647 w 3"/>
              <a:gd name="T7" fmla="*/ 0 h 3"/>
              <a:gd name="T8" fmla="*/ 2147483647 w 3"/>
              <a:gd name="T9" fmla="*/ 2147483647 h 3"/>
              <a:gd name="T10" fmla="*/ 2147483647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3"/>
                </a:moveTo>
                <a:lnTo>
                  <a:pt x="0" y="2"/>
                </a:lnTo>
                <a:lnTo>
                  <a:pt x="2" y="0"/>
                </a:lnTo>
                <a:lnTo>
                  <a:pt x="3" y="0"/>
                </a:lnTo>
                <a:lnTo>
                  <a:pt x="3" y="3"/>
                </a:lnTo>
                <a:lnTo>
                  <a:pt x="1"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16" name="Freeform 316">
            <a:extLst>
              <a:ext uri="{C183D7F6-B498-43B3-948B-1728B52AA6E4}">
                <adec:decorative xmlns:adec="http://schemas.microsoft.com/office/drawing/2017/decorative" val="1"/>
              </a:ext>
            </a:extLst>
          </p:cNvPr>
          <p:cNvSpPr>
            <a:spLocks/>
          </p:cNvSpPr>
          <p:nvPr/>
        </p:nvSpPr>
        <p:spPr bwMode="gray">
          <a:xfrm>
            <a:off x="7826662" y="2465327"/>
            <a:ext cx="7463" cy="5596"/>
          </a:xfrm>
          <a:custGeom>
            <a:avLst/>
            <a:gdLst>
              <a:gd name="T0" fmla="*/ 0 w 3"/>
              <a:gd name="T1" fmla="*/ 2147483646 h 3"/>
              <a:gd name="T2" fmla="*/ 0 w 3"/>
              <a:gd name="T3" fmla="*/ 2147483646 h 3"/>
              <a:gd name="T4" fmla="*/ 2147483647 w 3"/>
              <a:gd name="T5" fmla="*/ 0 h 3"/>
              <a:gd name="T6" fmla="*/ 2147483647 w 3"/>
              <a:gd name="T7" fmla="*/ 2147483646 h 3"/>
              <a:gd name="T8" fmla="*/ 2147483647 w 3"/>
              <a:gd name="T9" fmla="*/ 2147483646 h 3"/>
              <a:gd name="T10" fmla="*/ 0 w 3"/>
              <a:gd name="T11" fmla="*/ 2147483646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1"/>
                </a:lnTo>
                <a:lnTo>
                  <a:pt x="2" y="0"/>
                </a:lnTo>
                <a:lnTo>
                  <a:pt x="3" y="1"/>
                </a:lnTo>
                <a:lnTo>
                  <a:pt x="1"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17" name="Freeform 317">
            <a:extLst>
              <a:ext uri="{C183D7F6-B498-43B3-948B-1728B52AA6E4}">
                <adec:decorative xmlns:adec="http://schemas.microsoft.com/office/drawing/2017/decorative" val="1"/>
              </a:ext>
            </a:extLst>
          </p:cNvPr>
          <p:cNvSpPr>
            <a:spLocks/>
          </p:cNvSpPr>
          <p:nvPr/>
        </p:nvSpPr>
        <p:spPr bwMode="gray">
          <a:xfrm>
            <a:off x="7791213" y="2456001"/>
            <a:ext cx="29851" cy="9327"/>
          </a:xfrm>
          <a:custGeom>
            <a:avLst/>
            <a:gdLst>
              <a:gd name="T0" fmla="*/ 0 w 13"/>
              <a:gd name="T1" fmla="*/ 2147483646 h 5"/>
              <a:gd name="T2" fmla="*/ 2147483647 w 13"/>
              <a:gd name="T3" fmla="*/ 2147483646 h 5"/>
              <a:gd name="T4" fmla="*/ 2147483647 w 13"/>
              <a:gd name="T5" fmla="*/ 2147483646 h 5"/>
              <a:gd name="T6" fmla="*/ 2147483647 w 13"/>
              <a:gd name="T7" fmla="*/ 2147483646 h 5"/>
              <a:gd name="T8" fmla="*/ 2147483647 w 13"/>
              <a:gd name="T9" fmla="*/ 0 h 5"/>
              <a:gd name="T10" fmla="*/ 2147483647 w 13"/>
              <a:gd name="T11" fmla="*/ 0 h 5"/>
              <a:gd name="T12" fmla="*/ 2147483647 w 13"/>
              <a:gd name="T13" fmla="*/ 2147483646 h 5"/>
              <a:gd name="T14" fmla="*/ 0 w 13"/>
              <a:gd name="T15" fmla="*/ 2147483646 h 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5"/>
              <a:gd name="T26" fmla="*/ 13 w 1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5">
                <a:moveTo>
                  <a:pt x="0" y="3"/>
                </a:moveTo>
                <a:lnTo>
                  <a:pt x="2" y="5"/>
                </a:lnTo>
                <a:lnTo>
                  <a:pt x="4" y="5"/>
                </a:lnTo>
                <a:lnTo>
                  <a:pt x="12" y="2"/>
                </a:lnTo>
                <a:lnTo>
                  <a:pt x="13" y="0"/>
                </a:lnTo>
                <a:lnTo>
                  <a:pt x="10" y="0"/>
                </a:lnTo>
                <a:lnTo>
                  <a:pt x="6" y="2"/>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18" name="Freeform 318">
            <a:extLst>
              <a:ext uri="{C183D7F6-B498-43B3-948B-1728B52AA6E4}">
                <adec:decorative xmlns:adec="http://schemas.microsoft.com/office/drawing/2017/decorative" val="1"/>
              </a:ext>
            </a:extLst>
          </p:cNvPr>
          <p:cNvSpPr>
            <a:spLocks/>
          </p:cNvSpPr>
          <p:nvPr/>
        </p:nvSpPr>
        <p:spPr bwMode="gray">
          <a:xfrm>
            <a:off x="7759497" y="2482117"/>
            <a:ext cx="9328" cy="5596"/>
          </a:xfrm>
          <a:custGeom>
            <a:avLst/>
            <a:gdLst>
              <a:gd name="T0" fmla="*/ 0 w 4"/>
              <a:gd name="T1" fmla="*/ 2147483646 h 3"/>
              <a:gd name="T2" fmla="*/ 0 w 4"/>
              <a:gd name="T3" fmla="*/ 2147483646 h 3"/>
              <a:gd name="T4" fmla="*/ 2147483647 w 4"/>
              <a:gd name="T5" fmla="*/ 2147483646 h 3"/>
              <a:gd name="T6" fmla="*/ 2147483647 w 4"/>
              <a:gd name="T7" fmla="*/ 2147483646 h 3"/>
              <a:gd name="T8" fmla="*/ 2147483647 w 4"/>
              <a:gd name="T9" fmla="*/ 0 h 3"/>
              <a:gd name="T10" fmla="*/ 0 w 4"/>
              <a:gd name="T11" fmla="*/ 2147483646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0" y="3"/>
                </a:lnTo>
                <a:lnTo>
                  <a:pt x="2" y="3"/>
                </a:lnTo>
                <a:lnTo>
                  <a:pt x="4" y="1"/>
                </a:lnTo>
                <a:lnTo>
                  <a:pt x="3" y="0"/>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19" name="Freeform 319">
            <a:extLst>
              <a:ext uri="{C183D7F6-B498-43B3-948B-1728B52AA6E4}">
                <adec:decorative xmlns:adec="http://schemas.microsoft.com/office/drawing/2017/decorative" val="1"/>
              </a:ext>
            </a:extLst>
          </p:cNvPr>
          <p:cNvSpPr>
            <a:spLocks/>
          </p:cNvSpPr>
          <p:nvPr/>
        </p:nvSpPr>
        <p:spPr bwMode="gray">
          <a:xfrm>
            <a:off x="7738977" y="2478385"/>
            <a:ext cx="7463" cy="13059"/>
          </a:xfrm>
          <a:custGeom>
            <a:avLst/>
            <a:gdLst>
              <a:gd name="T0" fmla="*/ 2147483647 w 3"/>
              <a:gd name="T1" fmla="*/ 0 h 5"/>
              <a:gd name="T2" fmla="*/ 2147483647 w 3"/>
              <a:gd name="T3" fmla="*/ 2147483647 h 5"/>
              <a:gd name="T4" fmla="*/ 2147483647 w 3"/>
              <a:gd name="T5" fmla="*/ 2147483647 h 5"/>
              <a:gd name="T6" fmla="*/ 2147483647 w 3"/>
              <a:gd name="T7" fmla="*/ 2147483647 h 5"/>
              <a:gd name="T8" fmla="*/ 0 w 3"/>
              <a:gd name="T9" fmla="*/ 2147483647 h 5"/>
              <a:gd name="T10" fmla="*/ 2147483647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2" y="0"/>
                </a:moveTo>
                <a:lnTo>
                  <a:pt x="3" y="2"/>
                </a:lnTo>
                <a:lnTo>
                  <a:pt x="3" y="4"/>
                </a:lnTo>
                <a:lnTo>
                  <a:pt x="1" y="5"/>
                </a:lnTo>
                <a:lnTo>
                  <a:pt x="0" y="2"/>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20" name="Freeform 320">
            <a:extLst>
              <a:ext uri="{C183D7F6-B498-43B3-948B-1728B52AA6E4}">
                <adec:decorative xmlns:adec="http://schemas.microsoft.com/office/drawing/2017/decorative" val="1"/>
              </a:ext>
            </a:extLst>
          </p:cNvPr>
          <p:cNvSpPr>
            <a:spLocks/>
          </p:cNvSpPr>
          <p:nvPr/>
        </p:nvSpPr>
        <p:spPr bwMode="gray">
          <a:xfrm>
            <a:off x="7724051" y="2482116"/>
            <a:ext cx="9328" cy="3731"/>
          </a:xfrm>
          <a:custGeom>
            <a:avLst/>
            <a:gdLst>
              <a:gd name="T0" fmla="*/ 2147483647 w 4"/>
              <a:gd name="T1" fmla="*/ 0 h 2"/>
              <a:gd name="T2" fmla="*/ 2147483647 w 4"/>
              <a:gd name="T3" fmla="*/ 2147483646 h 2"/>
              <a:gd name="T4" fmla="*/ 0 w 4"/>
              <a:gd name="T5" fmla="*/ 2147483646 h 2"/>
              <a:gd name="T6" fmla="*/ 0 w 4"/>
              <a:gd name="T7" fmla="*/ 2147483646 h 2"/>
              <a:gd name="T8" fmla="*/ 2147483647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0"/>
                </a:moveTo>
                <a:lnTo>
                  <a:pt x="4" y="2"/>
                </a:lnTo>
                <a:lnTo>
                  <a:pt x="0" y="2"/>
                </a:lnTo>
                <a:lnTo>
                  <a:pt x="0" y="1"/>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21" name="Freeform 321">
            <a:extLst>
              <a:ext uri="{C183D7F6-B498-43B3-948B-1728B52AA6E4}">
                <adec:decorative xmlns:adec="http://schemas.microsoft.com/office/drawing/2017/decorative" val="1"/>
              </a:ext>
            </a:extLst>
          </p:cNvPr>
          <p:cNvSpPr>
            <a:spLocks/>
          </p:cNvSpPr>
          <p:nvPr/>
        </p:nvSpPr>
        <p:spPr bwMode="gray">
          <a:xfrm>
            <a:off x="7720319" y="2491443"/>
            <a:ext cx="16791" cy="7461"/>
          </a:xfrm>
          <a:custGeom>
            <a:avLst/>
            <a:gdLst>
              <a:gd name="T0" fmla="*/ 2147483647 w 7"/>
              <a:gd name="T1" fmla="*/ 2147483647 h 3"/>
              <a:gd name="T2" fmla="*/ 0 w 7"/>
              <a:gd name="T3" fmla="*/ 2147483647 h 3"/>
              <a:gd name="T4" fmla="*/ 2147483647 w 7"/>
              <a:gd name="T5" fmla="*/ 0 h 3"/>
              <a:gd name="T6" fmla="*/ 2147483647 w 7"/>
              <a:gd name="T7" fmla="*/ 0 h 3"/>
              <a:gd name="T8" fmla="*/ 2147483647 w 7"/>
              <a:gd name="T9" fmla="*/ 2147483647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1" y="3"/>
                </a:moveTo>
                <a:lnTo>
                  <a:pt x="0" y="2"/>
                </a:lnTo>
                <a:lnTo>
                  <a:pt x="1" y="0"/>
                </a:lnTo>
                <a:lnTo>
                  <a:pt x="6" y="0"/>
                </a:lnTo>
                <a:lnTo>
                  <a:pt x="7" y="3"/>
                </a:lnTo>
                <a:lnTo>
                  <a:pt x="1"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22" name="Freeform 322">
            <a:extLst>
              <a:ext uri="{C183D7F6-B498-43B3-948B-1728B52AA6E4}">
                <adec:decorative xmlns:adec="http://schemas.microsoft.com/office/drawing/2017/decorative" val="1"/>
              </a:ext>
            </a:extLst>
          </p:cNvPr>
          <p:cNvSpPr>
            <a:spLocks/>
          </p:cNvSpPr>
          <p:nvPr/>
        </p:nvSpPr>
        <p:spPr bwMode="gray">
          <a:xfrm>
            <a:off x="7699797" y="2504502"/>
            <a:ext cx="22388" cy="9327"/>
          </a:xfrm>
          <a:custGeom>
            <a:avLst/>
            <a:gdLst>
              <a:gd name="T0" fmla="*/ 0 w 9"/>
              <a:gd name="T1" fmla="*/ 2147483647 h 4"/>
              <a:gd name="T2" fmla="*/ 2147483647 w 9"/>
              <a:gd name="T3" fmla="*/ 2147483647 h 4"/>
              <a:gd name="T4" fmla="*/ 2147483647 w 9"/>
              <a:gd name="T5" fmla="*/ 0 h 4"/>
              <a:gd name="T6" fmla="*/ 2147483647 w 9"/>
              <a:gd name="T7" fmla="*/ 0 h 4"/>
              <a:gd name="T8" fmla="*/ 2147483647 w 9"/>
              <a:gd name="T9" fmla="*/ 2147483647 h 4"/>
              <a:gd name="T10" fmla="*/ 2147483647 w 9"/>
              <a:gd name="T11" fmla="*/ 2147483647 h 4"/>
              <a:gd name="T12" fmla="*/ 0 w 9"/>
              <a:gd name="T13" fmla="*/ 2147483647 h 4"/>
              <a:gd name="T14" fmla="*/ 0 60000 65536"/>
              <a:gd name="T15" fmla="*/ 0 60000 65536"/>
              <a:gd name="T16" fmla="*/ 0 60000 65536"/>
              <a:gd name="T17" fmla="*/ 0 60000 65536"/>
              <a:gd name="T18" fmla="*/ 0 60000 65536"/>
              <a:gd name="T19" fmla="*/ 0 60000 65536"/>
              <a:gd name="T20" fmla="*/ 0 60000 65536"/>
              <a:gd name="T21" fmla="*/ 0 w 9"/>
              <a:gd name="T22" fmla="*/ 0 h 4"/>
              <a:gd name="T23" fmla="*/ 9 w 9"/>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4">
                <a:moveTo>
                  <a:pt x="0" y="4"/>
                </a:moveTo>
                <a:lnTo>
                  <a:pt x="2" y="1"/>
                </a:lnTo>
                <a:lnTo>
                  <a:pt x="6" y="0"/>
                </a:lnTo>
                <a:lnTo>
                  <a:pt x="9" y="0"/>
                </a:lnTo>
                <a:lnTo>
                  <a:pt x="9" y="2"/>
                </a:lnTo>
                <a:lnTo>
                  <a:pt x="6" y="4"/>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23" name="Freeform 323">
            <a:extLst>
              <a:ext uri="{C183D7F6-B498-43B3-948B-1728B52AA6E4}">
                <adec:decorative xmlns:adec="http://schemas.microsoft.com/office/drawing/2017/decorative" val="1"/>
              </a:ext>
            </a:extLst>
          </p:cNvPr>
          <p:cNvSpPr>
            <a:spLocks/>
          </p:cNvSpPr>
          <p:nvPr/>
        </p:nvSpPr>
        <p:spPr bwMode="gray">
          <a:xfrm>
            <a:off x="7675543" y="2513829"/>
            <a:ext cx="26119" cy="18655"/>
          </a:xfrm>
          <a:custGeom>
            <a:avLst/>
            <a:gdLst>
              <a:gd name="T0" fmla="*/ 2147483647 w 11"/>
              <a:gd name="T1" fmla="*/ 0 h 7"/>
              <a:gd name="T2" fmla="*/ 2147483647 w 11"/>
              <a:gd name="T3" fmla="*/ 2147483647 h 7"/>
              <a:gd name="T4" fmla="*/ 2147483647 w 11"/>
              <a:gd name="T5" fmla="*/ 2147483647 h 7"/>
              <a:gd name="T6" fmla="*/ 2147483647 w 11"/>
              <a:gd name="T7" fmla="*/ 2147483647 h 7"/>
              <a:gd name="T8" fmla="*/ 2147483647 w 11"/>
              <a:gd name="T9" fmla="*/ 2147483647 h 7"/>
              <a:gd name="T10" fmla="*/ 0 w 11"/>
              <a:gd name="T11" fmla="*/ 2147483647 h 7"/>
              <a:gd name="T12" fmla="*/ 2147483647 w 11"/>
              <a:gd name="T13" fmla="*/ 2147483647 h 7"/>
              <a:gd name="T14" fmla="*/ 2147483647 w 11"/>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7"/>
              <a:gd name="T26" fmla="*/ 11 w 11"/>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7">
                <a:moveTo>
                  <a:pt x="7" y="0"/>
                </a:moveTo>
                <a:lnTo>
                  <a:pt x="11" y="1"/>
                </a:lnTo>
                <a:lnTo>
                  <a:pt x="8" y="3"/>
                </a:lnTo>
                <a:lnTo>
                  <a:pt x="6" y="6"/>
                </a:lnTo>
                <a:lnTo>
                  <a:pt x="2" y="7"/>
                </a:lnTo>
                <a:lnTo>
                  <a:pt x="0" y="6"/>
                </a:lnTo>
                <a:lnTo>
                  <a:pt x="1" y="3"/>
                </a:lnTo>
                <a:lnTo>
                  <a:pt x="7"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24" name="Freeform 324">
            <a:extLst>
              <a:ext uri="{C183D7F6-B498-43B3-948B-1728B52AA6E4}">
                <adec:decorative xmlns:adec="http://schemas.microsoft.com/office/drawing/2017/decorative" val="1"/>
              </a:ext>
            </a:extLst>
          </p:cNvPr>
          <p:cNvSpPr>
            <a:spLocks/>
          </p:cNvSpPr>
          <p:nvPr/>
        </p:nvSpPr>
        <p:spPr bwMode="gray">
          <a:xfrm>
            <a:off x="7641962" y="2523155"/>
            <a:ext cx="26119" cy="13059"/>
          </a:xfrm>
          <a:custGeom>
            <a:avLst/>
            <a:gdLst>
              <a:gd name="T0" fmla="*/ 2147483647 w 11"/>
              <a:gd name="T1" fmla="*/ 0 h 6"/>
              <a:gd name="T2" fmla="*/ 2147483647 w 11"/>
              <a:gd name="T3" fmla="*/ 2147483647 h 6"/>
              <a:gd name="T4" fmla="*/ 2147483647 w 11"/>
              <a:gd name="T5" fmla="*/ 2147483647 h 6"/>
              <a:gd name="T6" fmla="*/ 0 w 11"/>
              <a:gd name="T7" fmla="*/ 2147483647 h 6"/>
              <a:gd name="T8" fmla="*/ 2147483647 w 11"/>
              <a:gd name="T9" fmla="*/ 2147483647 h 6"/>
              <a:gd name="T10" fmla="*/ 2147483647 w 11"/>
              <a:gd name="T11" fmla="*/ 2147483647 h 6"/>
              <a:gd name="T12" fmla="*/ 2147483647 w 11"/>
              <a:gd name="T13" fmla="*/ 0 h 6"/>
              <a:gd name="T14" fmla="*/ 0 60000 65536"/>
              <a:gd name="T15" fmla="*/ 0 60000 65536"/>
              <a:gd name="T16" fmla="*/ 0 60000 65536"/>
              <a:gd name="T17" fmla="*/ 0 60000 65536"/>
              <a:gd name="T18" fmla="*/ 0 60000 65536"/>
              <a:gd name="T19" fmla="*/ 0 60000 65536"/>
              <a:gd name="T20" fmla="*/ 0 60000 65536"/>
              <a:gd name="T21" fmla="*/ 0 w 11"/>
              <a:gd name="T22" fmla="*/ 0 h 6"/>
              <a:gd name="T23" fmla="*/ 11 w 1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6">
                <a:moveTo>
                  <a:pt x="11" y="0"/>
                </a:moveTo>
                <a:lnTo>
                  <a:pt x="7" y="1"/>
                </a:lnTo>
                <a:lnTo>
                  <a:pt x="2" y="3"/>
                </a:lnTo>
                <a:lnTo>
                  <a:pt x="0" y="5"/>
                </a:lnTo>
                <a:lnTo>
                  <a:pt x="3" y="6"/>
                </a:lnTo>
                <a:lnTo>
                  <a:pt x="6" y="5"/>
                </a:lnTo>
                <a:lnTo>
                  <a:pt x="1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25" name="Freeform 325">
            <a:extLst>
              <a:ext uri="{C183D7F6-B498-43B3-948B-1728B52AA6E4}">
                <adec:decorative xmlns:adec="http://schemas.microsoft.com/office/drawing/2017/decorative" val="1"/>
              </a:ext>
            </a:extLst>
          </p:cNvPr>
          <p:cNvSpPr>
            <a:spLocks/>
          </p:cNvSpPr>
          <p:nvPr/>
        </p:nvSpPr>
        <p:spPr bwMode="gray">
          <a:xfrm>
            <a:off x="7643828" y="2541810"/>
            <a:ext cx="27985" cy="22385"/>
          </a:xfrm>
          <a:custGeom>
            <a:avLst/>
            <a:gdLst>
              <a:gd name="T0" fmla="*/ 2147483647 w 12"/>
              <a:gd name="T1" fmla="*/ 0 h 9"/>
              <a:gd name="T2" fmla="*/ 2147483647 w 12"/>
              <a:gd name="T3" fmla="*/ 2147483647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2147483647 w 12"/>
              <a:gd name="T15" fmla="*/ 0 h 9"/>
              <a:gd name="T16" fmla="*/ 2147483647 w 12"/>
              <a:gd name="T17" fmla="*/ 2147483647 h 9"/>
              <a:gd name="T18" fmla="*/ 2147483647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9"/>
              <a:gd name="T32" fmla="*/ 12 w 12"/>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9">
                <a:moveTo>
                  <a:pt x="3" y="0"/>
                </a:moveTo>
                <a:lnTo>
                  <a:pt x="3" y="4"/>
                </a:lnTo>
                <a:lnTo>
                  <a:pt x="0" y="7"/>
                </a:lnTo>
                <a:lnTo>
                  <a:pt x="2" y="9"/>
                </a:lnTo>
                <a:lnTo>
                  <a:pt x="5" y="7"/>
                </a:lnTo>
                <a:lnTo>
                  <a:pt x="8" y="3"/>
                </a:lnTo>
                <a:lnTo>
                  <a:pt x="12" y="1"/>
                </a:lnTo>
                <a:lnTo>
                  <a:pt x="10" y="0"/>
                </a:lnTo>
                <a:lnTo>
                  <a:pt x="6" y="1"/>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26" name="Freeform 326">
            <a:extLst>
              <a:ext uri="{C183D7F6-B498-43B3-948B-1728B52AA6E4}">
                <adec:decorative xmlns:adec="http://schemas.microsoft.com/office/drawing/2017/decorative" val="1"/>
              </a:ext>
            </a:extLst>
          </p:cNvPr>
          <p:cNvSpPr>
            <a:spLocks/>
          </p:cNvSpPr>
          <p:nvPr/>
        </p:nvSpPr>
        <p:spPr bwMode="gray">
          <a:xfrm>
            <a:off x="7623305" y="2541810"/>
            <a:ext cx="16791" cy="7461"/>
          </a:xfrm>
          <a:custGeom>
            <a:avLst/>
            <a:gdLst>
              <a:gd name="T0" fmla="*/ 0 w 6"/>
              <a:gd name="T1" fmla="*/ 2147483647 h 3"/>
              <a:gd name="T2" fmla="*/ 2147483647 w 6"/>
              <a:gd name="T3" fmla="*/ 0 h 3"/>
              <a:gd name="T4" fmla="*/ 2147483647 w 6"/>
              <a:gd name="T5" fmla="*/ 0 h 3"/>
              <a:gd name="T6" fmla="*/ 2147483647 w 6"/>
              <a:gd name="T7" fmla="*/ 2147483647 h 3"/>
              <a:gd name="T8" fmla="*/ 2147483647 w 6"/>
              <a:gd name="T9" fmla="*/ 2147483647 h 3"/>
              <a:gd name="T10" fmla="*/ 0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0" y="2"/>
                </a:moveTo>
                <a:lnTo>
                  <a:pt x="2" y="0"/>
                </a:lnTo>
                <a:lnTo>
                  <a:pt x="6" y="0"/>
                </a:lnTo>
                <a:lnTo>
                  <a:pt x="6" y="2"/>
                </a:lnTo>
                <a:lnTo>
                  <a:pt x="2"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27" name="Freeform 327">
            <a:extLst>
              <a:ext uri="{C183D7F6-B498-43B3-948B-1728B52AA6E4}">
                <adec:decorative xmlns:adec="http://schemas.microsoft.com/office/drawing/2017/decorative" val="1"/>
              </a:ext>
            </a:extLst>
          </p:cNvPr>
          <p:cNvSpPr>
            <a:spLocks/>
          </p:cNvSpPr>
          <p:nvPr/>
        </p:nvSpPr>
        <p:spPr bwMode="gray">
          <a:xfrm>
            <a:off x="7623305" y="2556734"/>
            <a:ext cx="13060" cy="9327"/>
          </a:xfrm>
          <a:custGeom>
            <a:avLst/>
            <a:gdLst>
              <a:gd name="T0" fmla="*/ 2147483647 w 5"/>
              <a:gd name="T1" fmla="*/ 2147483647 h 4"/>
              <a:gd name="T2" fmla="*/ 0 w 5"/>
              <a:gd name="T3" fmla="*/ 2147483647 h 4"/>
              <a:gd name="T4" fmla="*/ 2147483647 w 5"/>
              <a:gd name="T5" fmla="*/ 0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1" y="4"/>
                </a:moveTo>
                <a:lnTo>
                  <a:pt x="0" y="2"/>
                </a:lnTo>
                <a:lnTo>
                  <a:pt x="2" y="0"/>
                </a:lnTo>
                <a:lnTo>
                  <a:pt x="5" y="0"/>
                </a:lnTo>
                <a:lnTo>
                  <a:pt x="4" y="2"/>
                </a:lnTo>
                <a:lnTo>
                  <a:pt x="1"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28" name="Freeform 328">
            <a:extLst>
              <a:ext uri="{C183D7F6-B498-43B3-948B-1728B52AA6E4}">
                <adec:decorative xmlns:adec="http://schemas.microsoft.com/office/drawing/2017/decorative" val="1"/>
              </a:ext>
            </a:extLst>
          </p:cNvPr>
          <p:cNvSpPr>
            <a:spLocks/>
          </p:cNvSpPr>
          <p:nvPr/>
        </p:nvSpPr>
        <p:spPr bwMode="gray">
          <a:xfrm>
            <a:off x="7591589" y="2566061"/>
            <a:ext cx="22388" cy="14924"/>
          </a:xfrm>
          <a:custGeom>
            <a:avLst/>
            <a:gdLst>
              <a:gd name="T0" fmla="*/ 2147483647 w 9"/>
              <a:gd name="T1" fmla="*/ 0 h 6"/>
              <a:gd name="T2" fmla="*/ 2147483647 w 9"/>
              <a:gd name="T3" fmla="*/ 0 h 6"/>
              <a:gd name="T4" fmla="*/ 0 w 9"/>
              <a:gd name="T5" fmla="*/ 2147483647 h 6"/>
              <a:gd name="T6" fmla="*/ 0 w 9"/>
              <a:gd name="T7" fmla="*/ 2147483647 h 6"/>
              <a:gd name="T8" fmla="*/ 2147483647 w 9"/>
              <a:gd name="T9" fmla="*/ 2147483647 h 6"/>
              <a:gd name="T10" fmla="*/ 2147483647 w 9"/>
              <a:gd name="T11" fmla="*/ 2147483647 h 6"/>
              <a:gd name="T12" fmla="*/ 2147483647 w 9"/>
              <a:gd name="T13" fmla="*/ 0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9" y="0"/>
                </a:moveTo>
                <a:lnTo>
                  <a:pt x="6" y="0"/>
                </a:lnTo>
                <a:lnTo>
                  <a:pt x="0" y="3"/>
                </a:lnTo>
                <a:lnTo>
                  <a:pt x="0" y="6"/>
                </a:lnTo>
                <a:lnTo>
                  <a:pt x="1" y="4"/>
                </a:lnTo>
                <a:lnTo>
                  <a:pt x="6" y="2"/>
                </a:lnTo>
                <a:lnTo>
                  <a:pt x="9"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29" name="Freeform 329">
            <a:extLst>
              <a:ext uri="{C183D7F6-B498-43B3-948B-1728B52AA6E4}">
                <adec:decorative xmlns:adec="http://schemas.microsoft.com/office/drawing/2017/decorative" val="1"/>
              </a:ext>
            </a:extLst>
          </p:cNvPr>
          <p:cNvSpPr>
            <a:spLocks/>
          </p:cNvSpPr>
          <p:nvPr/>
        </p:nvSpPr>
        <p:spPr bwMode="gray">
          <a:xfrm>
            <a:off x="7742707" y="2967128"/>
            <a:ext cx="9328" cy="11192"/>
          </a:xfrm>
          <a:custGeom>
            <a:avLst/>
            <a:gdLst>
              <a:gd name="T0" fmla="*/ 2147483647 w 3"/>
              <a:gd name="T1" fmla="*/ 2147483647 h 5"/>
              <a:gd name="T2" fmla="*/ 0 w 3"/>
              <a:gd name="T3" fmla="*/ 2147483647 h 5"/>
              <a:gd name="T4" fmla="*/ 0 w 3"/>
              <a:gd name="T5" fmla="*/ 0 h 5"/>
              <a:gd name="T6" fmla="*/ 2147483647 w 3"/>
              <a:gd name="T7" fmla="*/ 0 h 5"/>
              <a:gd name="T8" fmla="*/ 2147483647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2" y="5"/>
                </a:moveTo>
                <a:lnTo>
                  <a:pt x="0" y="3"/>
                </a:lnTo>
                <a:lnTo>
                  <a:pt x="0" y="0"/>
                </a:lnTo>
                <a:lnTo>
                  <a:pt x="3" y="0"/>
                </a:lnTo>
                <a:lnTo>
                  <a:pt x="2"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30" name="Freeform 330">
            <a:extLst>
              <a:ext uri="{C183D7F6-B498-43B3-948B-1728B52AA6E4}">
                <adec:decorative xmlns:adec="http://schemas.microsoft.com/office/drawing/2017/decorative" val="1"/>
              </a:ext>
            </a:extLst>
          </p:cNvPr>
          <p:cNvSpPr>
            <a:spLocks/>
          </p:cNvSpPr>
          <p:nvPr/>
        </p:nvSpPr>
        <p:spPr bwMode="gray">
          <a:xfrm>
            <a:off x="7522559" y="3192845"/>
            <a:ext cx="24253" cy="18655"/>
          </a:xfrm>
          <a:custGeom>
            <a:avLst/>
            <a:gdLst>
              <a:gd name="T0" fmla="*/ 0 w 10"/>
              <a:gd name="T1" fmla="*/ 2147483647 h 8"/>
              <a:gd name="T2" fmla="*/ 2147483647 w 10"/>
              <a:gd name="T3" fmla="*/ 0 h 8"/>
              <a:gd name="T4" fmla="*/ 2147483647 w 10"/>
              <a:gd name="T5" fmla="*/ 2147483647 h 8"/>
              <a:gd name="T6" fmla="*/ 2147483647 w 10"/>
              <a:gd name="T7" fmla="*/ 2147483647 h 8"/>
              <a:gd name="T8" fmla="*/ 2147483647 w 10"/>
              <a:gd name="T9" fmla="*/ 2147483647 h 8"/>
              <a:gd name="T10" fmla="*/ 2147483647 w 10"/>
              <a:gd name="T11" fmla="*/ 2147483647 h 8"/>
              <a:gd name="T12" fmla="*/ 0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0" y="2"/>
                </a:moveTo>
                <a:lnTo>
                  <a:pt x="4" y="0"/>
                </a:lnTo>
                <a:lnTo>
                  <a:pt x="9" y="1"/>
                </a:lnTo>
                <a:lnTo>
                  <a:pt x="10" y="4"/>
                </a:lnTo>
                <a:lnTo>
                  <a:pt x="7" y="8"/>
                </a:lnTo>
                <a:lnTo>
                  <a:pt x="2" y="7"/>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31" name="Freeform 331">
            <a:extLst>
              <a:ext uri="{C183D7F6-B498-43B3-948B-1728B52AA6E4}">
                <adec:decorative xmlns:adec="http://schemas.microsoft.com/office/drawing/2017/decorative" val="1"/>
              </a:ext>
            </a:extLst>
          </p:cNvPr>
          <p:cNvSpPr>
            <a:spLocks/>
          </p:cNvSpPr>
          <p:nvPr/>
        </p:nvSpPr>
        <p:spPr bwMode="gray">
          <a:xfrm>
            <a:off x="7623304" y="3250674"/>
            <a:ext cx="9328" cy="5596"/>
          </a:xfrm>
          <a:custGeom>
            <a:avLst/>
            <a:gdLst>
              <a:gd name="T0" fmla="*/ 0 w 3"/>
              <a:gd name="T1" fmla="*/ 2147483646 h 3"/>
              <a:gd name="T2" fmla="*/ 2147483647 w 3"/>
              <a:gd name="T3" fmla="*/ 0 h 3"/>
              <a:gd name="T4" fmla="*/ 2147483647 w 3"/>
              <a:gd name="T5" fmla="*/ 2147483646 h 3"/>
              <a:gd name="T6" fmla="*/ 0 w 3"/>
              <a:gd name="T7" fmla="*/ 2147483646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0" y="3"/>
                </a:moveTo>
                <a:lnTo>
                  <a:pt x="1" y="0"/>
                </a:lnTo>
                <a:lnTo>
                  <a:pt x="3" y="1"/>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32" name="Freeform 332">
            <a:extLst>
              <a:ext uri="{C183D7F6-B498-43B3-948B-1728B52AA6E4}">
                <adec:decorative xmlns:adec="http://schemas.microsoft.com/office/drawing/2017/decorative" val="1"/>
              </a:ext>
            </a:extLst>
          </p:cNvPr>
          <p:cNvSpPr>
            <a:spLocks/>
          </p:cNvSpPr>
          <p:nvPr/>
        </p:nvSpPr>
        <p:spPr bwMode="gray">
          <a:xfrm>
            <a:off x="7752035" y="3207768"/>
            <a:ext cx="65299" cy="35443"/>
          </a:xfrm>
          <a:custGeom>
            <a:avLst/>
            <a:gdLst>
              <a:gd name="T0" fmla="*/ 2147483647 w 27"/>
              <a:gd name="T1" fmla="*/ 2147483647 h 15"/>
              <a:gd name="T2" fmla="*/ 2147483647 w 27"/>
              <a:gd name="T3" fmla="*/ 2147483647 h 15"/>
              <a:gd name="T4" fmla="*/ 2147483647 w 27"/>
              <a:gd name="T5" fmla="*/ 2147483647 h 15"/>
              <a:gd name="T6" fmla="*/ 0 w 27"/>
              <a:gd name="T7" fmla="*/ 2147483647 h 15"/>
              <a:gd name="T8" fmla="*/ 2147483647 w 27"/>
              <a:gd name="T9" fmla="*/ 2147483647 h 15"/>
              <a:gd name="T10" fmla="*/ 0 w 27"/>
              <a:gd name="T11" fmla="*/ 2147483647 h 15"/>
              <a:gd name="T12" fmla="*/ 0 w 27"/>
              <a:gd name="T13" fmla="*/ 2147483647 h 15"/>
              <a:gd name="T14" fmla="*/ 2147483647 w 27"/>
              <a:gd name="T15" fmla="*/ 2147483647 h 15"/>
              <a:gd name="T16" fmla="*/ 2147483647 w 27"/>
              <a:gd name="T17" fmla="*/ 0 h 15"/>
              <a:gd name="T18" fmla="*/ 2147483647 w 27"/>
              <a:gd name="T19" fmla="*/ 2147483647 h 15"/>
              <a:gd name="T20" fmla="*/ 2147483647 w 27"/>
              <a:gd name="T21" fmla="*/ 2147483647 h 15"/>
              <a:gd name="T22" fmla="*/ 2147483647 w 27"/>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5"/>
              <a:gd name="T38" fmla="*/ 27 w 27"/>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5">
                <a:moveTo>
                  <a:pt x="27" y="14"/>
                </a:moveTo>
                <a:lnTo>
                  <a:pt x="13" y="15"/>
                </a:lnTo>
                <a:lnTo>
                  <a:pt x="5" y="13"/>
                </a:lnTo>
                <a:lnTo>
                  <a:pt x="0" y="12"/>
                </a:lnTo>
                <a:lnTo>
                  <a:pt x="1" y="9"/>
                </a:lnTo>
                <a:lnTo>
                  <a:pt x="0" y="6"/>
                </a:lnTo>
                <a:lnTo>
                  <a:pt x="0" y="3"/>
                </a:lnTo>
                <a:lnTo>
                  <a:pt x="11" y="3"/>
                </a:lnTo>
                <a:lnTo>
                  <a:pt x="12" y="0"/>
                </a:lnTo>
                <a:lnTo>
                  <a:pt x="19" y="3"/>
                </a:lnTo>
                <a:lnTo>
                  <a:pt x="23" y="5"/>
                </a:lnTo>
                <a:lnTo>
                  <a:pt x="27" y="1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33" name="Freeform 333">
            <a:extLst>
              <a:ext uri="{C183D7F6-B498-43B3-948B-1728B52AA6E4}">
                <adec:decorative xmlns:adec="http://schemas.microsoft.com/office/drawing/2017/decorative" val="1"/>
              </a:ext>
            </a:extLst>
          </p:cNvPr>
          <p:cNvSpPr>
            <a:spLocks/>
          </p:cNvSpPr>
          <p:nvPr/>
        </p:nvSpPr>
        <p:spPr bwMode="gray">
          <a:xfrm>
            <a:off x="7623305" y="3220826"/>
            <a:ext cx="225745" cy="227583"/>
          </a:xfrm>
          <a:custGeom>
            <a:avLst/>
            <a:gdLst>
              <a:gd name="T0" fmla="*/ 0 w 93"/>
              <a:gd name="T1" fmla="*/ 2147483647 h 94"/>
              <a:gd name="T2" fmla="*/ 2147483647 w 93"/>
              <a:gd name="T3" fmla="*/ 2147483647 h 94"/>
              <a:gd name="T4" fmla="*/ 2147483647 w 93"/>
              <a:gd name="T5" fmla="*/ 2147483647 h 94"/>
              <a:gd name="T6" fmla="*/ 2147483647 w 93"/>
              <a:gd name="T7" fmla="*/ 2147483647 h 94"/>
              <a:gd name="T8" fmla="*/ 2147483647 w 93"/>
              <a:gd name="T9" fmla="*/ 2147483647 h 94"/>
              <a:gd name="T10" fmla="*/ 2147483647 w 93"/>
              <a:gd name="T11" fmla="*/ 0 h 94"/>
              <a:gd name="T12" fmla="*/ 2147483647 w 93"/>
              <a:gd name="T13" fmla="*/ 2147483647 h 94"/>
              <a:gd name="T14" fmla="*/ 2147483647 w 93"/>
              <a:gd name="T15" fmla="*/ 2147483647 h 94"/>
              <a:gd name="T16" fmla="*/ 2147483647 w 93"/>
              <a:gd name="T17" fmla="*/ 2147483647 h 94"/>
              <a:gd name="T18" fmla="*/ 2147483647 w 93"/>
              <a:gd name="T19" fmla="*/ 2147483647 h 94"/>
              <a:gd name="T20" fmla="*/ 2147483647 w 93"/>
              <a:gd name="T21" fmla="*/ 2147483647 h 94"/>
              <a:gd name="T22" fmla="*/ 2147483647 w 93"/>
              <a:gd name="T23" fmla="*/ 2147483647 h 94"/>
              <a:gd name="T24" fmla="*/ 2147483647 w 93"/>
              <a:gd name="T25" fmla="*/ 2147483647 h 94"/>
              <a:gd name="T26" fmla="*/ 2147483647 w 93"/>
              <a:gd name="T27" fmla="*/ 2147483647 h 94"/>
              <a:gd name="T28" fmla="*/ 2147483647 w 93"/>
              <a:gd name="T29" fmla="*/ 2147483647 h 94"/>
              <a:gd name="T30" fmla="*/ 2147483647 w 93"/>
              <a:gd name="T31" fmla="*/ 2147483647 h 94"/>
              <a:gd name="T32" fmla="*/ 2147483647 w 93"/>
              <a:gd name="T33" fmla="*/ 2147483647 h 94"/>
              <a:gd name="T34" fmla="*/ 2147483647 w 93"/>
              <a:gd name="T35" fmla="*/ 2147483647 h 94"/>
              <a:gd name="T36" fmla="*/ 2147483647 w 93"/>
              <a:gd name="T37" fmla="*/ 2147483647 h 94"/>
              <a:gd name="T38" fmla="*/ 2147483647 w 93"/>
              <a:gd name="T39" fmla="*/ 2147483647 h 94"/>
              <a:gd name="T40" fmla="*/ 2147483647 w 93"/>
              <a:gd name="T41" fmla="*/ 2147483647 h 94"/>
              <a:gd name="T42" fmla="*/ 2147483647 w 93"/>
              <a:gd name="T43" fmla="*/ 2147483647 h 94"/>
              <a:gd name="T44" fmla="*/ 2147483647 w 93"/>
              <a:gd name="T45" fmla="*/ 2147483647 h 94"/>
              <a:gd name="T46" fmla="*/ 2147483647 w 93"/>
              <a:gd name="T47" fmla="*/ 2147483647 h 94"/>
              <a:gd name="T48" fmla="*/ 2147483647 w 93"/>
              <a:gd name="T49" fmla="*/ 2147483647 h 94"/>
              <a:gd name="T50" fmla="*/ 2147483647 w 93"/>
              <a:gd name="T51" fmla="*/ 2147483647 h 94"/>
              <a:gd name="T52" fmla="*/ 2147483647 w 93"/>
              <a:gd name="T53" fmla="*/ 2147483647 h 94"/>
              <a:gd name="T54" fmla="*/ 2147483647 w 93"/>
              <a:gd name="T55" fmla="*/ 2147483647 h 94"/>
              <a:gd name="T56" fmla="*/ 2147483647 w 93"/>
              <a:gd name="T57" fmla="*/ 2147483647 h 94"/>
              <a:gd name="T58" fmla="*/ 2147483647 w 93"/>
              <a:gd name="T59" fmla="*/ 2147483647 h 94"/>
              <a:gd name="T60" fmla="*/ 2147483647 w 93"/>
              <a:gd name="T61" fmla="*/ 2147483647 h 94"/>
              <a:gd name="T62" fmla="*/ 2147483647 w 93"/>
              <a:gd name="T63" fmla="*/ 2147483647 h 94"/>
              <a:gd name="T64" fmla="*/ 2147483647 w 93"/>
              <a:gd name="T65" fmla="*/ 2147483647 h 94"/>
              <a:gd name="T66" fmla="*/ 0 w 93"/>
              <a:gd name="T67" fmla="*/ 2147483647 h 94"/>
              <a:gd name="T68" fmla="*/ 2147483647 w 93"/>
              <a:gd name="T69" fmla="*/ 2147483647 h 94"/>
              <a:gd name="T70" fmla="*/ 0 w 93"/>
              <a:gd name="T71" fmla="*/ 2147483647 h 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3"/>
              <a:gd name="T109" fmla="*/ 0 h 94"/>
              <a:gd name="T110" fmla="*/ 93 w 93"/>
              <a:gd name="T111" fmla="*/ 94 h 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3" h="94">
                <a:moveTo>
                  <a:pt x="0" y="17"/>
                </a:moveTo>
                <a:lnTo>
                  <a:pt x="6" y="14"/>
                </a:lnTo>
                <a:lnTo>
                  <a:pt x="12" y="13"/>
                </a:lnTo>
                <a:lnTo>
                  <a:pt x="20" y="7"/>
                </a:lnTo>
                <a:lnTo>
                  <a:pt x="26" y="4"/>
                </a:lnTo>
                <a:lnTo>
                  <a:pt x="30" y="0"/>
                </a:lnTo>
                <a:lnTo>
                  <a:pt x="39" y="2"/>
                </a:lnTo>
                <a:lnTo>
                  <a:pt x="40" y="9"/>
                </a:lnTo>
                <a:lnTo>
                  <a:pt x="46" y="10"/>
                </a:lnTo>
                <a:lnTo>
                  <a:pt x="51" y="7"/>
                </a:lnTo>
                <a:lnTo>
                  <a:pt x="53" y="7"/>
                </a:lnTo>
                <a:lnTo>
                  <a:pt x="58" y="8"/>
                </a:lnTo>
                <a:lnTo>
                  <a:pt x="66" y="10"/>
                </a:lnTo>
                <a:lnTo>
                  <a:pt x="80" y="9"/>
                </a:lnTo>
                <a:lnTo>
                  <a:pt x="83" y="8"/>
                </a:lnTo>
                <a:lnTo>
                  <a:pt x="85" y="12"/>
                </a:lnTo>
                <a:lnTo>
                  <a:pt x="85" y="23"/>
                </a:lnTo>
                <a:lnTo>
                  <a:pt x="91" y="33"/>
                </a:lnTo>
                <a:lnTo>
                  <a:pt x="83" y="41"/>
                </a:lnTo>
                <a:lnTo>
                  <a:pt x="91" y="49"/>
                </a:lnTo>
                <a:lnTo>
                  <a:pt x="92" y="58"/>
                </a:lnTo>
                <a:lnTo>
                  <a:pt x="93" y="72"/>
                </a:lnTo>
                <a:lnTo>
                  <a:pt x="80" y="87"/>
                </a:lnTo>
                <a:lnTo>
                  <a:pt x="80" y="90"/>
                </a:lnTo>
                <a:lnTo>
                  <a:pt x="76" y="94"/>
                </a:lnTo>
                <a:lnTo>
                  <a:pt x="70" y="89"/>
                </a:lnTo>
                <a:lnTo>
                  <a:pt x="52" y="92"/>
                </a:lnTo>
                <a:lnTo>
                  <a:pt x="45" y="88"/>
                </a:lnTo>
                <a:lnTo>
                  <a:pt x="40" y="88"/>
                </a:lnTo>
                <a:lnTo>
                  <a:pt x="26" y="74"/>
                </a:lnTo>
                <a:lnTo>
                  <a:pt x="19" y="76"/>
                </a:lnTo>
                <a:lnTo>
                  <a:pt x="13" y="65"/>
                </a:lnTo>
                <a:lnTo>
                  <a:pt x="8" y="63"/>
                </a:lnTo>
                <a:lnTo>
                  <a:pt x="0" y="37"/>
                </a:lnTo>
                <a:lnTo>
                  <a:pt x="2" y="25"/>
                </a:lnTo>
                <a:lnTo>
                  <a:pt x="0" y="1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34" name="Freeform 334">
            <a:extLst>
              <a:ext uri="{C183D7F6-B498-43B3-948B-1728B52AA6E4}">
                <adec:decorative xmlns:adec="http://schemas.microsoft.com/office/drawing/2017/decorative" val="1"/>
              </a:ext>
            </a:extLst>
          </p:cNvPr>
          <p:cNvSpPr>
            <a:spLocks/>
          </p:cNvSpPr>
          <p:nvPr/>
        </p:nvSpPr>
        <p:spPr bwMode="gray">
          <a:xfrm>
            <a:off x="7690469" y="3433485"/>
            <a:ext cx="117537" cy="55963"/>
          </a:xfrm>
          <a:custGeom>
            <a:avLst/>
            <a:gdLst>
              <a:gd name="T0" fmla="*/ 2147483647 w 48"/>
              <a:gd name="T1" fmla="*/ 2147483647 h 23"/>
              <a:gd name="T2" fmla="*/ 2147483647 w 48"/>
              <a:gd name="T3" fmla="*/ 2147483647 h 23"/>
              <a:gd name="T4" fmla="*/ 2147483647 w 48"/>
              <a:gd name="T5" fmla="*/ 2147483647 h 23"/>
              <a:gd name="T6" fmla="*/ 2147483647 w 48"/>
              <a:gd name="T7" fmla="*/ 2147483647 h 23"/>
              <a:gd name="T8" fmla="*/ 2147483647 w 48"/>
              <a:gd name="T9" fmla="*/ 2147483647 h 23"/>
              <a:gd name="T10" fmla="*/ 2147483647 w 48"/>
              <a:gd name="T11" fmla="*/ 2147483647 h 23"/>
              <a:gd name="T12" fmla="*/ 2147483647 w 48"/>
              <a:gd name="T13" fmla="*/ 2147483647 h 23"/>
              <a:gd name="T14" fmla="*/ 2147483647 w 48"/>
              <a:gd name="T15" fmla="*/ 2147483647 h 23"/>
              <a:gd name="T16" fmla="*/ 2147483647 w 48"/>
              <a:gd name="T17" fmla="*/ 2147483647 h 23"/>
              <a:gd name="T18" fmla="*/ 0 w 48"/>
              <a:gd name="T19" fmla="*/ 2147483647 h 23"/>
              <a:gd name="T20" fmla="*/ 2147483647 w 48"/>
              <a:gd name="T21" fmla="*/ 2147483647 h 23"/>
              <a:gd name="T22" fmla="*/ 2147483647 w 48"/>
              <a:gd name="T23" fmla="*/ 2147483647 h 23"/>
              <a:gd name="T24" fmla="*/ 2147483647 w 48"/>
              <a:gd name="T25" fmla="*/ 2147483647 h 23"/>
              <a:gd name="T26" fmla="*/ 2147483647 w 48"/>
              <a:gd name="T27" fmla="*/ 2147483647 h 23"/>
              <a:gd name="T28" fmla="*/ 2147483647 w 48"/>
              <a:gd name="T29" fmla="*/ 0 h 23"/>
              <a:gd name="T30" fmla="*/ 2147483647 w 48"/>
              <a:gd name="T31" fmla="*/ 2147483647 h 23"/>
              <a:gd name="T32" fmla="*/ 2147483647 w 48"/>
              <a:gd name="T33" fmla="*/ 2147483647 h 23"/>
              <a:gd name="T34" fmla="*/ 2147483647 w 48"/>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23"/>
              <a:gd name="T56" fmla="*/ 48 w 48"/>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23">
                <a:moveTo>
                  <a:pt x="48" y="6"/>
                </a:moveTo>
                <a:lnTo>
                  <a:pt x="46" y="15"/>
                </a:lnTo>
                <a:lnTo>
                  <a:pt x="43" y="16"/>
                </a:lnTo>
                <a:lnTo>
                  <a:pt x="38" y="13"/>
                </a:lnTo>
                <a:lnTo>
                  <a:pt x="27" y="14"/>
                </a:lnTo>
                <a:lnTo>
                  <a:pt x="23" y="21"/>
                </a:lnTo>
                <a:lnTo>
                  <a:pt x="16" y="23"/>
                </a:lnTo>
                <a:lnTo>
                  <a:pt x="7" y="23"/>
                </a:lnTo>
                <a:lnTo>
                  <a:pt x="4" y="21"/>
                </a:lnTo>
                <a:lnTo>
                  <a:pt x="0" y="21"/>
                </a:lnTo>
                <a:lnTo>
                  <a:pt x="1" y="16"/>
                </a:lnTo>
                <a:lnTo>
                  <a:pt x="6" y="11"/>
                </a:lnTo>
                <a:lnTo>
                  <a:pt x="9" y="6"/>
                </a:lnTo>
                <a:lnTo>
                  <a:pt x="15" y="6"/>
                </a:lnTo>
                <a:lnTo>
                  <a:pt x="17" y="0"/>
                </a:lnTo>
                <a:lnTo>
                  <a:pt x="24" y="4"/>
                </a:lnTo>
                <a:lnTo>
                  <a:pt x="42" y="1"/>
                </a:lnTo>
                <a:lnTo>
                  <a:pt x="48"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35" name="Freeform 335">
            <a:extLst>
              <a:ext uri="{C183D7F6-B498-43B3-948B-1728B52AA6E4}">
                <adec:decorative xmlns:adec="http://schemas.microsoft.com/office/drawing/2017/decorative" val="1"/>
              </a:ext>
            </a:extLst>
          </p:cNvPr>
          <p:cNvSpPr>
            <a:spLocks/>
          </p:cNvSpPr>
          <p:nvPr/>
        </p:nvSpPr>
        <p:spPr bwMode="gray">
          <a:xfrm>
            <a:off x="7668080" y="3467063"/>
            <a:ext cx="152984" cy="102599"/>
          </a:xfrm>
          <a:custGeom>
            <a:avLst/>
            <a:gdLst>
              <a:gd name="T0" fmla="*/ 2147483647 w 63"/>
              <a:gd name="T1" fmla="*/ 2147483647 h 43"/>
              <a:gd name="T2" fmla="*/ 2147483647 w 63"/>
              <a:gd name="T3" fmla="*/ 2147483647 h 43"/>
              <a:gd name="T4" fmla="*/ 2147483647 w 63"/>
              <a:gd name="T5" fmla="*/ 2147483647 h 43"/>
              <a:gd name="T6" fmla="*/ 2147483647 w 63"/>
              <a:gd name="T7" fmla="*/ 2147483647 h 43"/>
              <a:gd name="T8" fmla="*/ 2147483647 w 63"/>
              <a:gd name="T9" fmla="*/ 2147483647 h 43"/>
              <a:gd name="T10" fmla="*/ 2147483647 w 63"/>
              <a:gd name="T11" fmla="*/ 2147483647 h 43"/>
              <a:gd name="T12" fmla="*/ 2147483647 w 63"/>
              <a:gd name="T13" fmla="*/ 2147483647 h 43"/>
              <a:gd name="T14" fmla="*/ 2147483647 w 63"/>
              <a:gd name="T15" fmla="*/ 2147483647 h 43"/>
              <a:gd name="T16" fmla="*/ 2147483647 w 63"/>
              <a:gd name="T17" fmla="*/ 2147483647 h 43"/>
              <a:gd name="T18" fmla="*/ 2147483647 w 63"/>
              <a:gd name="T19" fmla="*/ 2147483647 h 43"/>
              <a:gd name="T20" fmla="*/ 2147483647 w 63"/>
              <a:gd name="T21" fmla="*/ 2147483647 h 43"/>
              <a:gd name="T22" fmla="*/ 2147483647 w 63"/>
              <a:gd name="T23" fmla="*/ 2147483647 h 43"/>
              <a:gd name="T24" fmla="*/ 0 w 63"/>
              <a:gd name="T25" fmla="*/ 2147483647 h 43"/>
              <a:gd name="T26" fmla="*/ 2147483647 w 63"/>
              <a:gd name="T27" fmla="*/ 2147483647 h 43"/>
              <a:gd name="T28" fmla="*/ 2147483647 w 63"/>
              <a:gd name="T29" fmla="*/ 2147483647 h 43"/>
              <a:gd name="T30" fmla="*/ 2147483647 w 63"/>
              <a:gd name="T31" fmla="*/ 2147483647 h 43"/>
              <a:gd name="T32" fmla="*/ 2147483647 w 63"/>
              <a:gd name="T33" fmla="*/ 2147483647 h 43"/>
              <a:gd name="T34" fmla="*/ 2147483647 w 63"/>
              <a:gd name="T35" fmla="*/ 2147483647 h 43"/>
              <a:gd name="T36" fmla="*/ 2147483647 w 63"/>
              <a:gd name="T37" fmla="*/ 2147483647 h 43"/>
              <a:gd name="T38" fmla="*/ 2147483647 w 63"/>
              <a:gd name="T39" fmla="*/ 2147483647 h 43"/>
              <a:gd name="T40" fmla="*/ 2147483647 w 63"/>
              <a:gd name="T41" fmla="*/ 2147483647 h 43"/>
              <a:gd name="T42" fmla="*/ 2147483647 w 63"/>
              <a:gd name="T43" fmla="*/ 2147483647 h 43"/>
              <a:gd name="T44" fmla="*/ 2147483647 w 63"/>
              <a:gd name="T45" fmla="*/ 2147483647 h 43"/>
              <a:gd name="T46" fmla="*/ 2147483647 w 63"/>
              <a:gd name="T47" fmla="*/ 0 h 43"/>
              <a:gd name="T48" fmla="*/ 2147483647 w 63"/>
              <a:gd name="T49" fmla="*/ 2147483647 h 43"/>
              <a:gd name="T50" fmla="*/ 2147483647 w 63"/>
              <a:gd name="T51" fmla="*/ 2147483647 h 4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
              <a:gd name="T79" fmla="*/ 0 h 43"/>
              <a:gd name="T80" fmla="*/ 63 w 63"/>
              <a:gd name="T81" fmla="*/ 43 h 4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 h="43">
                <a:moveTo>
                  <a:pt x="55" y="2"/>
                </a:moveTo>
                <a:lnTo>
                  <a:pt x="63" y="9"/>
                </a:lnTo>
                <a:lnTo>
                  <a:pt x="55" y="14"/>
                </a:lnTo>
                <a:lnTo>
                  <a:pt x="48" y="23"/>
                </a:lnTo>
                <a:lnTo>
                  <a:pt x="46" y="35"/>
                </a:lnTo>
                <a:lnTo>
                  <a:pt x="38" y="37"/>
                </a:lnTo>
                <a:lnTo>
                  <a:pt x="36" y="36"/>
                </a:lnTo>
                <a:lnTo>
                  <a:pt x="25" y="40"/>
                </a:lnTo>
                <a:lnTo>
                  <a:pt x="24" y="43"/>
                </a:lnTo>
                <a:lnTo>
                  <a:pt x="11" y="41"/>
                </a:lnTo>
                <a:lnTo>
                  <a:pt x="7" y="32"/>
                </a:lnTo>
                <a:lnTo>
                  <a:pt x="2" y="31"/>
                </a:lnTo>
                <a:lnTo>
                  <a:pt x="0" y="27"/>
                </a:lnTo>
                <a:lnTo>
                  <a:pt x="2" y="23"/>
                </a:lnTo>
                <a:lnTo>
                  <a:pt x="2" y="17"/>
                </a:lnTo>
                <a:lnTo>
                  <a:pt x="6" y="14"/>
                </a:lnTo>
                <a:lnTo>
                  <a:pt x="5" y="7"/>
                </a:lnTo>
                <a:lnTo>
                  <a:pt x="9" y="8"/>
                </a:lnTo>
                <a:lnTo>
                  <a:pt x="13" y="8"/>
                </a:lnTo>
                <a:lnTo>
                  <a:pt x="16" y="10"/>
                </a:lnTo>
                <a:lnTo>
                  <a:pt x="25" y="10"/>
                </a:lnTo>
                <a:lnTo>
                  <a:pt x="32" y="8"/>
                </a:lnTo>
                <a:lnTo>
                  <a:pt x="36" y="1"/>
                </a:lnTo>
                <a:lnTo>
                  <a:pt x="47" y="0"/>
                </a:lnTo>
                <a:lnTo>
                  <a:pt x="52" y="3"/>
                </a:lnTo>
                <a:lnTo>
                  <a:pt x="55"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36" name="Freeform 336">
            <a:extLst>
              <a:ext uri="{C183D7F6-B498-43B3-948B-1728B52AA6E4}">
                <adec:decorative xmlns:adec="http://schemas.microsoft.com/office/drawing/2017/decorative" val="1"/>
              </a:ext>
            </a:extLst>
          </p:cNvPr>
          <p:cNvSpPr>
            <a:spLocks/>
          </p:cNvSpPr>
          <p:nvPr/>
        </p:nvSpPr>
        <p:spPr bwMode="gray">
          <a:xfrm>
            <a:off x="7578528" y="3373791"/>
            <a:ext cx="152984" cy="111925"/>
          </a:xfrm>
          <a:custGeom>
            <a:avLst/>
            <a:gdLst>
              <a:gd name="T0" fmla="*/ 2147483647 w 63"/>
              <a:gd name="T1" fmla="*/ 2147483647 h 46"/>
              <a:gd name="T2" fmla="*/ 2147483647 w 63"/>
              <a:gd name="T3" fmla="*/ 2147483647 h 46"/>
              <a:gd name="T4" fmla="*/ 2147483647 w 63"/>
              <a:gd name="T5" fmla="*/ 2147483647 h 46"/>
              <a:gd name="T6" fmla="*/ 2147483647 w 63"/>
              <a:gd name="T7" fmla="*/ 2147483647 h 46"/>
              <a:gd name="T8" fmla="*/ 2147483647 w 63"/>
              <a:gd name="T9" fmla="*/ 2147483647 h 46"/>
              <a:gd name="T10" fmla="*/ 2147483647 w 63"/>
              <a:gd name="T11" fmla="*/ 2147483647 h 46"/>
              <a:gd name="T12" fmla="*/ 2147483647 w 63"/>
              <a:gd name="T13" fmla="*/ 2147483647 h 46"/>
              <a:gd name="T14" fmla="*/ 0 w 63"/>
              <a:gd name="T15" fmla="*/ 2147483647 h 46"/>
              <a:gd name="T16" fmla="*/ 2147483647 w 63"/>
              <a:gd name="T17" fmla="*/ 2147483647 h 46"/>
              <a:gd name="T18" fmla="*/ 2147483647 w 63"/>
              <a:gd name="T19" fmla="*/ 2147483647 h 46"/>
              <a:gd name="T20" fmla="*/ 2147483647 w 63"/>
              <a:gd name="T21" fmla="*/ 0 h 46"/>
              <a:gd name="T22" fmla="*/ 2147483647 w 63"/>
              <a:gd name="T23" fmla="*/ 2147483647 h 46"/>
              <a:gd name="T24" fmla="*/ 2147483647 w 63"/>
              <a:gd name="T25" fmla="*/ 2147483647 h 46"/>
              <a:gd name="T26" fmla="*/ 2147483647 w 63"/>
              <a:gd name="T27" fmla="*/ 2147483647 h 46"/>
              <a:gd name="T28" fmla="*/ 2147483647 w 63"/>
              <a:gd name="T29" fmla="*/ 2147483647 h 46"/>
              <a:gd name="T30" fmla="*/ 2147483647 w 63"/>
              <a:gd name="T31" fmla="*/ 2147483647 h 46"/>
              <a:gd name="T32" fmla="*/ 2147483647 w 63"/>
              <a:gd name="T33" fmla="*/ 2147483647 h 46"/>
              <a:gd name="T34" fmla="*/ 2147483647 w 63"/>
              <a:gd name="T35" fmla="*/ 2147483647 h 46"/>
              <a:gd name="T36" fmla="*/ 2147483647 w 63"/>
              <a:gd name="T37" fmla="*/ 2147483647 h 46"/>
              <a:gd name="T38" fmla="*/ 2147483647 w 63"/>
              <a:gd name="T39" fmla="*/ 2147483647 h 46"/>
              <a:gd name="T40" fmla="*/ 2147483647 w 63"/>
              <a:gd name="T41" fmla="*/ 2147483647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46"/>
              <a:gd name="T65" fmla="*/ 63 w 63"/>
              <a:gd name="T66" fmla="*/ 46 h 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46">
                <a:moveTo>
                  <a:pt x="46" y="46"/>
                </a:moveTo>
                <a:lnTo>
                  <a:pt x="42" y="45"/>
                </a:lnTo>
                <a:lnTo>
                  <a:pt x="39" y="45"/>
                </a:lnTo>
                <a:lnTo>
                  <a:pt x="37" y="39"/>
                </a:lnTo>
                <a:lnTo>
                  <a:pt x="28" y="35"/>
                </a:lnTo>
                <a:lnTo>
                  <a:pt x="15" y="37"/>
                </a:lnTo>
                <a:lnTo>
                  <a:pt x="2" y="26"/>
                </a:lnTo>
                <a:lnTo>
                  <a:pt x="0" y="15"/>
                </a:lnTo>
                <a:lnTo>
                  <a:pt x="14" y="6"/>
                </a:lnTo>
                <a:lnTo>
                  <a:pt x="17" y="1"/>
                </a:lnTo>
                <a:lnTo>
                  <a:pt x="26" y="0"/>
                </a:lnTo>
                <a:lnTo>
                  <a:pt x="31" y="2"/>
                </a:lnTo>
                <a:lnTo>
                  <a:pt x="37" y="13"/>
                </a:lnTo>
                <a:lnTo>
                  <a:pt x="44" y="11"/>
                </a:lnTo>
                <a:lnTo>
                  <a:pt x="58" y="25"/>
                </a:lnTo>
                <a:lnTo>
                  <a:pt x="63" y="25"/>
                </a:lnTo>
                <a:lnTo>
                  <a:pt x="61" y="31"/>
                </a:lnTo>
                <a:lnTo>
                  <a:pt x="55" y="31"/>
                </a:lnTo>
                <a:lnTo>
                  <a:pt x="52" y="36"/>
                </a:lnTo>
                <a:lnTo>
                  <a:pt x="47" y="41"/>
                </a:lnTo>
                <a:lnTo>
                  <a:pt x="46" y="4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37" name="Freeform 337">
            <a:extLst>
              <a:ext uri="{C183D7F6-B498-43B3-948B-1728B52AA6E4}">
                <adec:decorative xmlns:adec="http://schemas.microsoft.com/office/drawing/2017/decorative" val="1"/>
              </a:ext>
            </a:extLst>
          </p:cNvPr>
          <p:cNvSpPr>
            <a:spLocks/>
          </p:cNvSpPr>
          <p:nvPr/>
        </p:nvSpPr>
        <p:spPr bwMode="gray">
          <a:xfrm>
            <a:off x="7610245" y="3530487"/>
            <a:ext cx="61567" cy="44771"/>
          </a:xfrm>
          <a:custGeom>
            <a:avLst/>
            <a:gdLst>
              <a:gd name="T0" fmla="*/ 2147483647 w 26"/>
              <a:gd name="T1" fmla="*/ 0 h 18"/>
              <a:gd name="T2" fmla="*/ 2147483647 w 26"/>
              <a:gd name="T3" fmla="*/ 2147483647 h 18"/>
              <a:gd name="T4" fmla="*/ 2147483647 w 26"/>
              <a:gd name="T5" fmla="*/ 2147483647 h 18"/>
              <a:gd name="T6" fmla="*/ 2147483647 w 26"/>
              <a:gd name="T7" fmla="*/ 2147483647 h 18"/>
              <a:gd name="T8" fmla="*/ 2147483647 w 26"/>
              <a:gd name="T9" fmla="*/ 2147483647 h 18"/>
              <a:gd name="T10" fmla="*/ 2147483647 w 26"/>
              <a:gd name="T11" fmla="*/ 2147483647 h 18"/>
              <a:gd name="T12" fmla="*/ 2147483647 w 26"/>
              <a:gd name="T13" fmla="*/ 2147483647 h 18"/>
              <a:gd name="T14" fmla="*/ 0 w 26"/>
              <a:gd name="T15" fmla="*/ 2147483647 h 18"/>
              <a:gd name="T16" fmla="*/ 0 w 26"/>
              <a:gd name="T17" fmla="*/ 2147483647 h 18"/>
              <a:gd name="T18" fmla="*/ 2147483647 w 26"/>
              <a:gd name="T19" fmla="*/ 2147483647 h 18"/>
              <a:gd name="T20" fmla="*/ 2147483647 w 26"/>
              <a:gd name="T21" fmla="*/ 2147483647 h 18"/>
              <a:gd name="T22" fmla="*/ 2147483647 w 26"/>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8"/>
              <a:gd name="T38" fmla="*/ 26 w 26"/>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8">
                <a:moveTo>
                  <a:pt x="24" y="0"/>
                </a:moveTo>
                <a:lnTo>
                  <a:pt x="26" y="4"/>
                </a:lnTo>
                <a:lnTo>
                  <a:pt x="22" y="6"/>
                </a:lnTo>
                <a:lnTo>
                  <a:pt x="22" y="10"/>
                </a:lnTo>
                <a:lnTo>
                  <a:pt x="18" y="17"/>
                </a:lnTo>
                <a:lnTo>
                  <a:pt x="3" y="18"/>
                </a:lnTo>
                <a:lnTo>
                  <a:pt x="3" y="15"/>
                </a:lnTo>
                <a:lnTo>
                  <a:pt x="0" y="12"/>
                </a:lnTo>
                <a:lnTo>
                  <a:pt x="0" y="6"/>
                </a:lnTo>
                <a:lnTo>
                  <a:pt x="7" y="9"/>
                </a:lnTo>
                <a:lnTo>
                  <a:pt x="16" y="2"/>
                </a:lnTo>
                <a:lnTo>
                  <a:pt x="2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38" name="Freeform 338">
            <a:extLst>
              <a:ext uri="{C183D7F6-B498-43B3-948B-1728B52AA6E4}">
                <adec:decorative xmlns:adec="http://schemas.microsoft.com/office/drawing/2017/decorative" val="1"/>
              </a:ext>
            </a:extLst>
          </p:cNvPr>
          <p:cNvSpPr>
            <a:spLocks/>
          </p:cNvSpPr>
          <p:nvPr/>
        </p:nvSpPr>
        <p:spPr bwMode="gray">
          <a:xfrm>
            <a:off x="7712857" y="3088381"/>
            <a:ext cx="13060" cy="26116"/>
          </a:xfrm>
          <a:custGeom>
            <a:avLst/>
            <a:gdLst>
              <a:gd name="T0" fmla="*/ 2147483647 w 6"/>
              <a:gd name="T1" fmla="*/ 2147483647 h 11"/>
              <a:gd name="T2" fmla="*/ 2147483647 w 6"/>
              <a:gd name="T3" fmla="*/ 2147483647 h 11"/>
              <a:gd name="T4" fmla="*/ 2147483647 w 6"/>
              <a:gd name="T5" fmla="*/ 2147483647 h 11"/>
              <a:gd name="T6" fmla="*/ 0 w 6"/>
              <a:gd name="T7" fmla="*/ 2147483647 h 11"/>
              <a:gd name="T8" fmla="*/ 2147483647 w 6"/>
              <a:gd name="T9" fmla="*/ 0 h 11"/>
              <a:gd name="T10" fmla="*/ 2147483647 w 6"/>
              <a:gd name="T11" fmla="*/ 2147483647 h 11"/>
              <a:gd name="T12" fmla="*/ 2147483647 w 6"/>
              <a:gd name="T13" fmla="*/ 2147483647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6" y="9"/>
                </a:moveTo>
                <a:lnTo>
                  <a:pt x="2" y="11"/>
                </a:lnTo>
                <a:lnTo>
                  <a:pt x="1" y="7"/>
                </a:lnTo>
                <a:lnTo>
                  <a:pt x="0" y="3"/>
                </a:lnTo>
                <a:lnTo>
                  <a:pt x="2" y="0"/>
                </a:lnTo>
                <a:lnTo>
                  <a:pt x="6" y="1"/>
                </a:lnTo>
                <a:lnTo>
                  <a:pt x="6" y="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39" name="Freeform 339">
            <a:extLst>
              <a:ext uri="{C183D7F6-B498-43B3-948B-1728B52AA6E4}">
                <adec:decorative xmlns:adec="http://schemas.microsoft.com/office/drawing/2017/decorative" val="1"/>
              </a:ext>
            </a:extLst>
          </p:cNvPr>
          <p:cNvSpPr>
            <a:spLocks/>
          </p:cNvSpPr>
          <p:nvPr/>
        </p:nvSpPr>
        <p:spPr bwMode="gray">
          <a:xfrm>
            <a:off x="7668080" y="3127555"/>
            <a:ext cx="14925" cy="31712"/>
          </a:xfrm>
          <a:custGeom>
            <a:avLst/>
            <a:gdLst>
              <a:gd name="T0" fmla="*/ 2147483647 w 6"/>
              <a:gd name="T1" fmla="*/ 2147483647 h 13"/>
              <a:gd name="T2" fmla="*/ 2147483647 w 6"/>
              <a:gd name="T3" fmla="*/ 2147483647 h 13"/>
              <a:gd name="T4" fmla="*/ 2147483647 w 6"/>
              <a:gd name="T5" fmla="*/ 0 h 13"/>
              <a:gd name="T6" fmla="*/ 2147483647 w 6"/>
              <a:gd name="T7" fmla="*/ 2147483647 h 13"/>
              <a:gd name="T8" fmla="*/ 0 w 6"/>
              <a:gd name="T9" fmla="*/ 2147483647 h 13"/>
              <a:gd name="T10" fmla="*/ 2147483647 w 6"/>
              <a:gd name="T11" fmla="*/ 2147483647 h 13"/>
              <a:gd name="T12" fmla="*/ 2147483647 w 6"/>
              <a:gd name="T13" fmla="*/ 2147483647 h 13"/>
              <a:gd name="T14" fmla="*/ 0 60000 65536"/>
              <a:gd name="T15" fmla="*/ 0 60000 65536"/>
              <a:gd name="T16" fmla="*/ 0 60000 65536"/>
              <a:gd name="T17" fmla="*/ 0 60000 65536"/>
              <a:gd name="T18" fmla="*/ 0 60000 65536"/>
              <a:gd name="T19" fmla="*/ 0 60000 65536"/>
              <a:gd name="T20" fmla="*/ 0 60000 65536"/>
              <a:gd name="T21" fmla="*/ 0 w 6"/>
              <a:gd name="T22" fmla="*/ 0 h 13"/>
              <a:gd name="T23" fmla="*/ 6 w 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3">
                <a:moveTo>
                  <a:pt x="3" y="5"/>
                </a:moveTo>
                <a:lnTo>
                  <a:pt x="4" y="1"/>
                </a:lnTo>
                <a:lnTo>
                  <a:pt x="6" y="0"/>
                </a:lnTo>
                <a:lnTo>
                  <a:pt x="2" y="12"/>
                </a:lnTo>
                <a:lnTo>
                  <a:pt x="0" y="13"/>
                </a:lnTo>
                <a:lnTo>
                  <a:pt x="1" y="11"/>
                </a:lnTo>
                <a:lnTo>
                  <a:pt x="3"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40" name="Freeform 340">
            <a:extLst>
              <a:ext uri="{C183D7F6-B498-43B3-948B-1728B52AA6E4}">
                <adec:decorative xmlns:adec="http://schemas.microsoft.com/office/drawing/2017/decorative" val="1"/>
              </a:ext>
            </a:extLst>
          </p:cNvPr>
          <p:cNvSpPr>
            <a:spLocks/>
          </p:cNvSpPr>
          <p:nvPr/>
        </p:nvSpPr>
        <p:spPr bwMode="gray">
          <a:xfrm>
            <a:off x="7677408" y="3127555"/>
            <a:ext cx="3731" cy="3731"/>
          </a:xfrm>
          <a:custGeom>
            <a:avLst/>
            <a:gdLst>
              <a:gd name="T0" fmla="*/ 0 w 2"/>
              <a:gd name="T1" fmla="*/ 2147483647 h 1"/>
              <a:gd name="T2" fmla="*/ 0 w 2"/>
              <a:gd name="T3" fmla="*/ 0 h 1"/>
              <a:gd name="T4" fmla="*/ 0 w 2"/>
              <a:gd name="T5" fmla="*/ 2147483647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1"/>
                </a:moveTo>
                <a:lnTo>
                  <a:pt x="0" y="0"/>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41" name="Freeform 341">
            <a:extLst>
              <a:ext uri="{C183D7F6-B498-43B3-948B-1728B52AA6E4}">
                <adec:decorative xmlns:adec="http://schemas.microsoft.com/office/drawing/2017/decorative" val="1"/>
              </a:ext>
            </a:extLst>
          </p:cNvPr>
          <p:cNvSpPr>
            <a:spLocks/>
          </p:cNvSpPr>
          <p:nvPr/>
        </p:nvSpPr>
        <p:spPr bwMode="gray">
          <a:xfrm>
            <a:off x="7548677" y="3176057"/>
            <a:ext cx="35448" cy="39175"/>
          </a:xfrm>
          <a:custGeom>
            <a:avLst/>
            <a:gdLst>
              <a:gd name="T0" fmla="*/ 2147483647 w 14"/>
              <a:gd name="T1" fmla="*/ 2147483647 h 16"/>
              <a:gd name="T2" fmla="*/ 0 w 14"/>
              <a:gd name="T3" fmla="*/ 2147483647 h 16"/>
              <a:gd name="T4" fmla="*/ 0 w 14"/>
              <a:gd name="T5" fmla="*/ 2147483647 h 16"/>
              <a:gd name="T6" fmla="*/ 2147483647 w 14"/>
              <a:gd name="T7" fmla="*/ 2147483647 h 16"/>
              <a:gd name="T8" fmla="*/ 2147483647 w 14"/>
              <a:gd name="T9" fmla="*/ 2147483647 h 16"/>
              <a:gd name="T10" fmla="*/ 2147483647 w 14"/>
              <a:gd name="T11" fmla="*/ 2147483647 h 16"/>
              <a:gd name="T12" fmla="*/ 2147483647 w 14"/>
              <a:gd name="T13" fmla="*/ 2147483647 h 16"/>
              <a:gd name="T14" fmla="*/ 2147483647 w 14"/>
              <a:gd name="T15" fmla="*/ 2147483647 h 16"/>
              <a:gd name="T16" fmla="*/ 2147483647 w 14"/>
              <a:gd name="T17" fmla="*/ 2147483647 h 16"/>
              <a:gd name="T18" fmla="*/ 2147483647 w 14"/>
              <a:gd name="T19" fmla="*/ 2147483647 h 16"/>
              <a:gd name="T20" fmla="*/ 2147483647 w 14"/>
              <a:gd name="T21" fmla="*/ 2147483647 h 16"/>
              <a:gd name="T22" fmla="*/ 2147483647 w 14"/>
              <a:gd name="T23" fmla="*/ 0 h 16"/>
              <a:gd name="T24" fmla="*/ 2147483647 w 14"/>
              <a:gd name="T25" fmla="*/ 2147483647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6"/>
              <a:gd name="T41" fmla="*/ 14 w 14"/>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6">
                <a:moveTo>
                  <a:pt x="5" y="3"/>
                </a:moveTo>
                <a:lnTo>
                  <a:pt x="0" y="4"/>
                </a:lnTo>
                <a:lnTo>
                  <a:pt x="0" y="6"/>
                </a:lnTo>
                <a:lnTo>
                  <a:pt x="3" y="11"/>
                </a:lnTo>
                <a:lnTo>
                  <a:pt x="5" y="13"/>
                </a:lnTo>
                <a:lnTo>
                  <a:pt x="8" y="13"/>
                </a:lnTo>
                <a:lnTo>
                  <a:pt x="9" y="16"/>
                </a:lnTo>
                <a:lnTo>
                  <a:pt x="13" y="13"/>
                </a:lnTo>
                <a:lnTo>
                  <a:pt x="14" y="10"/>
                </a:lnTo>
                <a:lnTo>
                  <a:pt x="12" y="6"/>
                </a:lnTo>
                <a:lnTo>
                  <a:pt x="13" y="2"/>
                </a:lnTo>
                <a:lnTo>
                  <a:pt x="9" y="0"/>
                </a:lnTo>
                <a:lnTo>
                  <a:pt x="5"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42" name="Freeform 342">
            <a:extLst>
              <a:ext uri="{C183D7F6-B498-43B3-948B-1728B52AA6E4}">
                <adec:decorative xmlns:adec="http://schemas.microsoft.com/office/drawing/2017/decorative" val="1"/>
              </a:ext>
            </a:extLst>
          </p:cNvPr>
          <p:cNvSpPr>
            <a:spLocks/>
          </p:cNvSpPr>
          <p:nvPr/>
        </p:nvSpPr>
        <p:spPr bwMode="gray">
          <a:xfrm>
            <a:off x="7574798" y="3215230"/>
            <a:ext cx="13060" cy="9327"/>
          </a:xfrm>
          <a:custGeom>
            <a:avLst/>
            <a:gdLst>
              <a:gd name="T0" fmla="*/ 0 w 6"/>
              <a:gd name="T1" fmla="*/ 2147483647 h 4"/>
              <a:gd name="T2" fmla="*/ 2147483647 w 6"/>
              <a:gd name="T3" fmla="*/ 0 h 4"/>
              <a:gd name="T4" fmla="*/ 2147483647 w 6"/>
              <a:gd name="T5" fmla="*/ 0 h 4"/>
              <a:gd name="T6" fmla="*/ 2147483647 w 6"/>
              <a:gd name="T7" fmla="*/ 2147483647 h 4"/>
              <a:gd name="T8" fmla="*/ 2147483647 w 6"/>
              <a:gd name="T9" fmla="*/ 2147483647 h 4"/>
              <a:gd name="T10" fmla="*/ 0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3"/>
                </a:moveTo>
                <a:lnTo>
                  <a:pt x="4" y="0"/>
                </a:lnTo>
                <a:lnTo>
                  <a:pt x="6" y="0"/>
                </a:lnTo>
                <a:lnTo>
                  <a:pt x="5" y="1"/>
                </a:lnTo>
                <a:lnTo>
                  <a:pt x="1" y="4"/>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43" name="Freeform 343">
            <a:extLst>
              <a:ext uri="{C183D7F6-B498-43B3-948B-1728B52AA6E4}">
                <adec:decorative xmlns:adec="http://schemas.microsoft.com/office/drawing/2017/decorative" val="1"/>
              </a:ext>
            </a:extLst>
          </p:cNvPr>
          <p:cNvSpPr>
            <a:spLocks/>
          </p:cNvSpPr>
          <p:nvPr/>
        </p:nvSpPr>
        <p:spPr bwMode="gray">
          <a:xfrm>
            <a:off x="7552410" y="3217095"/>
            <a:ext cx="13060" cy="13059"/>
          </a:xfrm>
          <a:custGeom>
            <a:avLst/>
            <a:gdLst>
              <a:gd name="T0" fmla="*/ 0 w 6"/>
              <a:gd name="T1" fmla="*/ 2147483647 h 5"/>
              <a:gd name="T2" fmla="*/ 2147483647 w 6"/>
              <a:gd name="T3" fmla="*/ 0 h 5"/>
              <a:gd name="T4" fmla="*/ 2147483647 w 6"/>
              <a:gd name="T5" fmla="*/ 2147483647 h 5"/>
              <a:gd name="T6" fmla="*/ 2147483647 w 6"/>
              <a:gd name="T7" fmla="*/ 2147483647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2"/>
                </a:moveTo>
                <a:lnTo>
                  <a:pt x="1" y="0"/>
                </a:lnTo>
                <a:lnTo>
                  <a:pt x="5" y="2"/>
                </a:lnTo>
                <a:lnTo>
                  <a:pt x="6" y="5"/>
                </a:lnTo>
                <a:lnTo>
                  <a:pt x="1"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44" name="Freeform 344">
            <a:extLst>
              <a:ext uri="{C183D7F6-B498-43B3-948B-1728B52AA6E4}">
                <adec:decorative xmlns:adec="http://schemas.microsoft.com/office/drawing/2017/decorative" val="1"/>
              </a:ext>
            </a:extLst>
          </p:cNvPr>
          <p:cNvSpPr>
            <a:spLocks/>
          </p:cNvSpPr>
          <p:nvPr/>
        </p:nvSpPr>
        <p:spPr bwMode="gray">
          <a:xfrm>
            <a:off x="7515096" y="3457737"/>
            <a:ext cx="167909" cy="95137"/>
          </a:xfrm>
          <a:custGeom>
            <a:avLst/>
            <a:gdLst>
              <a:gd name="T0" fmla="*/ 2147483647 w 69"/>
              <a:gd name="T1" fmla="*/ 2147483647 h 39"/>
              <a:gd name="T2" fmla="*/ 2147483647 w 69"/>
              <a:gd name="T3" fmla="*/ 2147483647 h 39"/>
              <a:gd name="T4" fmla="*/ 2147483647 w 69"/>
              <a:gd name="T5" fmla="*/ 2147483647 h 39"/>
              <a:gd name="T6" fmla="*/ 2147483647 w 69"/>
              <a:gd name="T7" fmla="*/ 2147483647 h 39"/>
              <a:gd name="T8" fmla="*/ 2147483647 w 69"/>
              <a:gd name="T9" fmla="*/ 2147483647 h 39"/>
              <a:gd name="T10" fmla="*/ 2147483647 w 69"/>
              <a:gd name="T11" fmla="*/ 2147483647 h 39"/>
              <a:gd name="T12" fmla="*/ 2147483647 w 69"/>
              <a:gd name="T13" fmla="*/ 2147483647 h 39"/>
              <a:gd name="T14" fmla="*/ 2147483647 w 69"/>
              <a:gd name="T15" fmla="*/ 2147483647 h 39"/>
              <a:gd name="T16" fmla="*/ 2147483647 w 69"/>
              <a:gd name="T17" fmla="*/ 2147483647 h 39"/>
              <a:gd name="T18" fmla="*/ 2147483647 w 69"/>
              <a:gd name="T19" fmla="*/ 2147483647 h 39"/>
              <a:gd name="T20" fmla="*/ 2147483647 w 69"/>
              <a:gd name="T21" fmla="*/ 2147483647 h 39"/>
              <a:gd name="T22" fmla="*/ 0 w 69"/>
              <a:gd name="T23" fmla="*/ 2147483647 h 39"/>
              <a:gd name="T24" fmla="*/ 2147483647 w 69"/>
              <a:gd name="T25" fmla="*/ 2147483647 h 39"/>
              <a:gd name="T26" fmla="*/ 2147483647 w 69"/>
              <a:gd name="T27" fmla="*/ 2147483647 h 39"/>
              <a:gd name="T28" fmla="*/ 2147483647 w 69"/>
              <a:gd name="T29" fmla="*/ 2147483647 h 39"/>
              <a:gd name="T30" fmla="*/ 2147483647 w 69"/>
              <a:gd name="T31" fmla="*/ 2147483647 h 39"/>
              <a:gd name="T32" fmla="*/ 2147483647 w 69"/>
              <a:gd name="T33" fmla="*/ 2147483647 h 39"/>
              <a:gd name="T34" fmla="*/ 2147483647 w 69"/>
              <a:gd name="T35" fmla="*/ 2147483647 h 39"/>
              <a:gd name="T36" fmla="*/ 2147483647 w 69"/>
              <a:gd name="T37" fmla="*/ 2147483647 h 39"/>
              <a:gd name="T38" fmla="*/ 2147483647 w 69"/>
              <a:gd name="T39" fmla="*/ 2147483647 h 39"/>
              <a:gd name="T40" fmla="*/ 2147483647 w 69"/>
              <a:gd name="T41" fmla="*/ 2147483647 h 39"/>
              <a:gd name="T42" fmla="*/ 2147483647 w 69"/>
              <a:gd name="T43" fmla="*/ 2147483647 h 39"/>
              <a:gd name="T44" fmla="*/ 2147483647 w 69"/>
              <a:gd name="T45" fmla="*/ 0 h 39"/>
              <a:gd name="T46" fmla="*/ 2147483647 w 69"/>
              <a:gd name="T47" fmla="*/ 2147483647 h 39"/>
              <a:gd name="T48" fmla="*/ 2147483647 w 69"/>
              <a:gd name="T49" fmla="*/ 2147483647 h 39"/>
              <a:gd name="T50" fmla="*/ 2147483647 w 69"/>
              <a:gd name="T51" fmla="*/ 2147483647 h 39"/>
              <a:gd name="T52" fmla="*/ 2147483647 w 69"/>
              <a:gd name="T53" fmla="*/ 2147483647 h 39"/>
              <a:gd name="T54" fmla="*/ 2147483647 w 69"/>
              <a:gd name="T55" fmla="*/ 2147483647 h 39"/>
              <a:gd name="T56" fmla="*/ 2147483647 w 69"/>
              <a:gd name="T57" fmla="*/ 2147483647 h 39"/>
              <a:gd name="T58" fmla="*/ 2147483647 w 69"/>
              <a:gd name="T59" fmla="*/ 2147483647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9"/>
              <a:gd name="T91" fmla="*/ 0 h 39"/>
              <a:gd name="T92" fmla="*/ 69 w 69"/>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9" h="39">
                <a:moveTo>
                  <a:pt x="63" y="30"/>
                </a:moveTo>
                <a:lnTo>
                  <a:pt x="55" y="32"/>
                </a:lnTo>
                <a:lnTo>
                  <a:pt x="46" y="39"/>
                </a:lnTo>
                <a:lnTo>
                  <a:pt x="39" y="36"/>
                </a:lnTo>
                <a:lnTo>
                  <a:pt x="31" y="33"/>
                </a:lnTo>
                <a:lnTo>
                  <a:pt x="27" y="33"/>
                </a:lnTo>
                <a:lnTo>
                  <a:pt x="25" y="31"/>
                </a:lnTo>
                <a:lnTo>
                  <a:pt x="20" y="31"/>
                </a:lnTo>
                <a:lnTo>
                  <a:pt x="17" y="34"/>
                </a:lnTo>
                <a:lnTo>
                  <a:pt x="8" y="34"/>
                </a:lnTo>
                <a:lnTo>
                  <a:pt x="2" y="31"/>
                </a:lnTo>
                <a:lnTo>
                  <a:pt x="0" y="28"/>
                </a:lnTo>
                <a:lnTo>
                  <a:pt x="2" y="26"/>
                </a:lnTo>
                <a:lnTo>
                  <a:pt x="3" y="24"/>
                </a:lnTo>
                <a:lnTo>
                  <a:pt x="11" y="25"/>
                </a:lnTo>
                <a:lnTo>
                  <a:pt x="21" y="23"/>
                </a:lnTo>
                <a:lnTo>
                  <a:pt x="27" y="19"/>
                </a:lnTo>
                <a:lnTo>
                  <a:pt x="33" y="21"/>
                </a:lnTo>
                <a:lnTo>
                  <a:pt x="36" y="17"/>
                </a:lnTo>
                <a:lnTo>
                  <a:pt x="35" y="11"/>
                </a:lnTo>
                <a:lnTo>
                  <a:pt x="40" y="6"/>
                </a:lnTo>
                <a:lnTo>
                  <a:pt x="41" y="2"/>
                </a:lnTo>
                <a:lnTo>
                  <a:pt x="54" y="0"/>
                </a:lnTo>
                <a:lnTo>
                  <a:pt x="63" y="4"/>
                </a:lnTo>
                <a:lnTo>
                  <a:pt x="65" y="10"/>
                </a:lnTo>
                <a:lnTo>
                  <a:pt x="68" y="10"/>
                </a:lnTo>
                <a:lnTo>
                  <a:pt x="69" y="17"/>
                </a:lnTo>
                <a:lnTo>
                  <a:pt x="65" y="20"/>
                </a:lnTo>
                <a:lnTo>
                  <a:pt x="65" y="26"/>
                </a:lnTo>
                <a:lnTo>
                  <a:pt x="63" y="3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45" name="Freeform 345">
            <a:extLst>
              <a:ext uri="{C183D7F6-B498-43B3-948B-1728B52AA6E4}">
                <adec:decorative xmlns:adec="http://schemas.microsoft.com/office/drawing/2017/decorative" val="1"/>
              </a:ext>
            </a:extLst>
          </p:cNvPr>
          <p:cNvSpPr>
            <a:spLocks/>
          </p:cNvSpPr>
          <p:nvPr/>
        </p:nvSpPr>
        <p:spPr bwMode="gray">
          <a:xfrm>
            <a:off x="7433007" y="3502506"/>
            <a:ext cx="102612" cy="70887"/>
          </a:xfrm>
          <a:custGeom>
            <a:avLst/>
            <a:gdLst>
              <a:gd name="T0" fmla="*/ 2147483647 w 42"/>
              <a:gd name="T1" fmla="*/ 2147483647 h 29"/>
              <a:gd name="T2" fmla="*/ 2147483647 w 42"/>
              <a:gd name="T3" fmla="*/ 2147483647 h 29"/>
              <a:gd name="T4" fmla="*/ 2147483647 w 42"/>
              <a:gd name="T5" fmla="*/ 2147483647 h 29"/>
              <a:gd name="T6" fmla="*/ 2147483647 w 42"/>
              <a:gd name="T7" fmla="*/ 2147483647 h 29"/>
              <a:gd name="T8" fmla="*/ 0 w 42"/>
              <a:gd name="T9" fmla="*/ 2147483647 h 29"/>
              <a:gd name="T10" fmla="*/ 2147483647 w 42"/>
              <a:gd name="T11" fmla="*/ 2147483647 h 29"/>
              <a:gd name="T12" fmla="*/ 2147483647 w 42"/>
              <a:gd name="T13" fmla="*/ 2147483647 h 29"/>
              <a:gd name="T14" fmla="*/ 2147483647 w 42"/>
              <a:gd name="T15" fmla="*/ 2147483647 h 29"/>
              <a:gd name="T16" fmla="*/ 2147483647 w 42"/>
              <a:gd name="T17" fmla="*/ 2147483647 h 29"/>
              <a:gd name="T18" fmla="*/ 2147483647 w 42"/>
              <a:gd name="T19" fmla="*/ 2147483647 h 29"/>
              <a:gd name="T20" fmla="*/ 2147483647 w 42"/>
              <a:gd name="T21" fmla="*/ 2147483647 h 29"/>
              <a:gd name="T22" fmla="*/ 2147483647 w 42"/>
              <a:gd name="T23" fmla="*/ 2147483647 h 29"/>
              <a:gd name="T24" fmla="*/ 2147483647 w 42"/>
              <a:gd name="T25" fmla="*/ 0 h 29"/>
              <a:gd name="T26" fmla="*/ 2147483647 w 42"/>
              <a:gd name="T27" fmla="*/ 2147483647 h 29"/>
              <a:gd name="T28" fmla="*/ 2147483647 w 42"/>
              <a:gd name="T29" fmla="*/ 2147483647 h 29"/>
              <a:gd name="T30" fmla="*/ 2147483647 w 42"/>
              <a:gd name="T31" fmla="*/ 2147483647 h 29"/>
              <a:gd name="T32" fmla="*/ 2147483647 w 42"/>
              <a:gd name="T33" fmla="*/ 2147483647 h 29"/>
              <a:gd name="T34" fmla="*/ 2147483647 w 42"/>
              <a:gd name="T35" fmla="*/ 2147483647 h 29"/>
              <a:gd name="T36" fmla="*/ 2147483647 w 42"/>
              <a:gd name="T37" fmla="*/ 2147483647 h 29"/>
              <a:gd name="T38" fmla="*/ 2147483647 w 42"/>
              <a:gd name="T39" fmla="*/ 2147483647 h 29"/>
              <a:gd name="T40" fmla="*/ 2147483647 w 42"/>
              <a:gd name="T41" fmla="*/ 2147483647 h 29"/>
              <a:gd name="T42" fmla="*/ 2147483647 w 42"/>
              <a:gd name="T43" fmla="*/ 2147483647 h 29"/>
              <a:gd name="T44" fmla="*/ 2147483647 w 42"/>
              <a:gd name="T45" fmla="*/ 2147483647 h 29"/>
              <a:gd name="T46" fmla="*/ 2147483647 w 42"/>
              <a:gd name="T47" fmla="*/ 2147483647 h 29"/>
              <a:gd name="T48" fmla="*/ 2147483647 w 42"/>
              <a:gd name="T49" fmla="*/ 2147483647 h 29"/>
              <a:gd name="T50" fmla="*/ 2147483647 w 42"/>
              <a:gd name="T51" fmla="*/ 2147483647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29"/>
              <a:gd name="T80" fmla="*/ 42 w 42"/>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29">
                <a:moveTo>
                  <a:pt x="8" y="29"/>
                </a:moveTo>
                <a:lnTo>
                  <a:pt x="9" y="24"/>
                </a:lnTo>
                <a:lnTo>
                  <a:pt x="6" y="23"/>
                </a:lnTo>
                <a:lnTo>
                  <a:pt x="2" y="26"/>
                </a:lnTo>
                <a:lnTo>
                  <a:pt x="0" y="23"/>
                </a:lnTo>
                <a:lnTo>
                  <a:pt x="4" y="18"/>
                </a:lnTo>
                <a:lnTo>
                  <a:pt x="6" y="13"/>
                </a:lnTo>
                <a:lnTo>
                  <a:pt x="9" y="12"/>
                </a:lnTo>
                <a:lnTo>
                  <a:pt x="9" y="8"/>
                </a:lnTo>
                <a:lnTo>
                  <a:pt x="11" y="3"/>
                </a:lnTo>
                <a:lnTo>
                  <a:pt x="16" y="4"/>
                </a:lnTo>
                <a:lnTo>
                  <a:pt x="20" y="1"/>
                </a:lnTo>
                <a:lnTo>
                  <a:pt x="26" y="0"/>
                </a:lnTo>
                <a:lnTo>
                  <a:pt x="32" y="5"/>
                </a:lnTo>
                <a:lnTo>
                  <a:pt x="37" y="6"/>
                </a:lnTo>
                <a:lnTo>
                  <a:pt x="34" y="10"/>
                </a:lnTo>
                <a:lnTo>
                  <a:pt x="36" y="13"/>
                </a:lnTo>
                <a:lnTo>
                  <a:pt x="42" y="16"/>
                </a:lnTo>
                <a:lnTo>
                  <a:pt x="39" y="21"/>
                </a:lnTo>
                <a:lnTo>
                  <a:pt x="28" y="20"/>
                </a:lnTo>
                <a:lnTo>
                  <a:pt x="25" y="17"/>
                </a:lnTo>
                <a:lnTo>
                  <a:pt x="21" y="18"/>
                </a:lnTo>
                <a:lnTo>
                  <a:pt x="20" y="27"/>
                </a:lnTo>
                <a:lnTo>
                  <a:pt x="17" y="29"/>
                </a:lnTo>
                <a:lnTo>
                  <a:pt x="13" y="28"/>
                </a:lnTo>
                <a:lnTo>
                  <a:pt x="8" y="2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46" name="Freeform 346">
            <a:extLst>
              <a:ext uri="{C183D7F6-B498-43B3-948B-1728B52AA6E4}">
                <adec:decorative xmlns:adec="http://schemas.microsoft.com/office/drawing/2017/decorative" val="1"/>
              </a:ext>
            </a:extLst>
          </p:cNvPr>
          <p:cNvSpPr>
            <a:spLocks/>
          </p:cNvSpPr>
          <p:nvPr/>
        </p:nvSpPr>
        <p:spPr bwMode="gray">
          <a:xfrm>
            <a:off x="7434873" y="3224558"/>
            <a:ext cx="207089" cy="294737"/>
          </a:xfrm>
          <a:custGeom>
            <a:avLst/>
            <a:gdLst>
              <a:gd name="T0" fmla="*/ 2147483647 w 85"/>
              <a:gd name="T1" fmla="*/ 2147483647 h 121"/>
              <a:gd name="T2" fmla="*/ 2147483647 w 85"/>
              <a:gd name="T3" fmla="*/ 2147483647 h 121"/>
              <a:gd name="T4" fmla="*/ 2147483647 w 85"/>
              <a:gd name="T5" fmla="*/ 2147483647 h 121"/>
              <a:gd name="T6" fmla="*/ 2147483647 w 85"/>
              <a:gd name="T7" fmla="*/ 2147483647 h 121"/>
              <a:gd name="T8" fmla="*/ 0 w 85"/>
              <a:gd name="T9" fmla="*/ 2147483647 h 121"/>
              <a:gd name="T10" fmla="*/ 0 w 85"/>
              <a:gd name="T11" fmla="*/ 2147483647 h 121"/>
              <a:gd name="T12" fmla="*/ 2147483647 w 85"/>
              <a:gd name="T13" fmla="*/ 2147483647 h 121"/>
              <a:gd name="T14" fmla="*/ 2147483647 w 85"/>
              <a:gd name="T15" fmla="*/ 2147483647 h 121"/>
              <a:gd name="T16" fmla="*/ 2147483647 w 85"/>
              <a:gd name="T17" fmla="*/ 2147483647 h 121"/>
              <a:gd name="T18" fmla="*/ 2147483647 w 85"/>
              <a:gd name="T19" fmla="*/ 2147483647 h 121"/>
              <a:gd name="T20" fmla="*/ 2147483647 w 85"/>
              <a:gd name="T21" fmla="*/ 2147483647 h 121"/>
              <a:gd name="T22" fmla="*/ 2147483647 w 85"/>
              <a:gd name="T23" fmla="*/ 2147483647 h 121"/>
              <a:gd name="T24" fmla="*/ 2147483647 w 85"/>
              <a:gd name="T25" fmla="*/ 2147483647 h 121"/>
              <a:gd name="T26" fmla="*/ 2147483647 w 85"/>
              <a:gd name="T27" fmla="*/ 2147483647 h 121"/>
              <a:gd name="T28" fmla="*/ 2147483647 w 85"/>
              <a:gd name="T29" fmla="*/ 2147483647 h 121"/>
              <a:gd name="T30" fmla="*/ 2147483647 w 85"/>
              <a:gd name="T31" fmla="*/ 2147483647 h 121"/>
              <a:gd name="T32" fmla="*/ 2147483647 w 85"/>
              <a:gd name="T33" fmla="*/ 2147483647 h 121"/>
              <a:gd name="T34" fmla="*/ 2147483647 w 85"/>
              <a:gd name="T35" fmla="*/ 2147483647 h 121"/>
              <a:gd name="T36" fmla="*/ 2147483647 w 85"/>
              <a:gd name="T37" fmla="*/ 2147483647 h 121"/>
              <a:gd name="T38" fmla="*/ 2147483647 w 85"/>
              <a:gd name="T39" fmla="*/ 2147483647 h 121"/>
              <a:gd name="T40" fmla="*/ 2147483647 w 85"/>
              <a:gd name="T41" fmla="*/ 2147483647 h 121"/>
              <a:gd name="T42" fmla="*/ 2147483647 w 85"/>
              <a:gd name="T43" fmla="*/ 2147483647 h 121"/>
              <a:gd name="T44" fmla="*/ 2147483647 w 85"/>
              <a:gd name="T45" fmla="*/ 0 h 121"/>
              <a:gd name="T46" fmla="*/ 2147483647 w 85"/>
              <a:gd name="T47" fmla="*/ 2147483647 h 121"/>
              <a:gd name="T48" fmla="*/ 2147483647 w 85"/>
              <a:gd name="T49" fmla="*/ 2147483647 h 121"/>
              <a:gd name="T50" fmla="*/ 2147483647 w 85"/>
              <a:gd name="T51" fmla="*/ 2147483647 h 121"/>
              <a:gd name="T52" fmla="*/ 2147483647 w 85"/>
              <a:gd name="T53" fmla="*/ 2147483647 h 121"/>
              <a:gd name="T54" fmla="*/ 2147483647 w 85"/>
              <a:gd name="T55" fmla="*/ 2147483647 h 121"/>
              <a:gd name="T56" fmla="*/ 2147483647 w 85"/>
              <a:gd name="T57" fmla="*/ 2147483647 h 121"/>
              <a:gd name="T58" fmla="*/ 2147483647 w 85"/>
              <a:gd name="T59" fmla="*/ 2147483647 h 121"/>
              <a:gd name="T60" fmla="*/ 2147483647 w 85"/>
              <a:gd name="T61" fmla="*/ 2147483647 h 121"/>
              <a:gd name="T62" fmla="*/ 2147483647 w 85"/>
              <a:gd name="T63" fmla="*/ 2147483647 h 121"/>
              <a:gd name="T64" fmla="*/ 2147483647 w 85"/>
              <a:gd name="T65" fmla="*/ 2147483647 h 121"/>
              <a:gd name="T66" fmla="*/ 2147483647 w 85"/>
              <a:gd name="T67" fmla="*/ 2147483647 h 121"/>
              <a:gd name="T68" fmla="*/ 2147483647 w 85"/>
              <a:gd name="T69" fmla="*/ 2147483647 h 121"/>
              <a:gd name="T70" fmla="*/ 2147483647 w 85"/>
              <a:gd name="T71" fmla="*/ 2147483647 h 121"/>
              <a:gd name="T72" fmla="*/ 2147483647 w 85"/>
              <a:gd name="T73" fmla="*/ 2147483647 h 121"/>
              <a:gd name="T74" fmla="*/ 2147483647 w 85"/>
              <a:gd name="T75" fmla="*/ 2147483647 h 121"/>
              <a:gd name="T76" fmla="*/ 2147483647 w 85"/>
              <a:gd name="T77" fmla="*/ 2147483647 h 121"/>
              <a:gd name="T78" fmla="*/ 2147483647 w 85"/>
              <a:gd name="T79" fmla="*/ 2147483647 h 121"/>
              <a:gd name="T80" fmla="*/ 2147483647 w 85"/>
              <a:gd name="T81" fmla="*/ 2147483647 h 121"/>
              <a:gd name="T82" fmla="*/ 2147483647 w 85"/>
              <a:gd name="T83" fmla="*/ 2147483647 h 121"/>
              <a:gd name="T84" fmla="*/ 2147483647 w 85"/>
              <a:gd name="T85" fmla="*/ 2147483647 h 121"/>
              <a:gd name="T86" fmla="*/ 2147483647 w 85"/>
              <a:gd name="T87" fmla="*/ 2147483647 h 121"/>
              <a:gd name="T88" fmla="*/ 2147483647 w 85"/>
              <a:gd name="T89" fmla="*/ 2147483647 h 121"/>
              <a:gd name="T90" fmla="*/ 2147483647 w 85"/>
              <a:gd name="T91" fmla="*/ 2147483647 h 121"/>
              <a:gd name="T92" fmla="*/ 2147483647 w 85"/>
              <a:gd name="T93" fmla="*/ 2147483647 h 121"/>
              <a:gd name="T94" fmla="*/ 2147483647 w 85"/>
              <a:gd name="T95" fmla="*/ 2147483647 h 121"/>
              <a:gd name="T96" fmla="*/ 2147483647 w 85"/>
              <a:gd name="T97" fmla="*/ 2147483647 h 121"/>
              <a:gd name="T98" fmla="*/ 2147483647 w 85"/>
              <a:gd name="T99" fmla="*/ 2147483647 h 121"/>
              <a:gd name="T100" fmla="*/ 2147483647 w 85"/>
              <a:gd name="T101" fmla="*/ 2147483647 h 121"/>
              <a:gd name="T102" fmla="*/ 2147483647 w 85"/>
              <a:gd name="T103" fmla="*/ 2147483647 h 121"/>
              <a:gd name="T104" fmla="*/ 2147483647 w 85"/>
              <a:gd name="T105" fmla="*/ 2147483647 h 121"/>
              <a:gd name="T106" fmla="*/ 2147483647 w 85"/>
              <a:gd name="T107" fmla="*/ 2147483647 h 121"/>
              <a:gd name="T108" fmla="*/ 2147483647 w 85"/>
              <a:gd name="T109" fmla="*/ 2147483647 h 121"/>
              <a:gd name="T110" fmla="*/ 2147483647 w 85"/>
              <a:gd name="T111" fmla="*/ 2147483647 h 121"/>
              <a:gd name="T112" fmla="*/ 2147483647 w 85"/>
              <a:gd name="T113" fmla="*/ 2147483647 h 1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
              <a:gd name="T172" fmla="*/ 0 h 121"/>
              <a:gd name="T173" fmla="*/ 85 w 85"/>
              <a:gd name="T174" fmla="*/ 121 h 1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 h="121">
                <a:moveTo>
                  <a:pt x="7" y="90"/>
                </a:moveTo>
                <a:lnTo>
                  <a:pt x="6" y="80"/>
                </a:lnTo>
                <a:lnTo>
                  <a:pt x="3" y="75"/>
                </a:lnTo>
                <a:lnTo>
                  <a:pt x="2" y="68"/>
                </a:lnTo>
                <a:lnTo>
                  <a:pt x="0" y="64"/>
                </a:lnTo>
                <a:lnTo>
                  <a:pt x="0" y="61"/>
                </a:lnTo>
                <a:lnTo>
                  <a:pt x="3" y="55"/>
                </a:lnTo>
                <a:lnTo>
                  <a:pt x="1" y="52"/>
                </a:lnTo>
                <a:lnTo>
                  <a:pt x="3" y="49"/>
                </a:lnTo>
                <a:lnTo>
                  <a:pt x="10" y="43"/>
                </a:lnTo>
                <a:lnTo>
                  <a:pt x="11" y="37"/>
                </a:lnTo>
                <a:lnTo>
                  <a:pt x="9" y="33"/>
                </a:lnTo>
                <a:lnTo>
                  <a:pt x="12" y="27"/>
                </a:lnTo>
                <a:lnTo>
                  <a:pt x="10" y="24"/>
                </a:lnTo>
                <a:lnTo>
                  <a:pt x="13" y="19"/>
                </a:lnTo>
                <a:lnTo>
                  <a:pt x="18" y="19"/>
                </a:lnTo>
                <a:lnTo>
                  <a:pt x="21" y="21"/>
                </a:lnTo>
                <a:lnTo>
                  <a:pt x="24" y="19"/>
                </a:lnTo>
                <a:lnTo>
                  <a:pt x="27" y="16"/>
                </a:lnTo>
                <a:lnTo>
                  <a:pt x="28" y="9"/>
                </a:lnTo>
                <a:lnTo>
                  <a:pt x="26" y="2"/>
                </a:lnTo>
                <a:lnTo>
                  <a:pt x="26" y="1"/>
                </a:lnTo>
                <a:lnTo>
                  <a:pt x="29" y="0"/>
                </a:lnTo>
                <a:lnTo>
                  <a:pt x="36" y="1"/>
                </a:lnTo>
                <a:lnTo>
                  <a:pt x="40" y="7"/>
                </a:lnTo>
                <a:lnTo>
                  <a:pt x="46" y="8"/>
                </a:lnTo>
                <a:lnTo>
                  <a:pt x="48" y="10"/>
                </a:lnTo>
                <a:lnTo>
                  <a:pt x="55" y="11"/>
                </a:lnTo>
                <a:lnTo>
                  <a:pt x="60" y="6"/>
                </a:lnTo>
                <a:lnTo>
                  <a:pt x="70" y="3"/>
                </a:lnTo>
                <a:lnTo>
                  <a:pt x="71" y="9"/>
                </a:lnTo>
                <a:lnTo>
                  <a:pt x="73" y="10"/>
                </a:lnTo>
                <a:lnTo>
                  <a:pt x="77" y="15"/>
                </a:lnTo>
                <a:lnTo>
                  <a:pt x="79" y="23"/>
                </a:lnTo>
                <a:lnTo>
                  <a:pt x="77" y="35"/>
                </a:lnTo>
                <a:lnTo>
                  <a:pt x="85" y="61"/>
                </a:lnTo>
                <a:lnTo>
                  <a:pt x="76" y="62"/>
                </a:lnTo>
                <a:lnTo>
                  <a:pt x="73" y="67"/>
                </a:lnTo>
                <a:lnTo>
                  <a:pt x="59" y="76"/>
                </a:lnTo>
                <a:lnTo>
                  <a:pt x="61" y="87"/>
                </a:lnTo>
                <a:lnTo>
                  <a:pt x="74" y="98"/>
                </a:lnTo>
                <a:lnTo>
                  <a:pt x="73" y="102"/>
                </a:lnTo>
                <a:lnTo>
                  <a:pt x="68" y="107"/>
                </a:lnTo>
                <a:lnTo>
                  <a:pt x="69" y="113"/>
                </a:lnTo>
                <a:lnTo>
                  <a:pt x="66" y="117"/>
                </a:lnTo>
                <a:lnTo>
                  <a:pt x="60" y="115"/>
                </a:lnTo>
                <a:lnTo>
                  <a:pt x="54" y="119"/>
                </a:lnTo>
                <a:lnTo>
                  <a:pt x="44" y="121"/>
                </a:lnTo>
                <a:lnTo>
                  <a:pt x="36" y="120"/>
                </a:lnTo>
                <a:lnTo>
                  <a:pt x="31" y="119"/>
                </a:lnTo>
                <a:lnTo>
                  <a:pt x="25" y="114"/>
                </a:lnTo>
                <a:lnTo>
                  <a:pt x="19" y="115"/>
                </a:lnTo>
                <a:lnTo>
                  <a:pt x="15" y="118"/>
                </a:lnTo>
                <a:lnTo>
                  <a:pt x="18" y="105"/>
                </a:lnTo>
                <a:lnTo>
                  <a:pt x="23" y="92"/>
                </a:lnTo>
                <a:lnTo>
                  <a:pt x="16" y="90"/>
                </a:lnTo>
                <a:lnTo>
                  <a:pt x="7" y="9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47" name="Freeform 347">
            <a:extLst>
              <a:ext uri="{C183D7F6-B498-43B3-948B-1728B52AA6E4}">
                <adec:decorative xmlns:adec="http://schemas.microsoft.com/office/drawing/2017/decorative" val="1"/>
              </a:ext>
            </a:extLst>
          </p:cNvPr>
          <p:cNvSpPr>
            <a:spLocks/>
          </p:cNvSpPr>
          <p:nvPr/>
        </p:nvSpPr>
        <p:spPr bwMode="gray">
          <a:xfrm>
            <a:off x="7481514" y="3133151"/>
            <a:ext cx="70895" cy="97003"/>
          </a:xfrm>
          <a:custGeom>
            <a:avLst/>
            <a:gdLst>
              <a:gd name="T0" fmla="*/ 2147483647 w 29"/>
              <a:gd name="T1" fmla="*/ 2147483647 h 40"/>
              <a:gd name="T2" fmla="*/ 2147483647 w 29"/>
              <a:gd name="T3" fmla="*/ 2147483647 h 40"/>
              <a:gd name="T4" fmla="*/ 2147483647 w 29"/>
              <a:gd name="T5" fmla="*/ 2147483647 h 40"/>
              <a:gd name="T6" fmla="*/ 2147483647 w 29"/>
              <a:gd name="T7" fmla="*/ 2147483647 h 40"/>
              <a:gd name="T8" fmla="*/ 2147483647 w 29"/>
              <a:gd name="T9" fmla="*/ 2147483647 h 40"/>
              <a:gd name="T10" fmla="*/ 2147483647 w 29"/>
              <a:gd name="T11" fmla="*/ 2147483647 h 40"/>
              <a:gd name="T12" fmla="*/ 2147483647 w 29"/>
              <a:gd name="T13" fmla="*/ 2147483647 h 40"/>
              <a:gd name="T14" fmla="*/ 0 w 29"/>
              <a:gd name="T15" fmla="*/ 2147483647 h 40"/>
              <a:gd name="T16" fmla="*/ 2147483647 w 29"/>
              <a:gd name="T17" fmla="*/ 2147483647 h 40"/>
              <a:gd name="T18" fmla="*/ 2147483647 w 29"/>
              <a:gd name="T19" fmla="*/ 2147483647 h 40"/>
              <a:gd name="T20" fmla="*/ 2147483647 w 29"/>
              <a:gd name="T21" fmla="*/ 2147483647 h 40"/>
              <a:gd name="T22" fmla="*/ 2147483647 w 29"/>
              <a:gd name="T23" fmla="*/ 2147483647 h 40"/>
              <a:gd name="T24" fmla="*/ 2147483647 w 29"/>
              <a:gd name="T25" fmla="*/ 0 h 40"/>
              <a:gd name="T26" fmla="*/ 2147483647 w 29"/>
              <a:gd name="T27" fmla="*/ 2147483647 h 40"/>
              <a:gd name="T28" fmla="*/ 2147483647 w 29"/>
              <a:gd name="T29" fmla="*/ 2147483647 h 40"/>
              <a:gd name="T30" fmla="*/ 2147483647 w 29"/>
              <a:gd name="T31" fmla="*/ 2147483647 h 40"/>
              <a:gd name="T32" fmla="*/ 2147483647 w 29"/>
              <a:gd name="T33" fmla="*/ 2147483647 h 40"/>
              <a:gd name="T34" fmla="*/ 2147483647 w 29"/>
              <a:gd name="T35" fmla="*/ 2147483647 h 40"/>
              <a:gd name="T36" fmla="*/ 2147483647 w 29"/>
              <a:gd name="T37" fmla="*/ 2147483647 h 40"/>
              <a:gd name="T38" fmla="*/ 2147483647 w 29"/>
              <a:gd name="T39" fmla="*/ 2147483647 h 40"/>
              <a:gd name="T40" fmla="*/ 2147483647 w 29"/>
              <a:gd name="T41" fmla="*/ 2147483647 h 40"/>
              <a:gd name="T42" fmla="*/ 2147483647 w 29"/>
              <a:gd name="T43" fmla="*/ 2147483647 h 40"/>
              <a:gd name="T44" fmla="*/ 2147483647 w 29"/>
              <a:gd name="T45" fmla="*/ 2147483647 h 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
              <a:gd name="T70" fmla="*/ 0 h 40"/>
              <a:gd name="T71" fmla="*/ 29 w 29"/>
              <a:gd name="T72" fmla="*/ 40 h 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 h="40">
                <a:moveTo>
                  <a:pt x="17" y="39"/>
                </a:moveTo>
                <a:lnTo>
                  <a:pt x="10" y="38"/>
                </a:lnTo>
                <a:lnTo>
                  <a:pt x="7" y="39"/>
                </a:lnTo>
                <a:lnTo>
                  <a:pt x="7" y="40"/>
                </a:lnTo>
                <a:lnTo>
                  <a:pt x="6" y="38"/>
                </a:lnTo>
                <a:lnTo>
                  <a:pt x="6" y="31"/>
                </a:lnTo>
                <a:lnTo>
                  <a:pt x="2" y="26"/>
                </a:lnTo>
                <a:lnTo>
                  <a:pt x="0" y="18"/>
                </a:lnTo>
                <a:lnTo>
                  <a:pt x="1" y="10"/>
                </a:lnTo>
                <a:lnTo>
                  <a:pt x="8" y="5"/>
                </a:lnTo>
                <a:lnTo>
                  <a:pt x="11" y="6"/>
                </a:lnTo>
                <a:lnTo>
                  <a:pt x="15" y="1"/>
                </a:lnTo>
                <a:lnTo>
                  <a:pt x="19" y="0"/>
                </a:lnTo>
                <a:lnTo>
                  <a:pt x="23" y="8"/>
                </a:lnTo>
                <a:lnTo>
                  <a:pt x="27" y="8"/>
                </a:lnTo>
                <a:lnTo>
                  <a:pt x="29" y="10"/>
                </a:lnTo>
                <a:lnTo>
                  <a:pt x="28" y="13"/>
                </a:lnTo>
                <a:lnTo>
                  <a:pt x="21" y="15"/>
                </a:lnTo>
                <a:lnTo>
                  <a:pt x="21" y="19"/>
                </a:lnTo>
                <a:lnTo>
                  <a:pt x="14" y="24"/>
                </a:lnTo>
                <a:lnTo>
                  <a:pt x="14" y="31"/>
                </a:lnTo>
                <a:lnTo>
                  <a:pt x="17" y="38"/>
                </a:lnTo>
                <a:lnTo>
                  <a:pt x="17" y="3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48" name="Freeform 348">
            <a:extLst>
              <a:ext uri="{C183D7F6-B498-43B3-948B-1728B52AA6E4}">
                <adec:decorative xmlns:adec="http://schemas.microsoft.com/office/drawing/2017/decorative" val="1"/>
              </a:ext>
            </a:extLst>
          </p:cNvPr>
          <p:cNvSpPr>
            <a:spLocks/>
          </p:cNvSpPr>
          <p:nvPr/>
        </p:nvSpPr>
        <p:spPr bwMode="gray">
          <a:xfrm>
            <a:off x="7485245" y="3097708"/>
            <a:ext cx="54104" cy="52232"/>
          </a:xfrm>
          <a:custGeom>
            <a:avLst/>
            <a:gdLst>
              <a:gd name="T0" fmla="*/ 0 w 22"/>
              <a:gd name="T1" fmla="*/ 2147483647 h 21"/>
              <a:gd name="T2" fmla="*/ 2147483647 w 22"/>
              <a:gd name="T3" fmla="*/ 2147483647 h 21"/>
              <a:gd name="T4" fmla="*/ 2147483647 w 22"/>
              <a:gd name="T5" fmla="*/ 2147483647 h 21"/>
              <a:gd name="T6" fmla="*/ 2147483647 w 22"/>
              <a:gd name="T7" fmla="*/ 2147483647 h 21"/>
              <a:gd name="T8" fmla="*/ 2147483647 w 22"/>
              <a:gd name="T9" fmla="*/ 2147483647 h 21"/>
              <a:gd name="T10" fmla="*/ 2147483647 w 22"/>
              <a:gd name="T11" fmla="*/ 2147483647 h 21"/>
              <a:gd name="T12" fmla="*/ 2147483647 w 22"/>
              <a:gd name="T13" fmla="*/ 0 h 21"/>
              <a:gd name="T14" fmla="*/ 2147483647 w 22"/>
              <a:gd name="T15" fmla="*/ 2147483647 h 21"/>
              <a:gd name="T16" fmla="*/ 2147483647 w 22"/>
              <a:gd name="T17" fmla="*/ 2147483647 h 21"/>
              <a:gd name="T18" fmla="*/ 2147483647 w 22"/>
              <a:gd name="T19" fmla="*/ 2147483647 h 21"/>
              <a:gd name="T20" fmla="*/ 2147483647 w 22"/>
              <a:gd name="T21" fmla="*/ 2147483647 h 21"/>
              <a:gd name="T22" fmla="*/ 2147483647 w 22"/>
              <a:gd name="T23" fmla="*/ 2147483647 h 21"/>
              <a:gd name="T24" fmla="*/ 0 w 22"/>
              <a:gd name="T25" fmla="*/ 2147483647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1"/>
              <a:gd name="T41" fmla="*/ 22 w 22"/>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1">
                <a:moveTo>
                  <a:pt x="0" y="21"/>
                </a:moveTo>
                <a:lnTo>
                  <a:pt x="1" y="16"/>
                </a:lnTo>
                <a:lnTo>
                  <a:pt x="5" y="11"/>
                </a:lnTo>
                <a:lnTo>
                  <a:pt x="9" y="9"/>
                </a:lnTo>
                <a:lnTo>
                  <a:pt x="13" y="6"/>
                </a:lnTo>
                <a:lnTo>
                  <a:pt x="16" y="2"/>
                </a:lnTo>
                <a:lnTo>
                  <a:pt x="22" y="0"/>
                </a:lnTo>
                <a:lnTo>
                  <a:pt x="22" y="7"/>
                </a:lnTo>
                <a:lnTo>
                  <a:pt x="20" y="12"/>
                </a:lnTo>
                <a:lnTo>
                  <a:pt x="12" y="12"/>
                </a:lnTo>
                <a:lnTo>
                  <a:pt x="9" y="16"/>
                </a:lnTo>
                <a:lnTo>
                  <a:pt x="5" y="17"/>
                </a:lnTo>
                <a:lnTo>
                  <a:pt x="0" y="2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49" name="Freeform 349">
            <a:extLst>
              <a:ext uri="{C183D7F6-B498-43B3-948B-1728B52AA6E4}">
                <adec:decorative xmlns:adec="http://schemas.microsoft.com/office/drawing/2017/decorative" val="1"/>
              </a:ext>
            </a:extLst>
          </p:cNvPr>
          <p:cNvSpPr>
            <a:spLocks/>
          </p:cNvSpPr>
          <p:nvPr/>
        </p:nvSpPr>
        <p:spPr bwMode="gray">
          <a:xfrm>
            <a:off x="7561737" y="2526886"/>
            <a:ext cx="277984" cy="665959"/>
          </a:xfrm>
          <a:custGeom>
            <a:avLst/>
            <a:gdLst>
              <a:gd name="T0" fmla="*/ 2147483647 w 115"/>
              <a:gd name="T1" fmla="*/ 2147483647 h 274"/>
              <a:gd name="T2" fmla="*/ 2147483647 w 115"/>
              <a:gd name="T3" fmla="*/ 2147483647 h 274"/>
              <a:gd name="T4" fmla="*/ 2147483647 w 115"/>
              <a:gd name="T5" fmla="*/ 2147483647 h 274"/>
              <a:gd name="T6" fmla="*/ 2147483647 w 115"/>
              <a:gd name="T7" fmla="*/ 2147483647 h 274"/>
              <a:gd name="T8" fmla="*/ 2147483647 w 115"/>
              <a:gd name="T9" fmla="*/ 2147483647 h 274"/>
              <a:gd name="T10" fmla="*/ 2147483647 w 115"/>
              <a:gd name="T11" fmla="*/ 2147483647 h 274"/>
              <a:gd name="T12" fmla="*/ 2147483647 w 115"/>
              <a:gd name="T13" fmla="*/ 2147483647 h 274"/>
              <a:gd name="T14" fmla="*/ 2147483647 w 115"/>
              <a:gd name="T15" fmla="*/ 2147483647 h 274"/>
              <a:gd name="T16" fmla="*/ 2147483647 w 115"/>
              <a:gd name="T17" fmla="*/ 2147483647 h 274"/>
              <a:gd name="T18" fmla="*/ 2147483647 w 115"/>
              <a:gd name="T19" fmla="*/ 2147483647 h 274"/>
              <a:gd name="T20" fmla="*/ 2147483647 w 115"/>
              <a:gd name="T21" fmla="*/ 2147483647 h 274"/>
              <a:gd name="T22" fmla="*/ 2147483647 w 115"/>
              <a:gd name="T23" fmla="*/ 2147483647 h 274"/>
              <a:gd name="T24" fmla="*/ 2147483647 w 115"/>
              <a:gd name="T25" fmla="*/ 2147483647 h 274"/>
              <a:gd name="T26" fmla="*/ 2147483647 w 115"/>
              <a:gd name="T27" fmla="*/ 2147483647 h 274"/>
              <a:gd name="T28" fmla="*/ 2147483647 w 115"/>
              <a:gd name="T29" fmla="*/ 2147483647 h 274"/>
              <a:gd name="T30" fmla="*/ 2147483647 w 115"/>
              <a:gd name="T31" fmla="*/ 2147483647 h 274"/>
              <a:gd name="T32" fmla="*/ 2147483647 w 115"/>
              <a:gd name="T33" fmla="*/ 2147483647 h 274"/>
              <a:gd name="T34" fmla="*/ 2147483647 w 115"/>
              <a:gd name="T35" fmla="*/ 2147483647 h 274"/>
              <a:gd name="T36" fmla="*/ 2147483647 w 115"/>
              <a:gd name="T37" fmla="*/ 2147483647 h 274"/>
              <a:gd name="T38" fmla="*/ 2147483647 w 115"/>
              <a:gd name="T39" fmla="*/ 2147483647 h 274"/>
              <a:gd name="T40" fmla="*/ 2147483647 w 115"/>
              <a:gd name="T41" fmla="*/ 2147483647 h 274"/>
              <a:gd name="T42" fmla="*/ 2147483647 w 115"/>
              <a:gd name="T43" fmla="*/ 2147483647 h 274"/>
              <a:gd name="T44" fmla="*/ 2147483647 w 115"/>
              <a:gd name="T45" fmla="*/ 2147483647 h 274"/>
              <a:gd name="T46" fmla="*/ 2147483647 w 115"/>
              <a:gd name="T47" fmla="*/ 2147483647 h 274"/>
              <a:gd name="T48" fmla="*/ 2147483647 w 115"/>
              <a:gd name="T49" fmla="*/ 2147483647 h 274"/>
              <a:gd name="T50" fmla="*/ 2147483647 w 115"/>
              <a:gd name="T51" fmla="*/ 2147483647 h 274"/>
              <a:gd name="T52" fmla="*/ 2147483647 w 115"/>
              <a:gd name="T53" fmla="*/ 2147483647 h 274"/>
              <a:gd name="T54" fmla="*/ 2147483647 w 115"/>
              <a:gd name="T55" fmla="*/ 2147483647 h 274"/>
              <a:gd name="T56" fmla="*/ 2147483647 w 115"/>
              <a:gd name="T57" fmla="*/ 2147483647 h 274"/>
              <a:gd name="T58" fmla="*/ 2147483647 w 115"/>
              <a:gd name="T59" fmla="*/ 2147483647 h 274"/>
              <a:gd name="T60" fmla="*/ 2147483647 w 115"/>
              <a:gd name="T61" fmla="*/ 2147483647 h 274"/>
              <a:gd name="T62" fmla="*/ 2147483647 w 115"/>
              <a:gd name="T63" fmla="*/ 2147483647 h 274"/>
              <a:gd name="T64" fmla="*/ 2147483647 w 115"/>
              <a:gd name="T65" fmla="*/ 2147483647 h 274"/>
              <a:gd name="T66" fmla="*/ 2147483647 w 115"/>
              <a:gd name="T67" fmla="*/ 2147483647 h 274"/>
              <a:gd name="T68" fmla="*/ 2147483647 w 115"/>
              <a:gd name="T69" fmla="*/ 2147483647 h 274"/>
              <a:gd name="T70" fmla="*/ 2147483647 w 115"/>
              <a:gd name="T71" fmla="*/ 2147483647 h 274"/>
              <a:gd name="T72" fmla="*/ 2147483647 w 115"/>
              <a:gd name="T73" fmla="*/ 2147483647 h 274"/>
              <a:gd name="T74" fmla="*/ 2147483647 w 115"/>
              <a:gd name="T75" fmla="*/ 2147483647 h 274"/>
              <a:gd name="T76" fmla="*/ 2147483647 w 115"/>
              <a:gd name="T77" fmla="*/ 0 h 274"/>
              <a:gd name="T78" fmla="*/ 2147483647 w 115"/>
              <a:gd name="T79" fmla="*/ 2147483647 h 274"/>
              <a:gd name="T80" fmla="*/ 2147483647 w 115"/>
              <a:gd name="T81" fmla="*/ 2147483647 h 274"/>
              <a:gd name="T82" fmla="*/ 2147483647 w 115"/>
              <a:gd name="T83" fmla="*/ 2147483647 h 274"/>
              <a:gd name="T84" fmla="*/ 2147483647 w 115"/>
              <a:gd name="T85" fmla="*/ 2147483647 h 2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
              <a:gd name="T130" fmla="*/ 0 h 274"/>
              <a:gd name="T131" fmla="*/ 115 w 115"/>
              <a:gd name="T132" fmla="*/ 274 h 2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 h="274">
                <a:moveTo>
                  <a:pt x="115" y="57"/>
                </a:moveTo>
                <a:lnTo>
                  <a:pt x="106" y="60"/>
                </a:lnTo>
                <a:lnTo>
                  <a:pt x="100" y="59"/>
                </a:lnTo>
                <a:lnTo>
                  <a:pt x="99" y="63"/>
                </a:lnTo>
                <a:lnTo>
                  <a:pt x="94" y="68"/>
                </a:lnTo>
                <a:lnTo>
                  <a:pt x="94" y="73"/>
                </a:lnTo>
                <a:lnTo>
                  <a:pt x="89" y="82"/>
                </a:lnTo>
                <a:lnTo>
                  <a:pt x="90" y="85"/>
                </a:lnTo>
                <a:lnTo>
                  <a:pt x="92" y="90"/>
                </a:lnTo>
                <a:lnTo>
                  <a:pt x="85" y="100"/>
                </a:lnTo>
                <a:lnTo>
                  <a:pt x="78" y="109"/>
                </a:lnTo>
                <a:lnTo>
                  <a:pt x="71" y="115"/>
                </a:lnTo>
                <a:lnTo>
                  <a:pt x="67" y="121"/>
                </a:lnTo>
                <a:lnTo>
                  <a:pt x="61" y="125"/>
                </a:lnTo>
                <a:lnTo>
                  <a:pt x="59" y="137"/>
                </a:lnTo>
                <a:lnTo>
                  <a:pt x="54" y="141"/>
                </a:lnTo>
                <a:lnTo>
                  <a:pt x="54" y="149"/>
                </a:lnTo>
                <a:lnTo>
                  <a:pt x="55" y="152"/>
                </a:lnTo>
                <a:lnTo>
                  <a:pt x="53" y="156"/>
                </a:lnTo>
                <a:lnTo>
                  <a:pt x="53" y="170"/>
                </a:lnTo>
                <a:lnTo>
                  <a:pt x="60" y="176"/>
                </a:lnTo>
                <a:lnTo>
                  <a:pt x="67" y="185"/>
                </a:lnTo>
                <a:lnTo>
                  <a:pt x="67" y="199"/>
                </a:lnTo>
                <a:lnTo>
                  <a:pt x="61" y="209"/>
                </a:lnTo>
                <a:lnTo>
                  <a:pt x="57" y="208"/>
                </a:lnTo>
                <a:lnTo>
                  <a:pt x="54" y="210"/>
                </a:lnTo>
                <a:lnTo>
                  <a:pt x="54" y="215"/>
                </a:lnTo>
                <a:lnTo>
                  <a:pt x="51" y="214"/>
                </a:lnTo>
                <a:lnTo>
                  <a:pt x="47" y="219"/>
                </a:lnTo>
                <a:lnTo>
                  <a:pt x="48" y="236"/>
                </a:lnTo>
                <a:lnTo>
                  <a:pt x="45" y="247"/>
                </a:lnTo>
                <a:lnTo>
                  <a:pt x="41" y="260"/>
                </a:lnTo>
                <a:lnTo>
                  <a:pt x="37" y="263"/>
                </a:lnTo>
                <a:lnTo>
                  <a:pt x="31" y="263"/>
                </a:lnTo>
                <a:lnTo>
                  <a:pt x="25" y="273"/>
                </a:lnTo>
                <a:lnTo>
                  <a:pt x="22" y="273"/>
                </a:lnTo>
                <a:lnTo>
                  <a:pt x="19" y="274"/>
                </a:lnTo>
                <a:lnTo>
                  <a:pt x="15" y="271"/>
                </a:lnTo>
                <a:lnTo>
                  <a:pt x="12" y="264"/>
                </a:lnTo>
                <a:lnTo>
                  <a:pt x="12" y="255"/>
                </a:lnTo>
                <a:lnTo>
                  <a:pt x="8" y="251"/>
                </a:lnTo>
                <a:lnTo>
                  <a:pt x="7" y="245"/>
                </a:lnTo>
                <a:lnTo>
                  <a:pt x="4" y="240"/>
                </a:lnTo>
                <a:lnTo>
                  <a:pt x="5" y="225"/>
                </a:lnTo>
                <a:lnTo>
                  <a:pt x="0" y="221"/>
                </a:lnTo>
                <a:lnTo>
                  <a:pt x="2" y="212"/>
                </a:lnTo>
                <a:lnTo>
                  <a:pt x="3" y="207"/>
                </a:lnTo>
                <a:lnTo>
                  <a:pt x="5" y="188"/>
                </a:lnTo>
                <a:lnTo>
                  <a:pt x="8" y="184"/>
                </a:lnTo>
                <a:lnTo>
                  <a:pt x="10" y="177"/>
                </a:lnTo>
                <a:lnTo>
                  <a:pt x="6" y="171"/>
                </a:lnTo>
                <a:lnTo>
                  <a:pt x="6" y="168"/>
                </a:lnTo>
                <a:lnTo>
                  <a:pt x="12" y="166"/>
                </a:lnTo>
                <a:lnTo>
                  <a:pt x="12" y="157"/>
                </a:lnTo>
                <a:lnTo>
                  <a:pt x="8" y="151"/>
                </a:lnTo>
                <a:lnTo>
                  <a:pt x="6" y="126"/>
                </a:lnTo>
                <a:lnTo>
                  <a:pt x="6" y="109"/>
                </a:lnTo>
                <a:lnTo>
                  <a:pt x="11" y="102"/>
                </a:lnTo>
                <a:lnTo>
                  <a:pt x="20" y="105"/>
                </a:lnTo>
                <a:lnTo>
                  <a:pt x="25" y="98"/>
                </a:lnTo>
                <a:lnTo>
                  <a:pt x="20" y="89"/>
                </a:lnTo>
                <a:lnTo>
                  <a:pt x="26" y="79"/>
                </a:lnTo>
                <a:lnTo>
                  <a:pt x="28" y="60"/>
                </a:lnTo>
                <a:lnTo>
                  <a:pt x="25" y="54"/>
                </a:lnTo>
                <a:lnTo>
                  <a:pt x="29" y="48"/>
                </a:lnTo>
                <a:lnTo>
                  <a:pt x="34" y="46"/>
                </a:lnTo>
                <a:lnTo>
                  <a:pt x="44" y="35"/>
                </a:lnTo>
                <a:lnTo>
                  <a:pt x="45" y="30"/>
                </a:lnTo>
                <a:lnTo>
                  <a:pt x="42" y="28"/>
                </a:lnTo>
                <a:lnTo>
                  <a:pt x="49" y="22"/>
                </a:lnTo>
                <a:lnTo>
                  <a:pt x="52" y="17"/>
                </a:lnTo>
                <a:lnTo>
                  <a:pt x="59" y="15"/>
                </a:lnTo>
                <a:lnTo>
                  <a:pt x="61" y="9"/>
                </a:lnTo>
                <a:lnTo>
                  <a:pt x="67" y="8"/>
                </a:lnTo>
                <a:lnTo>
                  <a:pt x="72" y="10"/>
                </a:lnTo>
                <a:lnTo>
                  <a:pt x="77" y="8"/>
                </a:lnTo>
                <a:lnTo>
                  <a:pt x="79" y="0"/>
                </a:lnTo>
                <a:lnTo>
                  <a:pt x="84" y="0"/>
                </a:lnTo>
                <a:lnTo>
                  <a:pt x="86" y="5"/>
                </a:lnTo>
                <a:lnTo>
                  <a:pt x="92" y="10"/>
                </a:lnTo>
                <a:lnTo>
                  <a:pt x="98" y="10"/>
                </a:lnTo>
                <a:lnTo>
                  <a:pt x="111" y="20"/>
                </a:lnTo>
                <a:lnTo>
                  <a:pt x="107" y="26"/>
                </a:lnTo>
                <a:lnTo>
                  <a:pt x="113" y="31"/>
                </a:lnTo>
                <a:lnTo>
                  <a:pt x="115" y="38"/>
                </a:lnTo>
                <a:lnTo>
                  <a:pt x="113" y="49"/>
                </a:lnTo>
                <a:lnTo>
                  <a:pt x="115" y="5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50" name="Freeform 350">
            <a:extLst>
              <a:ext uri="{C183D7F6-B498-43B3-948B-1728B52AA6E4}">
                <adec:decorative xmlns:adec="http://schemas.microsoft.com/office/drawing/2017/decorative" val="1"/>
              </a:ext>
            </a:extLst>
          </p:cNvPr>
          <p:cNvSpPr>
            <a:spLocks/>
          </p:cNvSpPr>
          <p:nvPr/>
        </p:nvSpPr>
        <p:spPr bwMode="gray">
          <a:xfrm>
            <a:off x="7897558" y="3478255"/>
            <a:ext cx="76492" cy="104464"/>
          </a:xfrm>
          <a:custGeom>
            <a:avLst/>
            <a:gdLst>
              <a:gd name="T0" fmla="*/ 0 w 32"/>
              <a:gd name="T1" fmla="*/ 2147483647 h 43"/>
              <a:gd name="T2" fmla="*/ 2147483647 w 32"/>
              <a:gd name="T3" fmla="*/ 0 h 43"/>
              <a:gd name="T4" fmla="*/ 2147483647 w 32"/>
              <a:gd name="T5" fmla="*/ 0 h 43"/>
              <a:gd name="T6" fmla="*/ 2147483647 w 32"/>
              <a:gd name="T7" fmla="*/ 2147483647 h 43"/>
              <a:gd name="T8" fmla="*/ 2147483647 w 32"/>
              <a:gd name="T9" fmla="*/ 2147483647 h 43"/>
              <a:gd name="T10" fmla="*/ 2147483647 w 32"/>
              <a:gd name="T11" fmla="*/ 2147483647 h 43"/>
              <a:gd name="T12" fmla="*/ 2147483647 w 32"/>
              <a:gd name="T13" fmla="*/ 2147483647 h 43"/>
              <a:gd name="T14" fmla="*/ 2147483647 w 32"/>
              <a:gd name="T15" fmla="*/ 2147483647 h 43"/>
              <a:gd name="T16" fmla="*/ 2147483647 w 32"/>
              <a:gd name="T17" fmla="*/ 2147483647 h 43"/>
              <a:gd name="T18" fmla="*/ 2147483647 w 32"/>
              <a:gd name="T19" fmla="*/ 2147483647 h 43"/>
              <a:gd name="T20" fmla="*/ 2147483647 w 32"/>
              <a:gd name="T21" fmla="*/ 2147483647 h 43"/>
              <a:gd name="T22" fmla="*/ 2147483647 w 32"/>
              <a:gd name="T23" fmla="*/ 2147483647 h 43"/>
              <a:gd name="T24" fmla="*/ 2147483647 w 32"/>
              <a:gd name="T25" fmla="*/ 2147483647 h 43"/>
              <a:gd name="T26" fmla="*/ 2147483647 w 32"/>
              <a:gd name="T27" fmla="*/ 2147483647 h 43"/>
              <a:gd name="T28" fmla="*/ 2147483647 w 32"/>
              <a:gd name="T29" fmla="*/ 2147483647 h 43"/>
              <a:gd name="T30" fmla="*/ 0 w 32"/>
              <a:gd name="T31" fmla="*/ 2147483647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43"/>
              <a:gd name="T50" fmla="*/ 32 w 32"/>
              <a:gd name="T51" fmla="*/ 43 h 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43">
                <a:moveTo>
                  <a:pt x="0" y="4"/>
                </a:moveTo>
                <a:lnTo>
                  <a:pt x="6" y="0"/>
                </a:lnTo>
                <a:lnTo>
                  <a:pt x="20" y="0"/>
                </a:lnTo>
                <a:lnTo>
                  <a:pt x="25" y="7"/>
                </a:lnTo>
                <a:lnTo>
                  <a:pt x="28" y="20"/>
                </a:lnTo>
                <a:lnTo>
                  <a:pt x="32" y="24"/>
                </a:lnTo>
                <a:lnTo>
                  <a:pt x="31" y="28"/>
                </a:lnTo>
                <a:lnTo>
                  <a:pt x="27" y="28"/>
                </a:lnTo>
                <a:lnTo>
                  <a:pt x="23" y="34"/>
                </a:lnTo>
                <a:lnTo>
                  <a:pt x="23" y="43"/>
                </a:lnTo>
                <a:lnTo>
                  <a:pt x="18" y="41"/>
                </a:lnTo>
                <a:lnTo>
                  <a:pt x="18" y="35"/>
                </a:lnTo>
                <a:lnTo>
                  <a:pt x="15" y="31"/>
                </a:lnTo>
                <a:lnTo>
                  <a:pt x="11" y="14"/>
                </a:lnTo>
                <a:lnTo>
                  <a:pt x="6" y="6"/>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51" name="Freeform 351">
            <a:extLst>
              <a:ext uri="{C183D7F6-B498-43B3-948B-1728B52AA6E4}">
                <adec:decorative xmlns:adec="http://schemas.microsoft.com/office/drawing/2017/decorative" val="1"/>
              </a:ext>
            </a:extLst>
          </p:cNvPr>
          <p:cNvSpPr>
            <a:spLocks/>
          </p:cNvSpPr>
          <p:nvPr/>
        </p:nvSpPr>
        <p:spPr bwMode="gray">
          <a:xfrm>
            <a:off x="8110243" y="1978450"/>
            <a:ext cx="13060" cy="5596"/>
          </a:xfrm>
          <a:custGeom>
            <a:avLst/>
            <a:gdLst>
              <a:gd name="T0" fmla="*/ 0 w 5"/>
              <a:gd name="T1" fmla="*/ 2147483647 h 2"/>
              <a:gd name="T2" fmla="*/ 2147483647 w 5"/>
              <a:gd name="T3" fmla="*/ 0 h 2"/>
              <a:gd name="T4" fmla="*/ 2147483647 w 5"/>
              <a:gd name="T5" fmla="*/ 2147483647 h 2"/>
              <a:gd name="T6" fmla="*/ 2147483647 w 5"/>
              <a:gd name="T7" fmla="*/ 2147483647 h 2"/>
              <a:gd name="T8" fmla="*/ 0 w 5"/>
              <a:gd name="T9" fmla="*/ 2147483647 h 2"/>
              <a:gd name="T10" fmla="*/ 0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3" y="0"/>
                </a:lnTo>
                <a:lnTo>
                  <a:pt x="5" y="1"/>
                </a:lnTo>
                <a:lnTo>
                  <a:pt x="4" y="2"/>
                </a:lnTo>
                <a:lnTo>
                  <a:pt x="0"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52" name="Freeform 352">
            <a:extLst>
              <a:ext uri="{C183D7F6-B498-43B3-948B-1728B52AA6E4}">
                <adec:decorative xmlns:adec="http://schemas.microsoft.com/office/drawing/2017/decorative" val="1"/>
              </a:ext>
            </a:extLst>
          </p:cNvPr>
          <p:cNvSpPr>
            <a:spLocks/>
          </p:cNvSpPr>
          <p:nvPr/>
        </p:nvSpPr>
        <p:spPr bwMode="gray">
          <a:xfrm>
            <a:off x="7996438" y="1974719"/>
            <a:ext cx="50373" cy="13059"/>
          </a:xfrm>
          <a:custGeom>
            <a:avLst/>
            <a:gdLst>
              <a:gd name="T0" fmla="*/ 0 w 21"/>
              <a:gd name="T1" fmla="*/ 2147483647 h 5"/>
              <a:gd name="T2" fmla="*/ 2147483647 w 21"/>
              <a:gd name="T3" fmla="*/ 2147483647 h 5"/>
              <a:gd name="T4" fmla="*/ 2147483647 w 21"/>
              <a:gd name="T5" fmla="*/ 2147483647 h 5"/>
              <a:gd name="T6" fmla="*/ 2147483647 w 21"/>
              <a:gd name="T7" fmla="*/ 0 h 5"/>
              <a:gd name="T8" fmla="*/ 2147483647 w 21"/>
              <a:gd name="T9" fmla="*/ 0 h 5"/>
              <a:gd name="T10" fmla="*/ 2147483647 w 21"/>
              <a:gd name="T11" fmla="*/ 2147483647 h 5"/>
              <a:gd name="T12" fmla="*/ 2147483647 w 21"/>
              <a:gd name="T13" fmla="*/ 2147483647 h 5"/>
              <a:gd name="T14" fmla="*/ 2147483647 w 21"/>
              <a:gd name="T15" fmla="*/ 2147483647 h 5"/>
              <a:gd name="T16" fmla="*/ 0 w 21"/>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5"/>
              <a:gd name="T29" fmla="*/ 21 w 2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5">
                <a:moveTo>
                  <a:pt x="0" y="4"/>
                </a:moveTo>
                <a:lnTo>
                  <a:pt x="5" y="3"/>
                </a:lnTo>
                <a:lnTo>
                  <a:pt x="12" y="1"/>
                </a:lnTo>
                <a:lnTo>
                  <a:pt x="15" y="0"/>
                </a:lnTo>
                <a:lnTo>
                  <a:pt x="19" y="0"/>
                </a:lnTo>
                <a:lnTo>
                  <a:pt x="21" y="1"/>
                </a:lnTo>
                <a:lnTo>
                  <a:pt x="16" y="1"/>
                </a:lnTo>
                <a:lnTo>
                  <a:pt x="3" y="5"/>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53" name="Freeform 353">
            <a:extLst>
              <a:ext uri="{C183D7F6-B498-43B3-948B-1728B52AA6E4}">
                <adec:decorative xmlns:adec="http://schemas.microsoft.com/office/drawing/2017/decorative" val="1"/>
              </a:ext>
            </a:extLst>
          </p:cNvPr>
          <p:cNvSpPr>
            <a:spLocks/>
          </p:cNvSpPr>
          <p:nvPr/>
        </p:nvSpPr>
        <p:spPr bwMode="gray">
          <a:xfrm>
            <a:off x="7923676" y="2051201"/>
            <a:ext cx="35448" cy="3731"/>
          </a:xfrm>
          <a:custGeom>
            <a:avLst/>
            <a:gdLst>
              <a:gd name="T0" fmla="*/ 0 w 15"/>
              <a:gd name="T1" fmla="*/ 2147483646 h 2"/>
              <a:gd name="T2" fmla="*/ 2147483647 w 15"/>
              <a:gd name="T3" fmla="*/ 0 h 2"/>
              <a:gd name="T4" fmla="*/ 2147483647 w 15"/>
              <a:gd name="T5" fmla="*/ 0 h 2"/>
              <a:gd name="T6" fmla="*/ 2147483647 w 15"/>
              <a:gd name="T7" fmla="*/ 2147483646 h 2"/>
              <a:gd name="T8" fmla="*/ 2147483647 w 15"/>
              <a:gd name="T9" fmla="*/ 2147483646 h 2"/>
              <a:gd name="T10" fmla="*/ 2147483647 w 15"/>
              <a:gd name="T11" fmla="*/ 2147483646 h 2"/>
              <a:gd name="T12" fmla="*/ 2147483647 w 15"/>
              <a:gd name="T13" fmla="*/ 2147483646 h 2"/>
              <a:gd name="T14" fmla="*/ 2147483647 w 15"/>
              <a:gd name="T15" fmla="*/ 2147483646 h 2"/>
              <a:gd name="T16" fmla="*/ 0 w 15"/>
              <a:gd name="T17" fmla="*/ 2147483646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
              <a:gd name="T29" fmla="*/ 15 w 1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
                <a:moveTo>
                  <a:pt x="0" y="2"/>
                </a:moveTo>
                <a:lnTo>
                  <a:pt x="4" y="0"/>
                </a:lnTo>
                <a:lnTo>
                  <a:pt x="8" y="0"/>
                </a:lnTo>
                <a:lnTo>
                  <a:pt x="14" y="1"/>
                </a:lnTo>
                <a:lnTo>
                  <a:pt x="15" y="2"/>
                </a:lnTo>
                <a:lnTo>
                  <a:pt x="9" y="2"/>
                </a:lnTo>
                <a:lnTo>
                  <a:pt x="6" y="1"/>
                </a:lnTo>
                <a:lnTo>
                  <a:pt x="4"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54" name="Freeform 354">
            <a:extLst>
              <a:ext uri="{C183D7F6-B498-43B3-948B-1728B52AA6E4}">
                <adec:decorative xmlns:adec="http://schemas.microsoft.com/office/drawing/2017/decorative" val="1"/>
              </a:ext>
            </a:extLst>
          </p:cNvPr>
          <p:cNvSpPr>
            <a:spLocks/>
          </p:cNvSpPr>
          <p:nvPr/>
        </p:nvSpPr>
        <p:spPr bwMode="gray">
          <a:xfrm>
            <a:off x="7890096" y="2058663"/>
            <a:ext cx="11193" cy="9327"/>
          </a:xfrm>
          <a:custGeom>
            <a:avLst/>
            <a:gdLst>
              <a:gd name="T0" fmla="*/ 2147483647 w 5"/>
              <a:gd name="T1" fmla="*/ 0 h 4"/>
              <a:gd name="T2" fmla="*/ 2147483647 w 5"/>
              <a:gd name="T3" fmla="*/ 2147483647 h 4"/>
              <a:gd name="T4" fmla="*/ 2147483647 w 5"/>
              <a:gd name="T5" fmla="*/ 2147483647 h 4"/>
              <a:gd name="T6" fmla="*/ 2147483647 w 5"/>
              <a:gd name="T7" fmla="*/ 2147483647 h 4"/>
              <a:gd name="T8" fmla="*/ 0 w 5"/>
              <a:gd name="T9" fmla="*/ 0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0"/>
                </a:moveTo>
                <a:lnTo>
                  <a:pt x="5" y="3"/>
                </a:lnTo>
                <a:lnTo>
                  <a:pt x="5" y="4"/>
                </a:lnTo>
                <a:lnTo>
                  <a:pt x="2" y="4"/>
                </a:lnTo>
                <a:lnTo>
                  <a:pt x="0" y="0"/>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55" name="Freeform 355">
            <a:extLst>
              <a:ext uri="{C183D7F6-B498-43B3-948B-1728B52AA6E4}">
                <adec:decorative xmlns:adec="http://schemas.microsoft.com/office/drawing/2017/decorative" val="1"/>
              </a:ext>
            </a:extLst>
          </p:cNvPr>
          <p:cNvSpPr>
            <a:spLocks/>
          </p:cNvSpPr>
          <p:nvPr/>
        </p:nvSpPr>
        <p:spPr bwMode="gray">
          <a:xfrm>
            <a:off x="7919946" y="1978450"/>
            <a:ext cx="11193" cy="5596"/>
          </a:xfrm>
          <a:custGeom>
            <a:avLst/>
            <a:gdLst>
              <a:gd name="T0" fmla="*/ 2147483647 w 4"/>
              <a:gd name="T1" fmla="*/ 0 h 3"/>
              <a:gd name="T2" fmla="*/ 0 w 4"/>
              <a:gd name="T3" fmla="*/ 0 h 3"/>
              <a:gd name="T4" fmla="*/ 0 w 4"/>
              <a:gd name="T5" fmla="*/ 2147483646 h 3"/>
              <a:gd name="T6" fmla="*/ 2147483647 w 4"/>
              <a:gd name="T7" fmla="*/ 2147483646 h 3"/>
              <a:gd name="T8" fmla="*/ 2147483647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4" y="0"/>
                </a:moveTo>
                <a:lnTo>
                  <a:pt x="0" y="0"/>
                </a:lnTo>
                <a:lnTo>
                  <a:pt x="0" y="3"/>
                </a:lnTo>
                <a:lnTo>
                  <a:pt x="3" y="2"/>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56" name="Freeform 356">
            <a:extLst>
              <a:ext uri="{C183D7F6-B498-43B3-948B-1728B52AA6E4}">
                <adec:decorative xmlns:adec="http://schemas.microsoft.com/office/drawing/2017/decorative" val="1"/>
              </a:ext>
            </a:extLst>
          </p:cNvPr>
          <p:cNvSpPr>
            <a:spLocks/>
          </p:cNvSpPr>
          <p:nvPr/>
        </p:nvSpPr>
        <p:spPr bwMode="gray">
          <a:xfrm>
            <a:off x="7871438" y="2439211"/>
            <a:ext cx="13060" cy="5596"/>
          </a:xfrm>
          <a:custGeom>
            <a:avLst/>
            <a:gdLst>
              <a:gd name="T0" fmla="*/ 0 w 5"/>
              <a:gd name="T1" fmla="*/ 0 h 2"/>
              <a:gd name="T2" fmla="*/ 2147483647 w 5"/>
              <a:gd name="T3" fmla="*/ 2147483647 h 2"/>
              <a:gd name="T4" fmla="*/ 2147483647 w 5"/>
              <a:gd name="T5" fmla="*/ 2147483647 h 2"/>
              <a:gd name="T6" fmla="*/ 2147483647 w 5"/>
              <a:gd name="T7" fmla="*/ 0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2" y="2"/>
                </a:lnTo>
                <a:lnTo>
                  <a:pt x="5" y="2"/>
                </a:lnTo>
                <a:lnTo>
                  <a:pt x="4" y="0"/>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57" name="Freeform 357">
            <a:extLst>
              <a:ext uri="{C183D7F6-B498-43B3-948B-1728B52AA6E4}">
                <adec:decorative xmlns:adec="http://schemas.microsoft.com/office/drawing/2017/decorative" val="1"/>
              </a:ext>
            </a:extLst>
          </p:cNvPr>
          <p:cNvSpPr>
            <a:spLocks/>
          </p:cNvSpPr>
          <p:nvPr/>
        </p:nvSpPr>
        <p:spPr bwMode="gray">
          <a:xfrm>
            <a:off x="7699797" y="1961661"/>
            <a:ext cx="216417" cy="67156"/>
          </a:xfrm>
          <a:custGeom>
            <a:avLst/>
            <a:gdLst>
              <a:gd name="T0" fmla="*/ 2147483647 w 89"/>
              <a:gd name="T1" fmla="*/ 2147483647 h 28"/>
              <a:gd name="T2" fmla="*/ 2147483647 w 89"/>
              <a:gd name="T3" fmla="*/ 2147483647 h 28"/>
              <a:gd name="T4" fmla="*/ 2147483647 w 89"/>
              <a:gd name="T5" fmla="*/ 2147483647 h 28"/>
              <a:gd name="T6" fmla="*/ 2147483647 w 89"/>
              <a:gd name="T7" fmla="*/ 2147483647 h 28"/>
              <a:gd name="T8" fmla="*/ 2147483647 w 89"/>
              <a:gd name="T9" fmla="*/ 2147483647 h 28"/>
              <a:gd name="T10" fmla="*/ 2147483647 w 89"/>
              <a:gd name="T11" fmla="*/ 2147483647 h 28"/>
              <a:gd name="T12" fmla="*/ 2147483647 w 89"/>
              <a:gd name="T13" fmla="*/ 0 h 28"/>
              <a:gd name="T14" fmla="*/ 2147483647 w 89"/>
              <a:gd name="T15" fmla="*/ 2147483647 h 28"/>
              <a:gd name="T16" fmla="*/ 2147483647 w 89"/>
              <a:gd name="T17" fmla="*/ 2147483647 h 28"/>
              <a:gd name="T18" fmla="*/ 2147483647 w 89"/>
              <a:gd name="T19" fmla="*/ 2147483647 h 28"/>
              <a:gd name="T20" fmla="*/ 2147483647 w 89"/>
              <a:gd name="T21" fmla="*/ 2147483647 h 28"/>
              <a:gd name="T22" fmla="*/ 2147483647 w 89"/>
              <a:gd name="T23" fmla="*/ 2147483647 h 28"/>
              <a:gd name="T24" fmla="*/ 2147483647 w 89"/>
              <a:gd name="T25" fmla="*/ 2147483647 h 28"/>
              <a:gd name="T26" fmla="*/ 2147483647 w 89"/>
              <a:gd name="T27" fmla="*/ 2147483647 h 28"/>
              <a:gd name="T28" fmla="*/ 2147483647 w 89"/>
              <a:gd name="T29" fmla="*/ 2147483647 h 28"/>
              <a:gd name="T30" fmla="*/ 2147483647 w 89"/>
              <a:gd name="T31" fmla="*/ 2147483647 h 28"/>
              <a:gd name="T32" fmla="*/ 2147483647 w 89"/>
              <a:gd name="T33" fmla="*/ 2147483647 h 28"/>
              <a:gd name="T34" fmla="*/ 2147483647 w 89"/>
              <a:gd name="T35" fmla="*/ 2147483647 h 28"/>
              <a:gd name="T36" fmla="*/ 2147483647 w 89"/>
              <a:gd name="T37" fmla="*/ 2147483647 h 28"/>
              <a:gd name="T38" fmla="*/ 2147483647 w 89"/>
              <a:gd name="T39" fmla="*/ 2147483647 h 28"/>
              <a:gd name="T40" fmla="*/ 2147483647 w 89"/>
              <a:gd name="T41" fmla="*/ 2147483647 h 28"/>
              <a:gd name="T42" fmla="*/ 2147483647 w 89"/>
              <a:gd name="T43" fmla="*/ 2147483647 h 28"/>
              <a:gd name="T44" fmla="*/ 2147483647 w 89"/>
              <a:gd name="T45" fmla="*/ 2147483647 h 28"/>
              <a:gd name="T46" fmla="*/ 2147483647 w 89"/>
              <a:gd name="T47" fmla="*/ 2147483647 h 28"/>
              <a:gd name="T48" fmla="*/ 2147483647 w 89"/>
              <a:gd name="T49" fmla="*/ 2147483647 h 28"/>
              <a:gd name="T50" fmla="*/ 2147483647 w 89"/>
              <a:gd name="T51" fmla="*/ 2147483647 h 28"/>
              <a:gd name="T52" fmla="*/ 2147483647 w 89"/>
              <a:gd name="T53" fmla="*/ 2147483647 h 28"/>
              <a:gd name="T54" fmla="*/ 2147483647 w 89"/>
              <a:gd name="T55" fmla="*/ 2147483647 h 28"/>
              <a:gd name="T56" fmla="*/ 2147483647 w 89"/>
              <a:gd name="T57" fmla="*/ 2147483647 h 28"/>
              <a:gd name="T58" fmla="*/ 2147483647 w 89"/>
              <a:gd name="T59" fmla="*/ 2147483647 h 28"/>
              <a:gd name="T60" fmla="*/ 2147483647 w 89"/>
              <a:gd name="T61" fmla="*/ 2147483647 h 28"/>
              <a:gd name="T62" fmla="*/ 2147483647 w 89"/>
              <a:gd name="T63" fmla="*/ 2147483647 h 28"/>
              <a:gd name="T64" fmla="*/ 2147483647 w 89"/>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28"/>
              <a:gd name="T101" fmla="*/ 89 w 89"/>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28">
                <a:moveTo>
                  <a:pt x="20" y="4"/>
                </a:moveTo>
                <a:lnTo>
                  <a:pt x="19" y="1"/>
                </a:lnTo>
                <a:lnTo>
                  <a:pt x="22" y="1"/>
                </a:lnTo>
                <a:lnTo>
                  <a:pt x="25" y="2"/>
                </a:lnTo>
                <a:lnTo>
                  <a:pt x="25" y="5"/>
                </a:lnTo>
                <a:lnTo>
                  <a:pt x="35" y="5"/>
                </a:lnTo>
                <a:lnTo>
                  <a:pt x="36" y="6"/>
                </a:lnTo>
                <a:lnTo>
                  <a:pt x="35" y="9"/>
                </a:lnTo>
                <a:lnTo>
                  <a:pt x="38" y="12"/>
                </a:lnTo>
                <a:lnTo>
                  <a:pt x="40" y="12"/>
                </a:lnTo>
                <a:lnTo>
                  <a:pt x="42" y="10"/>
                </a:lnTo>
                <a:lnTo>
                  <a:pt x="42" y="6"/>
                </a:lnTo>
                <a:lnTo>
                  <a:pt x="41" y="3"/>
                </a:lnTo>
                <a:lnTo>
                  <a:pt x="46" y="0"/>
                </a:lnTo>
                <a:lnTo>
                  <a:pt x="49" y="1"/>
                </a:lnTo>
                <a:lnTo>
                  <a:pt x="49" y="4"/>
                </a:lnTo>
                <a:lnTo>
                  <a:pt x="46" y="5"/>
                </a:lnTo>
                <a:lnTo>
                  <a:pt x="48" y="6"/>
                </a:lnTo>
                <a:lnTo>
                  <a:pt x="49" y="8"/>
                </a:lnTo>
                <a:lnTo>
                  <a:pt x="54" y="9"/>
                </a:lnTo>
                <a:lnTo>
                  <a:pt x="58" y="7"/>
                </a:lnTo>
                <a:lnTo>
                  <a:pt x="59" y="4"/>
                </a:lnTo>
                <a:lnTo>
                  <a:pt x="70" y="5"/>
                </a:lnTo>
                <a:lnTo>
                  <a:pt x="75" y="7"/>
                </a:lnTo>
                <a:lnTo>
                  <a:pt x="82" y="8"/>
                </a:lnTo>
                <a:lnTo>
                  <a:pt x="89" y="9"/>
                </a:lnTo>
                <a:lnTo>
                  <a:pt x="85" y="10"/>
                </a:lnTo>
                <a:lnTo>
                  <a:pt x="84" y="16"/>
                </a:lnTo>
                <a:lnTo>
                  <a:pt x="81" y="18"/>
                </a:lnTo>
                <a:lnTo>
                  <a:pt x="81" y="19"/>
                </a:lnTo>
                <a:lnTo>
                  <a:pt x="75" y="22"/>
                </a:lnTo>
                <a:lnTo>
                  <a:pt x="74" y="25"/>
                </a:lnTo>
                <a:lnTo>
                  <a:pt x="67" y="28"/>
                </a:lnTo>
                <a:lnTo>
                  <a:pt x="58" y="27"/>
                </a:lnTo>
                <a:lnTo>
                  <a:pt x="50" y="27"/>
                </a:lnTo>
                <a:lnTo>
                  <a:pt x="39" y="27"/>
                </a:lnTo>
                <a:lnTo>
                  <a:pt x="26" y="27"/>
                </a:lnTo>
                <a:lnTo>
                  <a:pt x="22" y="25"/>
                </a:lnTo>
                <a:lnTo>
                  <a:pt x="20" y="24"/>
                </a:lnTo>
                <a:lnTo>
                  <a:pt x="14" y="22"/>
                </a:lnTo>
                <a:lnTo>
                  <a:pt x="16" y="21"/>
                </a:lnTo>
                <a:lnTo>
                  <a:pt x="24" y="22"/>
                </a:lnTo>
                <a:lnTo>
                  <a:pt x="25" y="22"/>
                </a:lnTo>
                <a:lnTo>
                  <a:pt x="28" y="22"/>
                </a:lnTo>
                <a:lnTo>
                  <a:pt x="27" y="20"/>
                </a:lnTo>
                <a:lnTo>
                  <a:pt x="30" y="19"/>
                </a:lnTo>
                <a:lnTo>
                  <a:pt x="34" y="19"/>
                </a:lnTo>
                <a:lnTo>
                  <a:pt x="37" y="18"/>
                </a:lnTo>
                <a:lnTo>
                  <a:pt x="32" y="16"/>
                </a:lnTo>
                <a:lnTo>
                  <a:pt x="21" y="16"/>
                </a:lnTo>
                <a:lnTo>
                  <a:pt x="12" y="18"/>
                </a:lnTo>
                <a:lnTo>
                  <a:pt x="6" y="17"/>
                </a:lnTo>
                <a:lnTo>
                  <a:pt x="2" y="15"/>
                </a:lnTo>
                <a:lnTo>
                  <a:pt x="11" y="11"/>
                </a:lnTo>
                <a:lnTo>
                  <a:pt x="9" y="10"/>
                </a:lnTo>
                <a:lnTo>
                  <a:pt x="3" y="10"/>
                </a:lnTo>
                <a:lnTo>
                  <a:pt x="0" y="6"/>
                </a:lnTo>
                <a:lnTo>
                  <a:pt x="6" y="6"/>
                </a:lnTo>
                <a:lnTo>
                  <a:pt x="9" y="7"/>
                </a:lnTo>
                <a:lnTo>
                  <a:pt x="14" y="9"/>
                </a:lnTo>
                <a:lnTo>
                  <a:pt x="15" y="7"/>
                </a:lnTo>
                <a:lnTo>
                  <a:pt x="11" y="5"/>
                </a:lnTo>
                <a:lnTo>
                  <a:pt x="10" y="2"/>
                </a:lnTo>
                <a:lnTo>
                  <a:pt x="14" y="2"/>
                </a:lnTo>
                <a:lnTo>
                  <a:pt x="14" y="4"/>
                </a:lnTo>
                <a:lnTo>
                  <a:pt x="18" y="5"/>
                </a:lnTo>
                <a:lnTo>
                  <a:pt x="2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58" name="Freeform 358">
            <a:extLst>
              <a:ext uri="{C183D7F6-B498-43B3-948B-1728B52AA6E4}">
                <adec:decorative xmlns:adec="http://schemas.microsoft.com/office/drawing/2017/decorative" val="1"/>
              </a:ext>
            </a:extLst>
          </p:cNvPr>
          <p:cNvSpPr>
            <a:spLocks/>
          </p:cNvSpPr>
          <p:nvPr/>
        </p:nvSpPr>
        <p:spPr bwMode="gray">
          <a:xfrm>
            <a:off x="7765095" y="2491443"/>
            <a:ext cx="246268" cy="498069"/>
          </a:xfrm>
          <a:custGeom>
            <a:avLst/>
            <a:gdLst>
              <a:gd name="T0" fmla="*/ 2147483647 w 101"/>
              <a:gd name="T1" fmla="*/ 2147483647 h 205"/>
              <a:gd name="T2" fmla="*/ 2147483647 w 101"/>
              <a:gd name="T3" fmla="*/ 2147483647 h 205"/>
              <a:gd name="T4" fmla="*/ 2147483647 w 101"/>
              <a:gd name="T5" fmla="*/ 2147483647 h 205"/>
              <a:gd name="T6" fmla="*/ 2147483647 w 101"/>
              <a:gd name="T7" fmla="*/ 2147483647 h 205"/>
              <a:gd name="T8" fmla="*/ 2147483647 w 101"/>
              <a:gd name="T9" fmla="*/ 2147483647 h 205"/>
              <a:gd name="T10" fmla="*/ 2147483647 w 101"/>
              <a:gd name="T11" fmla="*/ 2147483647 h 205"/>
              <a:gd name="T12" fmla="*/ 2147483647 w 101"/>
              <a:gd name="T13" fmla="*/ 2147483647 h 205"/>
              <a:gd name="T14" fmla="*/ 2147483647 w 101"/>
              <a:gd name="T15" fmla="*/ 2147483647 h 205"/>
              <a:gd name="T16" fmla="*/ 2147483647 w 101"/>
              <a:gd name="T17" fmla="*/ 2147483647 h 205"/>
              <a:gd name="T18" fmla="*/ 2147483647 w 101"/>
              <a:gd name="T19" fmla="*/ 2147483647 h 205"/>
              <a:gd name="T20" fmla="*/ 2147483647 w 101"/>
              <a:gd name="T21" fmla="*/ 2147483647 h 205"/>
              <a:gd name="T22" fmla="*/ 2147483647 w 101"/>
              <a:gd name="T23" fmla="*/ 2147483647 h 205"/>
              <a:gd name="T24" fmla="*/ 2147483647 w 101"/>
              <a:gd name="T25" fmla="*/ 2147483647 h 205"/>
              <a:gd name="T26" fmla="*/ 2147483647 w 101"/>
              <a:gd name="T27" fmla="*/ 2147483647 h 205"/>
              <a:gd name="T28" fmla="*/ 2147483647 w 101"/>
              <a:gd name="T29" fmla="*/ 2147483647 h 205"/>
              <a:gd name="T30" fmla="*/ 2147483647 w 101"/>
              <a:gd name="T31" fmla="*/ 2147483647 h 205"/>
              <a:gd name="T32" fmla="*/ 2147483647 w 101"/>
              <a:gd name="T33" fmla="*/ 2147483647 h 205"/>
              <a:gd name="T34" fmla="*/ 2147483647 w 101"/>
              <a:gd name="T35" fmla="*/ 2147483647 h 205"/>
              <a:gd name="T36" fmla="*/ 2147483647 w 101"/>
              <a:gd name="T37" fmla="*/ 2147483647 h 205"/>
              <a:gd name="T38" fmla="*/ 2147483647 w 101"/>
              <a:gd name="T39" fmla="*/ 2147483647 h 205"/>
              <a:gd name="T40" fmla="*/ 2147483647 w 101"/>
              <a:gd name="T41" fmla="*/ 2147483647 h 205"/>
              <a:gd name="T42" fmla="*/ 2147483647 w 101"/>
              <a:gd name="T43" fmla="*/ 2147483647 h 205"/>
              <a:gd name="T44" fmla="*/ 2147483647 w 101"/>
              <a:gd name="T45" fmla="*/ 2147483647 h 205"/>
              <a:gd name="T46" fmla="*/ 0 w 101"/>
              <a:gd name="T47" fmla="*/ 2147483647 h 205"/>
              <a:gd name="T48" fmla="*/ 2147483647 w 101"/>
              <a:gd name="T49" fmla="*/ 2147483647 h 205"/>
              <a:gd name="T50" fmla="*/ 2147483647 w 101"/>
              <a:gd name="T51" fmla="*/ 2147483647 h 205"/>
              <a:gd name="T52" fmla="*/ 2147483647 w 101"/>
              <a:gd name="T53" fmla="*/ 2147483647 h 205"/>
              <a:gd name="T54" fmla="*/ 2147483647 w 101"/>
              <a:gd name="T55" fmla="*/ 2147483647 h 205"/>
              <a:gd name="T56" fmla="*/ 2147483647 w 101"/>
              <a:gd name="T57" fmla="*/ 2147483647 h 205"/>
              <a:gd name="T58" fmla="*/ 2147483647 w 101"/>
              <a:gd name="T59" fmla="*/ 0 h 205"/>
              <a:gd name="T60" fmla="*/ 2147483647 w 101"/>
              <a:gd name="T61" fmla="*/ 2147483647 h 205"/>
              <a:gd name="T62" fmla="*/ 2147483647 w 101"/>
              <a:gd name="T63" fmla="*/ 2147483647 h 205"/>
              <a:gd name="T64" fmla="*/ 2147483647 w 101"/>
              <a:gd name="T65" fmla="*/ 2147483647 h 205"/>
              <a:gd name="T66" fmla="*/ 2147483647 w 101"/>
              <a:gd name="T67" fmla="*/ 2147483647 h 205"/>
              <a:gd name="T68" fmla="*/ 2147483647 w 101"/>
              <a:gd name="T69" fmla="*/ 2147483647 h 205"/>
              <a:gd name="T70" fmla="*/ 2147483647 w 101"/>
              <a:gd name="T71" fmla="*/ 2147483647 h 205"/>
              <a:gd name="T72" fmla="*/ 2147483647 w 101"/>
              <a:gd name="T73" fmla="*/ 2147483647 h 205"/>
              <a:gd name="T74" fmla="*/ 2147483647 w 101"/>
              <a:gd name="T75" fmla="*/ 2147483647 h 205"/>
              <a:gd name="T76" fmla="*/ 2147483647 w 101"/>
              <a:gd name="T77" fmla="*/ 2147483647 h 205"/>
              <a:gd name="T78" fmla="*/ 2147483647 w 101"/>
              <a:gd name="T79" fmla="*/ 2147483647 h 205"/>
              <a:gd name="T80" fmla="*/ 2147483647 w 101"/>
              <a:gd name="T81" fmla="*/ 2147483647 h 2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1"/>
              <a:gd name="T124" fmla="*/ 0 h 205"/>
              <a:gd name="T125" fmla="*/ 101 w 101"/>
              <a:gd name="T126" fmla="*/ 205 h 2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1" h="205">
                <a:moveTo>
                  <a:pt x="72" y="189"/>
                </a:moveTo>
                <a:lnTo>
                  <a:pt x="64" y="193"/>
                </a:lnTo>
                <a:lnTo>
                  <a:pt x="60" y="191"/>
                </a:lnTo>
                <a:lnTo>
                  <a:pt x="58" y="193"/>
                </a:lnTo>
                <a:lnTo>
                  <a:pt x="49" y="195"/>
                </a:lnTo>
                <a:lnTo>
                  <a:pt x="48" y="198"/>
                </a:lnTo>
                <a:lnTo>
                  <a:pt x="42" y="198"/>
                </a:lnTo>
                <a:lnTo>
                  <a:pt x="36" y="201"/>
                </a:lnTo>
                <a:lnTo>
                  <a:pt x="33" y="201"/>
                </a:lnTo>
                <a:lnTo>
                  <a:pt x="29" y="203"/>
                </a:lnTo>
                <a:lnTo>
                  <a:pt x="24" y="205"/>
                </a:lnTo>
                <a:lnTo>
                  <a:pt x="21" y="204"/>
                </a:lnTo>
                <a:lnTo>
                  <a:pt x="20" y="198"/>
                </a:lnTo>
                <a:lnTo>
                  <a:pt x="15" y="198"/>
                </a:lnTo>
                <a:lnTo>
                  <a:pt x="13" y="194"/>
                </a:lnTo>
                <a:lnTo>
                  <a:pt x="9" y="194"/>
                </a:lnTo>
                <a:lnTo>
                  <a:pt x="7" y="178"/>
                </a:lnTo>
                <a:lnTo>
                  <a:pt x="10" y="175"/>
                </a:lnTo>
                <a:lnTo>
                  <a:pt x="8" y="167"/>
                </a:lnTo>
                <a:lnTo>
                  <a:pt x="7" y="162"/>
                </a:lnTo>
                <a:lnTo>
                  <a:pt x="5" y="155"/>
                </a:lnTo>
                <a:lnTo>
                  <a:pt x="5" y="150"/>
                </a:lnTo>
                <a:lnTo>
                  <a:pt x="5" y="145"/>
                </a:lnTo>
                <a:lnTo>
                  <a:pt x="10" y="140"/>
                </a:lnTo>
                <a:lnTo>
                  <a:pt x="10" y="135"/>
                </a:lnTo>
                <a:lnTo>
                  <a:pt x="14" y="134"/>
                </a:lnTo>
                <a:lnTo>
                  <a:pt x="16" y="129"/>
                </a:lnTo>
                <a:lnTo>
                  <a:pt x="20" y="125"/>
                </a:lnTo>
                <a:lnTo>
                  <a:pt x="23" y="124"/>
                </a:lnTo>
                <a:lnTo>
                  <a:pt x="25" y="117"/>
                </a:lnTo>
                <a:lnTo>
                  <a:pt x="29" y="115"/>
                </a:lnTo>
                <a:lnTo>
                  <a:pt x="35" y="108"/>
                </a:lnTo>
                <a:lnTo>
                  <a:pt x="39" y="95"/>
                </a:lnTo>
                <a:lnTo>
                  <a:pt x="43" y="95"/>
                </a:lnTo>
                <a:lnTo>
                  <a:pt x="46" y="91"/>
                </a:lnTo>
                <a:lnTo>
                  <a:pt x="45" y="87"/>
                </a:lnTo>
                <a:lnTo>
                  <a:pt x="46" y="82"/>
                </a:lnTo>
                <a:lnTo>
                  <a:pt x="38" y="74"/>
                </a:lnTo>
                <a:lnTo>
                  <a:pt x="31" y="72"/>
                </a:lnTo>
                <a:lnTo>
                  <a:pt x="29" y="64"/>
                </a:lnTo>
                <a:lnTo>
                  <a:pt x="31" y="54"/>
                </a:lnTo>
                <a:lnTo>
                  <a:pt x="29" y="46"/>
                </a:lnTo>
                <a:lnTo>
                  <a:pt x="23" y="42"/>
                </a:lnTo>
                <a:lnTo>
                  <a:pt x="27" y="35"/>
                </a:lnTo>
                <a:lnTo>
                  <a:pt x="14" y="25"/>
                </a:lnTo>
                <a:lnTo>
                  <a:pt x="8" y="25"/>
                </a:lnTo>
                <a:lnTo>
                  <a:pt x="2" y="20"/>
                </a:lnTo>
                <a:lnTo>
                  <a:pt x="0" y="15"/>
                </a:lnTo>
                <a:lnTo>
                  <a:pt x="4" y="12"/>
                </a:lnTo>
                <a:lnTo>
                  <a:pt x="10" y="12"/>
                </a:lnTo>
                <a:lnTo>
                  <a:pt x="18" y="21"/>
                </a:lnTo>
                <a:lnTo>
                  <a:pt x="25" y="22"/>
                </a:lnTo>
                <a:lnTo>
                  <a:pt x="32" y="19"/>
                </a:lnTo>
                <a:lnTo>
                  <a:pt x="37" y="19"/>
                </a:lnTo>
                <a:lnTo>
                  <a:pt x="41" y="21"/>
                </a:lnTo>
                <a:lnTo>
                  <a:pt x="44" y="21"/>
                </a:lnTo>
                <a:lnTo>
                  <a:pt x="50" y="16"/>
                </a:lnTo>
                <a:lnTo>
                  <a:pt x="51" y="4"/>
                </a:lnTo>
                <a:lnTo>
                  <a:pt x="59" y="0"/>
                </a:lnTo>
                <a:lnTo>
                  <a:pt x="67" y="0"/>
                </a:lnTo>
                <a:lnTo>
                  <a:pt x="76" y="4"/>
                </a:lnTo>
                <a:lnTo>
                  <a:pt x="76" y="14"/>
                </a:lnTo>
                <a:lnTo>
                  <a:pt x="70" y="22"/>
                </a:lnTo>
                <a:lnTo>
                  <a:pt x="70" y="27"/>
                </a:lnTo>
                <a:lnTo>
                  <a:pt x="78" y="32"/>
                </a:lnTo>
                <a:lnTo>
                  <a:pt x="82" y="41"/>
                </a:lnTo>
                <a:lnTo>
                  <a:pt x="76" y="49"/>
                </a:lnTo>
                <a:lnTo>
                  <a:pt x="85" y="64"/>
                </a:lnTo>
                <a:lnTo>
                  <a:pt x="84" y="76"/>
                </a:lnTo>
                <a:lnTo>
                  <a:pt x="85" y="84"/>
                </a:lnTo>
                <a:lnTo>
                  <a:pt x="83" y="93"/>
                </a:lnTo>
                <a:lnTo>
                  <a:pt x="87" y="97"/>
                </a:lnTo>
                <a:lnTo>
                  <a:pt x="85" y="102"/>
                </a:lnTo>
                <a:lnTo>
                  <a:pt x="89" y="110"/>
                </a:lnTo>
                <a:lnTo>
                  <a:pt x="89" y="116"/>
                </a:lnTo>
                <a:lnTo>
                  <a:pt x="85" y="123"/>
                </a:lnTo>
                <a:lnTo>
                  <a:pt x="87" y="129"/>
                </a:lnTo>
                <a:lnTo>
                  <a:pt x="93" y="131"/>
                </a:lnTo>
                <a:lnTo>
                  <a:pt x="101" y="142"/>
                </a:lnTo>
                <a:lnTo>
                  <a:pt x="84" y="164"/>
                </a:lnTo>
                <a:lnTo>
                  <a:pt x="74" y="179"/>
                </a:lnTo>
                <a:lnTo>
                  <a:pt x="72" y="18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59" name="Freeform 359">
            <a:extLst>
              <a:ext uri="{C183D7F6-B498-43B3-948B-1728B52AA6E4}">
                <adec:decorative xmlns:adec="http://schemas.microsoft.com/office/drawing/2017/decorative" val="1"/>
              </a:ext>
            </a:extLst>
          </p:cNvPr>
          <p:cNvSpPr>
            <a:spLocks/>
          </p:cNvSpPr>
          <p:nvPr/>
        </p:nvSpPr>
        <p:spPr bwMode="gray">
          <a:xfrm>
            <a:off x="7822931" y="3006302"/>
            <a:ext cx="97015" cy="89540"/>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0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0 h 37"/>
              <a:gd name="T28" fmla="*/ 2147483647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37"/>
              <a:gd name="T59" fmla="*/ 40 w 40"/>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37">
                <a:moveTo>
                  <a:pt x="40" y="36"/>
                </a:moveTo>
                <a:lnTo>
                  <a:pt x="30" y="37"/>
                </a:lnTo>
                <a:lnTo>
                  <a:pt x="25" y="35"/>
                </a:lnTo>
                <a:lnTo>
                  <a:pt x="22" y="29"/>
                </a:lnTo>
                <a:lnTo>
                  <a:pt x="17" y="29"/>
                </a:lnTo>
                <a:lnTo>
                  <a:pt x="11" y="30"/>
                </a:lnTo>
                <a:lnTo>
                  <a:pt x="9" y="26"/>
                </a:lnTo>
                <a:lnTo>
                  <a:pt x="4" y="24"/>
                </a:lnTo>
                <a:lnTo>
                  <a:pt x="4" y="16"/>
                </a:lnTo>
                <a:lnTo>
                  <a:pt x="0" y="13"/>
                </a:lnTo>
                <a:lnTo>
                  <a:pt x="1" y="11"/>
                </a:lnTo>
                <a:lnTo>
                  <a:pt x="12" y="2"/>
                </a:lnTo>
                <a:lnTo>
                  <a:pt x="19" y="2"/>
                </a:lnTo>
                <a:lnTo>
                  <a:pt x="24" y="0"/>
                </a:lnTo>
                <a:lnTo>
                  <a:pt x="28" y="1"/>
                </a:lnTo>
                <a:lnTo>
                  <a:pt x="40" y="2"/>
                </a:lnTo>
                <a:lnTo>
                  <a:pt x="37" y="19"/>
                </a:lnTo>
                <a:lnTo>
                  <a:pt x="40" y="27"/>
                </a:lnTo>
                <a:lnTo>
                  <a:pt x="40" y="3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60" name="Freeform 360">
            <a:extLst>
              <a:ext uri="{C183D7F6-B498-43B3-948B-1728B52AA6E4}">
                <adec:decorative xmlns:adec="http://schemas.microsoft.com/office/drawing/2017/decorative" val="1"/>
              </a:ext>
            </a:extLst>
          </p:cNvPr>
          <p:cNvSpPr>
            <a:spLocks/>
          </p:cNvSpPr>
          <p:nvPr/>
        </p:nvSpPr>
        <p:spPr bwMode="gray">
          <a:xfrm>
            <a:off x="7852782" y="2439211"/>
            <a:ext cx="13060" cy="5596"/>
          </a:xfrm>
          <a:custGeom>
            <a:avLst/>
            <a:gdLst>
              <a:gd name="T0" fmla="*/ 2147483647 w 5"/>
              <a:gd name="T1" fmla="*/ 0 h 2"/>
              <a:gd name="T2" fmla="*/ 2147483647 w 5"/>
              <a:gd name="T3" fmla="*/ 2147483647 h 2"/>
              <a:gd name="T4" fmla="*/ 0 w 5"/>
              <a:gd name="T5" fmla="*/ 2147483647 h 2"/>
              <a:gd name="T6" fmla="*/ 2147483647 w 5"/>
              <a:gd name="T7" fmla="*/ 0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4" y="0"/>
                </a:moveTo>
                <a:lnTo>
                  <a:pt x="5" y="2"/>
                </a:lnTo>
                <a:lnTo>
                  <a:pt x="0" y="2"/>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61" name="Freeform 361">
            <a:extLst>
              <a:ext uri="{C183D7F6-B498-43B3-948B-1728B52AA6E4}">
                <adec:decorative xmlns:adec="http://schemas.microsoft.com/office/drawing/2017/decorative" val="1"/>
              </a:ext>
            </a:extLst>
          </p:cNvPr>
          <p:cNvSpPr>
            <a:spLocks/>
          </p:cNvSpPr>
          <p:nvPr/>
        </p:nvSpPr>
        <p:spPr bwMode="gray">
          <a:xfrm>
            <a:off x="7414350" y="2439211"/>
            <a:ext cx="580221" cy="652900"/>
          </a:xfrm>
          <a:custGeom>
            <a:avLst/>
            <a:gdLst>
              <a:gd name="T0" fmla="*/ 2147483647 w 239"/>
              <a:gd name="T1" fmla="*/ 2147483647 h 268"/>
              <a:gd name="T2" fmla="*/ 2147483647 w 239"/>
              <a:gd name="T3" fmla="*/ 2147483647 h 268"/>
              <a:gd name="T4" fmla="*/ 2147483647 w 239"/>
              <a:gd name="T5" fmla="*/ 2147483647 h 268"/>
              <a:gd name="T6" fmla="*/ 2147483647 w 239"/>
              <a:gd name="T7" fmla="*/ 2147483647 h 268"/>
              <a:gd name="T8" fmla="*/ 2147483647 w 239"/>
              <a:gd name="T9" fmla="*/ 2147483647 h 268"/>
              <a:gd name="T10" fmla="*/ 2147483647 w 239"/>
              <a:gd name="T11" fmla="*/ 2147483647 h 268"/>
              <a:gd name="T12" fmla="*/ 2147483647 w 239"/>
              <a:gd name="T13" fmla="*/ 2147483647 h 268"/>
              <a:gd name="T14" fmla="*/ 2147483647 w 239"/>
              <a:gd name="T15" fmla="*/ 2147483647 h 268"/>
              <a:gd name="T16" fmla="*/ 2147483647 w 239"/>
              <a:gd name="T17" fmla="*/ 2147483647 h 268"/>
              <a:gd name="T18" fmla="*/ 2147483647 w 239"/>
              <a:gd name="T19" fmla="*/ 2147483647 h 268"/>
              <a:gd name="T20" fmla="*/ 2147483647 w 239"/>
              <a:gd name="T21" fmla="*/ 2147483647 h 268"/>
              <a:gd name="T22" fmla="*/ 2147483647 w 239"/>
              <a:gd name="T23" fmla="*/ 2147483647 h 268"/>
              <a:gd name="T24" fmla="*/ 2147483647 w 239"/>
              <a:gd name="T25" fmla="*/ 2147483647 h 268"/>
              <a:gd name="T26" fmla="*/ 2147483647 w 239"/>
              <a:gd name="T27" fmla="*/ 2147483647 h 268"/>
              <a:gd name="T28" fmla="*/ 2147483647 w 239"/>
              <a:gd name="T29" fmla="*/ 2147483647 h 268"/>
              <a:gd name="T30" fmla="*/ 2147483647 w 239"/>
              <a:gd name="T31" fmla="*/ 2147483647 h 268"/>
              <a:gd name="T32" fmla="*/ 2147483647 w 239"/>
              <a:gd name="T33" fmla="*/ 2147483647 h 268"/>
              <a:gd name="T34" fmla="*/ 2147483647 w 239"/>
              <a:gd name="T35" fmla="*/ 2147483647 h 268"/>
              <a:gd name="T36" fmla="*/ 2147483647 w 239"/>
              <a:gd name="T37" fmla="*/ 2147483647 h 268"/>
              <a:gd name="T38" fmla="*/ 2147483647 w 239"/>
              <a:gd name="T39" fmla="*/ 2147483647 h 268"/>
              <a:gd name="T40" fmla="*/ 2147483647 w 239"/>
              <a:gd name="T41" fmla="*/ 2147483647 h 268"/>
              <a:gd name="T42" fmla="*/ 2147483647 w 239"/>
              <a:gd name="T43" fmla="*/ 2147483647 h 268"/>
              <a:gd name="T44" fmla="*/ 2147483647 w 239"/>
              <a:gd name="T45" fmla="*/ 2147483647 h 268"/>
              <a:gd name="T46" fmla="*/ 2147483647 w 239"/>
              <a:gd name="T47" fmla="*/ 2147483647 h 268"/>
              <a:gd name="T48" fmla="*/ 2147483647 w 239"/>
              <a:gd name="T49" fmla="*/ 2147483647 h 268"/>
              <a:gd name="T50" fmla="*/ 0 w 239"/>
              <a:gd name="T51" fmla="*/ 2147483647 h 268"/>
              <a:gd name="T52" fmla="*/ 2147483647 w 239"/>
              <a:gd name="T53" fmla="*/ 2147483647 h 268"/>
              <a:gd name="T54" fmla="*/ 2147483647 w 239"/>
              <a:gd name="T55" fmla="*/ 2147483647 h 268"/>
              <a:gd name="T56" fmla="*/ 2147483647 w 239"/>
              <a:gd name="T57" fmla="*/ 2147483647 h 268"/>
              <a:gd name="T58" fmla="*/ 2147483647 w 239"/>
              <a:gd name="T59" fmla="*/ 2147483647 h 268"/>
              <a:gd name="T60" fmla="*/ 2147483647 w 239"/>
              <a:gd name="T61" fmla="*/ 2147483647 h 268"/>
              <a:gd name="T62" fmla="*/ 2147483647 w 239"/>
              <a:gd name="T63" fmla="*/ 2147483647 h 268"/>
              <a:gd name="T64" fmla="*/ 2147483647 w 239"/>
              <a:gd name="T65" fmla="*/ 2147483647 h 268"/>
              <a:gd name="T66" fmla="*/ 2147483647 w 239"/>
              <a:gd name="T67" fmla="*/ 2147483647 h 268"/>
              <a:gd name="T68" fmla="*/ 2147483647 w 239"/>
              <a:gd name="T69" fmla="*/ 2147483647 h 268"/>
              <a:gd name="T70" fmla="*/ 2147483647 w 239"/>
              <a:gd name="T71" fmla="*/ 2147483647 h 268"/>
              <a:gd name="T72" fmla="*/ 2147483647 w 239"/>
              <a:gd name="T73" fmla="*/ 2147483647 h 268"/>
              <a:gd name="T74" fmla="*/ 2147483647 w 239"/>
              <a:gd name="T75" fmla="*/ 2147483647 h 268"/>
              <a:gd name="T76" fmla="*/ 2147483647 w 239"/>
              <a:gd name="T77" fmla="*/ 2147483647 h 268"/>
              <a:gd name="T78" fmla="*/ 2147483647 w 239"/>
              <a:gd name="T79" fmla="*/ 2147483647 h 268"/>
              <a:gd name="T80" fmla="*/ 2147483647 w 239"/>
              <a:gd name="T81" fmla="*/ 2147483647 h 268"/>
              <a:gd name="T82" fmla="*/ 2147483647 w 239"/>
              <a:gd name="T83" fmla="*/ 2147483647 h 268"/>
              <a:gd name="T84" fmla="*/ 2147483647 w 239"/>
              <a:gd name="T85" fmla="*/ 2147483647 h 268"/>
              <a:gd name="T86" fmla="*/ 2147483647 w 239"/>
              <a:gd name="T87" fmla="*/ 2147483647 h 268"/>
              <a:gd name="T88" fmla="*/ 2147483647 w 239"/>
              <a:gd name="T89" fmla="*/ 2147483647 h 268"/>
              <a:gd name="T90" fmla="*/ 2147483647 w 239"/>
              <a:gd name="T91" fmla="*/ 2147483647 h 268"/>
              <a:gd name="T92" fmla="*/ 2147483647 w 239"/>
              <a:gd name="T93" fmla="*/ 2147483647 h 268"/>
              <a:gd name="T94" fmla="*/ 2147483647 w 239"/>
              <a:gd name="T95" fmla="*/ 2147483647 h 268"/>
              <a:gd name="T96" fmla="*/ 2147483647 w 239"/>
              <a:gd name="T97" fmla="*/ 2147483647 h 268"/>
              <a:gd name="T98" fmla="*/ 2147483647 w 239"/>
              <a:gd name="T99" fmla="*/ 2147483647 h 268"/>
              <a:gd name="T100" fmla="*/ 2147483647 w 239"/>
              <a:gd name="T101" fmla="*/ 2147483647 h 268"/>
              <a:gd name="T102" fmla="*/ 2147483647 w 239"/>
              <a:gd name="T103" fmla="*/ 2147483647 h 268"/>
              <a:gd name="T104" fmla="*/ 2147483647 w 239"/>
              <a:gd name="T105" fmla="*/ 2147483647 h 268"/>
              <a:gd name="T106" fmla="*/ 2147483647 w 239"/>
              <a:gd name="T107" fmla="*/ 0 h 268"/>
              <a:gd name="T108" fmla="*/ 2147483647 w 239"/>
              <a:gd name="T109" fmla="*/ 2147483647 h 268"/>
              <a:gd name="T110" fmla="*/ 2147483647 w 239"/>
              <a:gd name="T111" fmla="*/ 2147483647 h 268"/>
              <a:gd name="T112" fmla="*/ 2147483647 w 239"/>
              <a:gd name="T113" fmla="*/ 2147483647 h 268"/>
              <a:gd name="T114" fmla="*/ 2147483647 w 239"/>
              <a:gd name="T115" fmla="*/ 2147483647 h 2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9"/>
              <a:gd name="T175" fmla="*/ 0 h 268"/>
              <a:gd name="T176" fmla="*/ 239 w 239"/>
              <a:gd name="T177" fmla="*/ 268 h 2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9" h="268">
                <a:moveTo>
                  <a:pt x="221" y="35"/>
                </a:moveTo>
                <a:lnTo>
                  <a:pt x="221" y="25"/>
                </a:lnTo>
                <a:lnTo>
                  <a:pt x="212" y="20"/>
                </a:lnTo>
                <a:lnTo>
                  <a:pt x="204" y="21"/>
                </a:lnTo>
                <a:lnTo>
                  <a:pt x="196" y="25"/>
                </a:lnTo>
                <a:lnTo>
                  <a:pt x="195" y="37"/>
                </a:lnTo>
                <a:lnTo>
                  <a:pt x="188" y="42"/>
                </a:lnTo>
                <a:lnTo>
                  <a:pt x="186" y="42"/>
                </a:lnTo>
                <a:lnTo>
                  <a:pt x="182" y="40"/>
                </a:lnTo>
                <a:lnTo>
                  <a:pt x="177" y="40"/>
                </a:lnTo>
                <a:lnTo>
                  <a:pt x="170" y="43"/>
                </a:lnTo>
                <a:lnTo>
                  <a:pt x="163" y="41"/>
                </a:lnTo>
                <a:lnTo>
                  <a:pt x="155" y="33"/>
                </a:lnTo>
                <a:lnTo>
                  <a:pt x="149" y="33"/>
                </a:lnTo>
                <a:lnTo>
                  <a:pt x="145" y="36"/>
                </a:lnTo>
                <a:lnTo>
                  <a:pt x="140" y="36"/>
                </a:lnTo>
                <a:lnTo>
                  <a:pt x="138" y="44"/>
                </a:lnTo>
                <a:lnTo>
                  <a:pt x="133" y="46"/>
                </a:lnTo>
                <a:lnTo>
                  <a:pt x="128" y="44"/>
                </a:lnTo>
                <a:lnTo>
                  <a:pt x="122" y="45"/>
                </a:lnTo>
                <a:lnTo>
                  <a:pt x="120" y="51"/>
                </a:lnTo>
                <a:lnTo>
                  <a:pt x="113" y="53"/>
                </a:lnTo>
                <a:lnTo>
                  <a:pt x="110" y="58"/>
                </a:lnTo>
                <a:lnTo>
                  <a:pt x="103" y="64"/>
                </a:lnTo>
                <a:lnTo>
                  <a:pt x="106" y="66"/>
                </a:lnTo>
                <a:lnTo>
                  <a:pt x="105" y="71"/>
                </a:lnTo>
                <a:lnTo>
                  <a:pt x="95" y="82"/>
                </a:lnTo>
                <a:lnTo>
                  <a:pt x="90" y="84"/>
                </a:lnTo>
                <a:lnTo>
                  <a:pt x="86" y="90"/>
                </a:lnTo>
                <a:lnTo>
                  <a:pt x="89" y="96"/>
                </a:lnTo>
                <a:lnTo>
                  <a:pt x="87" y="115"/>
                </a:lnTo>
                <a:lnTo>
                  <a:pt x="81" y="125"/>
                </a:lnTo>
                <a:lnTo>
                  <a:pt x="86" y="134"/>
                </a:lnTo>
                <a:lnTo>
                  <a:pt x="81" y="141"/>
                </a:lnTo>
                <a:lnTo>
                  <a:pt x="72" y="138"/>
                </a:lnTo>
                <a:lnTo>
                  <a:pt x="67" y="145"/>
                </a:lnTo>
                <a:lnTo>
                  <a:pt x="67" y="162"/>
                </a:lnTo>
                <a:lnTo>
                  <a:pt x="69" y="187"/>
                </a:lnTo>
                <a:lnTo>
                  <a:pt x="73" y="193"/>
                </a:lnTo>
                <a:lnTo>
                  <a:pt x="73" y="202"/>
                </a:lnTo>
                <a:lnTo>
                  <a:pt x="67" y="204"/>
                </a:lnTo>
                <a:lnTo>
                  <a:pt x="67" y="207"/>
                </a:lnTo>
                <a:lnTo>
                  <a:pt x="71" y="213"/>
                </a:lnTo>
                <a:lnTo>
                  <a:pt x="69" y="220"/>
                </a:lnTo>
                <a:lnTo>
                  <a:pt x="66" y="224"/>
                </a:lnTo>
                <a:lnTo>
                  <a:pt x="64" y="243"/>
                </a:lnTo>
                <a:lnTo>
                  <a:pt x="63" y="248"/>
                </a:lnTo>
                <a:lnTo>
                  <a:pt x="61" y="257"/>
                </a:lnTo>
                <a:lnTo>
                  <a:pt x="59" y="251"/>
                </a:lnTo>
                <a:lnTo>
                  <a:pt x="59" y="245"/>
                </a:lnTo>
                <a:lnTo>
                  <a:pt x="54" y="240"/>
                </a:lnTo>
                <a:lnTo>
                  <a:pt x="56" y="234"/>
                </a:lnTo>
                <a:lnTo>
                  <a:pt x="53" y="233"/>
                </a:lnTo>
                <a:lnTo>
                  <a:pt x="51" y="235"/>
                </a:lnTo>
                <a:lnTo>
                  <a:pt x="51" y="241"/>
                </a:lnTo>
                <a:lnTo>
                  <a:pt x="47" y="245"/>
                </a:lnTo>
                <a:lnTo>
                  <a:pt x="42" y="245"/>
                </a:lnTo>
                <a:lnTo>
                  <a:pt x="43" y="243"/>
                </a:lnTo>
                <a:lnTo>
                  <a:pt x="39" y="246"/>
                </a:lnTo>
                <a:lnTo>
                  <a:pt x="39" y="249"/>
                </a:lnTo>
                <a:lnTo>
                  <a:pt x="33" y="258"/>
                </a:lnTo>
                <a:lnTo>
                  <a:pt x="29" y="261"/>
                </a:lnTo>
                <a:lnTo>
                  <a:pt x="24" y="265"/>
                </a:lnTo>
                <a:lnTo>
                  <a:pt x="18" y="268"/>
                </a:lnTo>
                <a:lnTo>
                  <a:pt x="15" y="262"/>
                </a:lnTo>
                <a:lnTo>
                  <a:pt x="18" y="257"/>
                </a:lnTo>
                <a:lnTo>
                  <a:pt x="15" y="256"/>
                </a:lnTo>
                <a:lnTo>
                  <a:pt x="14" y="258"/>
                </a:lnTo>
                <a:lnTo>
                  <a:pt x="9" y="258"/>
                </a:lnTo>
                <a:lnTo>
                  <a:pt x="9" y="253"/>
                </a:lnTo>
                <a:lnTo>
                  <a:pt x="7" y="253"/>
                </a:lnTo>
                <a:lnTo>
                  <a:pt x="4" y="248"/>
                </a:lnTo>
                <a:lnTo>
                  <a:pt x="5" y="245"/>
                </a:lnTo>
                <a:lnTo>
                  <a:pt x="9" y="244"/>
                </a:lnTo>
                <a:lnTo>
                  <a:pt x="9" y="240"/>
                </a:lnTo>
                <a:lnTo>
                  <a:pt x="12" y="236"/>
                </a:lnTo>
                <a:lnTo>
                  <a:pt x="9" y="235"/>
                </a:lnTo>
                <a:lnTo>
                  <a:pt x="7" y="238"/>
                </a:lnTo>
                <a:lnTo>
                  <a:pt x="3" y="239"/>
                </a:lnTo>
                <a:lnTo>
                  <a:pt x="3" y="235"/>
                </a:lnTo>
                <a:lnTo>
                  <a:pt x="4" y="231"/>
                </a:lnTo>
                <a:lnTo>
                  <a:pt x="8" y="229"/>
                </a:lnTo>
                <a:lnTo>
                  <a:pt x="10" y="225"/>
                </a:lnTo>
                <a:lnTo>
                  <a:pt x="14" y="219"/>
                </a:lnTo>
                <a:lnTo>
                  <a:pt x="15" y="215"/>
                </a:lnTo>
                <a:lnTo>
                  <a:pt x="13" y="216"/>
                </a:lnTo>
                <a:lnTo>
                  <a:pt x="9" y="221"/>
                </a:lnTo>
                <a:lnTo>
                  <a:pt x="6" y="221"/>
                </a:lnTo>
                <a:lnTo>
                  <a:pt x="3" y="219"/>
                </a:lnTo>
                <a:lnTo>
                  <a:pt x="6" y="215"/>
                </a:lnTo>
                <a:lnTo>
                  <a:pt x="5" y="213"/>
                </a:lnTo>
                <a:lnTo>
                  <a:pt x="3" y="211"/>
                </a:lnTo>
                <a:lnTo>
                  <a:pt x="2" y="207"/>
                </a:lnTo>
                <a:lnTo>
                  <a:pt x="8" y="206"/>
                </a:lnTo>
                <a:lnTo>
                  <a:pt x="11" y="206"/>
                </a:lnTo>
                <a:lnTo>
                  <a:pt x="14" y="205"/>
                </a:lnTo>
                <a:lnTo>
                  <a:pt x="17" y="204"/>
                </a:lnTo>
                <a:lnTo>
                  <a:pt x="21" y="203"/>
                </a:lnTo>
                <a:lnTo>
                  <a:pt x="22" y="200"/>
                </a:lnTo>
                <a:lnTo>
                  <a:pt x="18" y="201"/>
                </a:lnTo>
                <a:lnTo>
                  <a:pt x="15" y="202"/>
                </a:lnTo>
                <a:lnTo>
                  <a:pt x="7" y="202"/>
                </a:lnTo>
                <a:lnTo>
                  <a:pt x="5" y="204"/>
                </a:lnTo>
                <a:lnTo>
                  <a:pt x="0" y="203"/>
                </a:lnTo>
                <a:lnTo>
                  <a:pt x="1" y="196"/>
                </a:lnTo>
                <a:lnTo>
                  <a:pt x="0" y="190"/>
                </a:lnTo>
                <a:lnTo>
                  <a:pt x="2" y="188"/>
                </a:lnTo>
                <a:lnTo>
                  <a:pt x="2" y="185"/>
                </a:lnTo>
                <a:lnTo>
                  <a:pt x="4" y="182"/>
                </a:lnTo>
                <a:lnTo>
                  <a:pt x="7" y="181"/>
                </a:lnTo>
                <a:lnTo>
                  <a:pt x="10" y="175"/>
                </a:lnTo>
                <a:lnTo>
                  <a:pt x="18" y="175"/>
                </a:lnTo>
                <a:lnTo>
                  <a:pt x="18" y="173"/>
                </a:lnTo>
                <a:lnTo>
                  <a:pt x="15" y="172"/>
                </a:lnTo>
                <a:lnTo>
                  <a:pt x="16" y="169"/>
                </a:lnTo>
                <a:lnTo>
                  <a:pt x="20" y="168"/>
                </a:lnTo>
                <a:lnTo>
                  <a:pt x="20" y="164"/>
                </a:lnTo>
                <a:lnTo>
                  <a:pt x="24" y="161"/>
                </a:lnTo>
                <a:lnTo>
                  <a:pt x="28" y="161"/>
                </a:lnTo>
                <a:lnTo>
                  <a:pt x="29" y="158"/>
                </a:lnTo>
                <a:lnTo>
                  <a:pt x="35" y="154"/>
                </a:lnTo>
                <a:lnTo>
                  <a:pt x="38" y="155"/>
                </a:lnTo>
                <a:lnTo>
                  <a:pt x="39" y="152"/>
                </a:lnTo>
                <a:lnTo>
                  <a:pt x="42" y="150"/>
                </a:lnTo>
                <a:lnTo>
                  <a:pt x="43" y="142"/>
                </a:lnTo>
                <a:lnTo>
                  <a:pt x="56" y="128"/>
                </a:lnTo>
                <a:lnTo>
                  <a:pt x="56" y="124"/>
                </a:lnTo>
                <a:lnTo>
                  <a:pt x="64" y="113"/>
                </a:lnTo>
                <a:lnTo>
                  <a:pt x="68" y="112"/>
                </a:lnTo>
                <a:lnTo>
                  <a:pt x="71" y="108"/>
                </a:lnTo>
                <a:lnTo>
                  <a:pt x="67" y="109"/>
                </a:lnTo>
                <a:lnTo>
                  <a:pt x="67" y="107"/>
                </a:lnTo>
                <a:lnTo>
                  <a:pt x="70" y="103"/>
                </a:lnTo>
                <a:lnTo>
                  <a:pt x="72" y="95"/>
                </a:lnTo>
                <a:lnTo>
                  <a:pt x="73" y="88"/>
                </a:lnTo>
                <a:lnTo>
                  <a:pt x="79" y="88"/>
                </a:lnTo>
                <a:lnTo>
                  <a:pt x="82" y="84"/>
                </a:lnTo>
                <a:lnTo>
                  <a:pt x="79" y="82"/>
                </a:lnTo>
                <a:lnTo>
                  <a:pt x="74" y="84"/>
                </a:lnTo>
                <a:lnTo>
                  <a:pt x="74" y="78"/>
                </a:lnTo>
                <a:lnTo>
                  <a:pt x="77" y="77"/>
                </a:lnTo>
                <a:lnTo>
                  <a:pt x="83" y="71"/>
                </a:lnTo>
                <a:lnTo>
                  <a:pt x="87" y="68"/>
                </a:lnTo>
                <a:lnTo>
                  <a:pt x="91" y="68"/>
                </a:lnTo>
                <a:lnTo>
                  <a:pt x="94" y="66"/>
                </a:lnTo>
                <a:lnTo>
                  <a:pt x="90" y="65"/>
                </a:lnTo>
                <a:lnTo>
                  <a:pt x="90" y="64"/>
                </a:lnTo>
                <a:lnTo>
                  <a:pt x="94" y="63"/>
                </a:lnTo>
                <a:lnTo>
                  <a:pt x="98" y="63"/>
                </a:lnTo>
                <a:lnTo>
                  <a:pt x="99" y="60"/>
                </a:lnTo>
                <a:lnTo>
                  <a:pt x="92" y="60"/>
                </a:lnTo>
                <a:lnTo>
                  <a:pt x="100" y="53"/>
                </a:lnTo>
                <a:lnTo>
                  <a:pt x="103" y="55"/>
                </a:lnTo>
                <a:lnTo>
                  <a:pt x="106" y="54"/>
                </a:lnTo>
                <a:lnTo>
                  <a:pt x="105" y="49"/>
                </a:lnTo>
                <a:lnTo>
                  <a:pt x="112" y="49"/>
                </a:lnTo>
                <a:lnTo>
                  <a:pt x="113" y="47"/>
                </a:lnTo>
                <a:lnTo>
                  <a:pt x="109" y="47"/>
                </a:lnTo>
                <a:lnTo>
                  <a:pt x="104" y="48"/>
                </a:lnTo>
                <a:lnTo>
                  <a:pt x="108" y="44"/>
                </a:lnTo>
                <a:lnTo>
                  <a:pt x="113" y="44"/>
                </a:lnTo>
                <a:lnTo>
                  <a:pt x="116" y="41"/>
                </a:lnTo>
                <a:lnTo>
                  <a:pt x="116" y="39"/>
                </a:lnTo>
                <a:lnTo>
                  <a:pt x="118" y="35"/>
                </a:lnTo>
                <a:lnTo>
                  <a:pt x="123" y="34"/>
                </a:lnTo>
                <a:lnTo>
                  <a:pt x="124" y="36"/>
                </a:lnTo>
                <a:lnTo>
                  <a:pt x="127" y="34"/>
                </a:lnTo>
                <a:lnTo>
                  <a:pt x="127" y="31"/>
                </a:lnTo>
                <a:lnTo>
                  <a:pt x="131" y="32"/>
                </a:lnTo>
                <a:lnTo>
                  <a:pt x="133" y="32"/>
                </a:lnTo>
                <a:lnTo>
                  <a:pt x="129" y="29"/>
                </a:lnTo>
                <a:lnTo>
                  <a:pt x="131" y="26"/>
                </a:lnTo>
                <a:lnTo>
                  <a:pt x="134" y="26"/>
                </a:lnTo>
                <a:lnTo>
                  <a:pt x="135" y="29"/>
                </a:lnTo>
                <a:lnTo>
                  <a:pt x="137" y="24"/>
                </a:lnTo>
                <a:lnTo>
                  <a:pt x="139" y="22"/>
                </a:lnTo>
                <a:lnTo>
                  <a:pt x="142" y="23"/>
                </a:lnTo>
                <a:lnTo>
                  <a:pt x="140" y="26"/>
                </a:lnTo>
                <a:lnTo>
                  <a:pt x="139" y="30"/>
                </a:lnTo>
                <a:lnTo>
                  <a:pt x="140" y="32"/>
                </a:lnTo>
                <a:lnTo>
                  <a:pt x="143" y="32"/>
                </a:lnTo>
                <a:lnTo>
                  <a:pt x="145" y="29"/>
                </a:lnTo>
                <a:lnTo>
                  <a:pt x="145" y="25"/>
                </a:lnTo>
                <a:lnTo>
                  <a:pt x="148" y="23"/>
                </a:lnTo>
                <a:lnTo>
                  <a:pt x="153" y="22"/>
                </a:lnTo>
                <a:lnTo>
                  <a:pt x="154" y="24"/>
                </a:lnTo>
                <a:lnTo>
                  <a:pt x="157" y="24"/>
                </a:lnTo>
                <a:lnTo>
                  <a:pt x="158" y="22"/>
                </a:lnTo>
                <a:lnTo>
                  <a:pt x="150" y="18"/>
                </a:lnTo>
                <a:lnTo>
                  <a:pt x="151" y="16"/>
                </a:lnTo>
                <a:lnTo>
                  <a:pt x="155" y="15"/>
                </a:lnTo>
                <a:lnTo>
                  <a:pt x="160" y="16"/>
                </a:lnTo>
                <a:lnTo>
                  <a:pt x="164" y="20"/>
                </a:lnTo>
                <a:lnTo>
                  <a:pt x="166" y="22"/>
                </a:lnTo>
                <a:lnTo>
                  <a:pt x="172" y="21"/>
                </a:lnTo>
                <a:lnTo>
                  <a:pt x="171" y="17"/>
                </a:lnTo>
                <a:lnTo>
                  <a:pt x="174" y="13"/>
                </a:lnTo>
                <a:lnTo>
                  <a:pt x="179" y="12"/>
                </a:lnTo>
                <a:lnTo>
                  <a:pt x="181" y="10"/>
                </a:lnTo>
                <a:lnTo>
                  <a:pt x="184" y="8"/>
                </a:lnTo>
                <a:lnTo>
                  <a:pt x="181" y="6"/>
                </a:lnTo>
                <a:lnTo>
                  <a:pt x="182" y="3"/>
                </a:lnTo>
                <a:lnTo>
                  <a:pt x="185" y="3"/>
                </a:lnTo>
                <a:lnTo>
                  <a:pt x="192" y="4"/>
                </a:lnTo>
                <a:lnTo>
                  <a:pt x="194" y="6"/>
                </a:lnTo>
                <a:lnTo>
                  <a:pt x="190" y="8"/>
                </a:lnTo>
                <a:lnTo>
                  <a:pt x="186" y="12"/>
                </a:lnTo>
                <a:lnTo>
                  <a:pt x="185" y="19"/>
                </a:lnTo>
                <a:lnTo>
                  <a:pt x="192" y="15"/>
                </a:lnTo>
                <a:lnTo>
                  <a:pt x="194" y="10"/>
                </a:lnTo>
                <a:lnTo>
                  <a:pt x="198" y="5"/>
                </a:lnTo>
                <a:lnTo>
                  <a:pt x="202" y="5"/>
                </a:lnTo>
                <a:lnTo>
                  <a:pt x="200" y="7"/>
                </a:lnTo>
                <a:lnTo>
                  <a:pt x="202" y="9"/>
                </a:lnTo>
                <a:lnTo>
                  <a:pt x="205" y="4"/>
                </a:lnTo>
                <a:lnTo>
                  <a:pt x="204" y="0"/>
                </a:lnTo>
                <a:lnTo>
                  <a:pt x="213" y="1"/>
                </a:lnTo>
                <a:lnTo>
                  <a:pt x="217" y="4"/>
                </a:lnTo>
                <a:lnTo>
                  <a:pt x="213" y="7"/>
                </a:lnTo>
                <a:lnTo>
                  <a:pt x="216" y="9"/>
                </a:lnTo>
                <a:lnTo>
                  <a:pt x="219" y="6"/>
                </a:lnTo>
                <a:lnTo>
                  <a:pt x="223" y="5"/>
                </a:lnTo>
                <a:lnTo>
                  <a:pt x="236" y="13"/>
                </a:lnTo>
                <a:lnTo>
                  <a:pt x="230" y="19"/>
                </a:lnTo>
                <a:lnTo>
                  <a:pt x="220" y="17"/>
                </a:lnTo>
                <a:lnTo>
                  <a:pt x="219" y="19"/>
                </a:lnTo>
                <a:lnTo>
                  <a:pt x="227" y="23"/>
                </a:lnTo>
                <a:lnTo>
                  <a:pt x="227" y="25"/>
                </a:lnTo>
                <a:lnTo>
                  <a:pt x="230" y="26"/>
                </a:lnTo>
                <a:lnTo>
                  <a:pt x="235" y="23"/>
                </a:lnTo>
                <a:lnTo>
                  <a:pt x="239" y="25"/>
                </a:lnTo>
                <a:lnTo>
                  <a:pt x="226" y="30"/>
                </a:lnTo>
                <a:lnTo>
                  <a:pt x="226" y="32"/>
                </a:lnTo>
                <a:lnTo>
                  <a:pt x="221" y="3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62" name="Freeform 362">
            <a:extLst>
              <a:ext uri="{C183D7F6-B498-43B3-948B-1728B52AA6E4}">
                <adec:decorative xmlns:adec="http://schemas.microsoft.com/office/drawing/2017/decorative" val="1"/>
              </a:ext>
            </a:extLst>
          </p:cNvPr>
          <p:cNvSpPr>
            <a:spLocks/>
          </p:cNvSpPr>
          <p:nvPr/>
        </p:nvSpPr>
        <p:spPr bwMode="gray">
          <a:xfrm>
            <a:off x="7774423" y="3153671"/>
            <a:ext cx="125000" cy="102599"/>
          </a:xfrm>
          <a:custGeom>
            <a:avLst/>
            <a:gdLst>
              <a:gd name="T0" fmla="*/ 2147483647 w 51"/>
              <a:gd name="T1" fmla="*/ 2147483647 h 43"/>
              <a:gd name="T2" fmla="*/ 0 w 51"/>
              <a:gd name="T3" fmla="*/ 2147483647 h 43"/>
              <a:gd name="T4" fmla="*/ 2147483647 w 51"/>
              <a:gd name="T5" fmla="*/ 0 h 43"/>
              <a:gd name="T6" fmla="*/ 2147483647 w 51"/>
              <a:gd name="T7" fmla="*/ 0 h 43"/>
              <a:gd name="T8" fmla="*/ 2147483647 w 51"/>
              <a:gd name="T9" fmla="*/ 2147483647 h 43"/>
              <a:gd name="T10" fmla="*/ 2147483647 w 51"/>
              <a:gd name="T11" fmla="*/ 2147483647 h 43"/>
              <a:gd name="T12" fmla="*/ 2147483647 w 51"/>
              <a:gd name="T13" fmla="*/ 2147483647 h 43"/>
              <a:gd name="T14" fmla="*/ 2147483647 w 51"/>
              <a:gd name="T15" fmla="*/ 2147483647 h 43"/>
              <a:gd name="T16" fmla="*/ 2147483647 w 51"/>
              <a:gd name="T17" fmla="*/ 2147483647 h 43"/>
              <a:gd name="T18" fmla="*/ 2147483647 w 51"/>
              <a:gd name="T19" fmla="*/ 2147483647 h 43"/>
              <a:gd name="T20" fmla="*/ 2147483647 w 51"/>
              <a:gd name="T21" fmla="*/ 2147483647 h 43"/>
              <a:gd name="T22" fmla="*/ 2147483647 w 51"/>
              <a:gd name="T23" fmla="*/ 2147483647 h 43"/>
              <a:gd name="T24" fmla="*/ 2147483647 w 51"/>
              <a:gd name="T25" fmla="*/ 2147483647 h 43"/>
              <a:gd name="T26" fmla="*/ 2147483647 w 51"/>
              <a:gd name="T27" fmla="*/ 2147483647 h 43"/>
              <a:gd name="T28" fmla="*/ 2147483647 w 51"/>
              <a:gd name="T29" fmla="*/ 2147483647 h 43"/>
              <a:gd name="T30" fmla="*/ 2147483647 w 51"/>
              <a:gd name="T31" fmla="*/ 2147483647 h 43"/>
              <a:gd name="T32" fmla="*/ 2147483647 w 51"/>
              <a:gd name="T33" fmla="*/ 2147483647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43"/>
              <a:gd name="T53" fmla="*/ 51 w 51"/>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43">
                <a:moveTo>
                  <a:pt x="2" y="23"/>
                </a:moveTo>
                <a:lnTo>
                  <a:pt x="0" y="6"/>
                </a:lnTo>
                <a:lnTo>
                  <a:pt x="4" y="0"/>
                </a:lnTo>
                <a:lnTo>
                  <a:pt x="25" y="0"/>
                </a:lnTo>
                <a:lnTo>
                  <a:pt x="42" y="4"/>
                </a:lnTo>
                <a:lnTo>
                  <a:pt x="51" y="16"/>
                </a:lnTo>
                <a:lnTo>
                  <a:pt x="45" y="25"/>
                </a:lnTo>
                <a:lnTo>
                  <a:pt x="41" y="33"/>
                </a:lnTo>
                <a:lnTo>
                  <a:pt x="33" y="36"/>
                </a:lnTo>
                <a:lnTo>
                  <a:pt x="33" y="40"/>
                </a:lnTo>
                <a:lnTo>
                  <a:pt x="30" y="43"/>
                </a:lnTo>
                <a:lnTo>
                  <a:pt x="22" y="40"/>
                </a:lnTo>
                <a:lnTo>
                  <a:pt x="20" y="36"/>
                </a:lnTo>
                <a:lnTo>
                  <a:pt x="17" y="37"/>
                </a:lnTo>
                <a:lnTo>
                  <a:pt x="13" y="28"/>
                </a:lnTo>
                <a:lnTo>
                  <a:pt x="9" y="26"/>
                </a:lnTo>
                <a:lnTo>
                  <a:pt x="2" y="2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63" name="Freeform 363">
            <a:extLst>
              <a:ext uri="{C183D7F6-B498-43B3-948B-1728B52AA6E4}">
                <adec:decorative xmlns:adec="http://schemas.microsoft.com/office/drawing/2017/decorative" val="1"/>
              </a:ext>
            </a:extLst>
          </p:cNvPr>
          <p:cNvSpPr>
            <a:spLocks/>
          </p:cNvSpPr>
          <p:nvPr/>
        </p:nvSpPr>
        <p:spPr bwMode="gray">
          <a:xfrm>
            <a:off x="7822931" y="3166728"/>
            <a:ext cx="205223" cy="194005"/>
          </a:xfrm>
          <a:custGeom>
            <a:avLst/>
            <a:gdLst>
              <a:gd name="T0" fmla="*/ 2147483647 w 84"/>
              <a:gd name="T1" fmla="*/ 2147483647 h 80"/>
              <a:gd name="T2" fmla="*/ 2147483647 w 84"/>
              <a:gd name="T3" fmla="*/ 2147483647 h 80"/>
              <a:gd name="T4" fmla="*/ 2147483647 w 84"/>
              <a:gd name="T5" fmla="*/ 2147483647 h 80"/>
              <a:gd name="T6" fmla="*/ 2147483647 w 84"/>
              <a:gd name="T7" fmla="*/ 2147483647 h 80"/>
              <a:gd name="T8" fmla="*/ 2147483647 w 84"/>
              <a:gd name="T9" fmla="*/ 2147483647 h 80"/>
              <a:gd name="T10" fmla="*/ 2147483647 w 84"/>
              <a:gd name="T11" fmla="*/ 2147483647 h 80"/>
              <a:gd name="T12" fmla="*/ 2147483647 w 84"/>
              <a:gd name="T13" fmla="*/ 2147483647 h 80"/>
              <a:gd name="T14" fmla="*/ 2147483647 w 84"/>
              <a:gd name="T15" fmla="*/ 2147483647 h 80"/>
              <a:gd name="T16" fmla="*/ 2147483647 w 84"/>
              <a:gd name="T17" fmla="*/ 2147483647 h 80"/>
              <a:gd name="T18" fmla="*/ 2147483647 w 84"/>
              <a:gd name="T19" fmla="*/ 2147483647 h 80"/>
              <a:gd name="T20" fmla="*/ 2147483647 w 84"/>
              <a:gd name="T21" fmla="*/ 2147483647 h 80"/>
              <a:gd name="T22" fmla="*/ 2147483647 w 84"/>
              <a:gd name="T23" fmla="*/ 2147483647 h 80"/>
              <a:gd name="T24" fmla="*/ 0 w 84"/>
              <a:gd name="T25" fmla="*/ 2147483647 h 80"/>
              <a:gd name="T26" fmla="*/ 2147483647 w 84"/>
              <a:gd name="T27" fmla="*/ 2147483647 h 80"/>
              <a:gd name="T28" fmla="*/ 2147483647 w 84"/>
              <a:gd name="T29" fmla="*/ 2147483647 h 80"/>
              <a:gd name="T30" fmla="*/ 2147483647 w 84"/>
              <a:gd name="T31" fmla="*/ 2147483647 h 80"/>
              <a:gd name="T32" fmla="*/ 2147483647 w 84"/>
              <a:gd name="T33" fmla="*/ 2147483647 h 80"/>
              <a:gd name="T34" fmla="*/ 2147483647 w 84"/>
              <a:gd name="T35" fmla="*/ 2147483647 h 80"/>
              <a:gd name="T36" fmla="*/ 2147483647 w 84"/>
              <a:gd name="T37" fmla="*/ 2147483647 h 80"/>
              <a:gd name="T38" fmla="*/ 2147483647 w 84"/>
              <a:gd name="T39" fmla="*/ 2147483647 h 80"/>
              <a:gd name="T40" fmla="*/ 2147483647 w 84"/>
              <a:gd name="T41" fmla="*/ 2147483647 h 80"/>
              <a:gd name="T42" fmla="*/ 2147483647 w 84"/>
              <a:gd name="T43" fmla="*/ 2147483647 h 80"/>
              <a:gd name="T44" fmla="*/ 2147483647 w 84"/>
              <a:gd name="T45" fmla="*/ 2147483647 h 80"/>
              <a:gd name="T46" fmla="*/ 2147483647 w 84"/>
              <a:gd name="T47" fmla="*/ 0 h 80"/>
              <a:gd name="T48" fmla="*/ 2147483647 w 84"/>
              <a:gd name="T49" fmla="*/ 0 h 80"/>
              <a:gd name="T50" fmla="*/ 2147483647 w 84"/>
              <a:gd name="T51" fmla="*/ 2147483647 h 80"/>
              <a:gd name="T52" fmla="*/ 2147483647 w 84"/>
              <a:gd name="T53" fmla="*/ 2147483647 h 80"/>
              <a:gd name="T54" fmla="*/ 2147483647 w 84"/>
              <a:gd name="T55" fmla="*/ 2147483647 h 80"/>
              <a:gd name="T56" fmla="*/ 2147483647 w 84"/>
              <a:gd name="T57" fmla="*/ 2147483647 h 80"/>
              <a:gd name="T58" fmla="*/ 2147483647 w 84"/>
              <a:gd name="T59" fmla="*/ 2147483647 h 80"/>
              <a:gd name="T60" fmla="*/ 2147483647 w 84"/>
              <a:gd name="T61" fmla="*/ 2147483647 h 80"/>
              <a:gd name="T62" fmla="*/ 2147483647 w 84"/>
              <a:gd name="T63" fmla="*/ 2147483647 h 80"/>
              <a:gd name="T64" fmla="*/ 2147483647 w 84"/>
              <a:gd name="T65" fmla="*/ 2147483647 h 80"/>
              <a:gd name="T66" fmla="*/ 2147483647 w 84"/>
              <a:gd name="T67" fmla="*/ 2147483647 h 80"/>
              <a:gd name="T68" fmla="*/ 2147483647 w 84"/>
              <a:gd name="T69" fmla="*/ 2147483647 h 80"/>
              <a:gd name="T70" fmla="*/ 2147483647 w 84"/>
              <a:gd name="T71" fmla="*/ 2147483647 h 80"/>
              <a:gd name="T72" fmla="*/ 2147483647 w 84"/>
              <a:gd name="T73" fmla="*/ 2147483647 h 80"/>
              <a:gd name="T74" fmla="*/ 2147483647 w 84"/>
              <a:gd name="T75" fmla="*/ 2147483647 h 80"/>
              <a:gd name="T76" fmla="*/ 2147483647 w 84"/>
              <a:gd name="T77" fmla="*/ 2147483647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4"/>
              <a:gd name="T118" fmla="*/ 0 h 80"/>
              <a:gd name="T119" fmla="*/ 84 w 84"/>
              <a:gd name="T120" fmla="*/ 80 h 8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4" h="80">
                <a:moveTo>
                  <a:pt x="77" y="67"/>
                </a:moveTo>
                <a:lnTo>
                  <a:pt x="68" y="70"/>
                </a:lnTo>
                <a:lnTo>
                  <a:pt x="66" y="76"/>
                </a:lnTo>
                <a:lnTo>
                  <a:pt x="61" y="78"/>
                </a:lnTo>
                <a:lnTo>
                  <a:pt x="46" y="72"/>
                </a:lnTo>
                <a:lnTo>
                  <a:pt x="42" y="74"/>
                </a:lnTo>
                <a:lnTo>
                  <a:pt x="36" y="72"/>
                </a:lnTo>
                <a:lnTo>
                  <a:pt x="31" y="72"/>
                </a:lnTo>
                <a:lnTo>
                  <a:pt x="25" y="69"/>
                </a:lnTo>
                <a:lnTo>
                  <a:pt x="18" y="70"/>
                </a:lnTo>
                <a:lnTo>
                  <a:pt x="9" y="80"/>
                </a:lnTo>
                <a:lnTo>
                  <a:pt x="8" y="71"/>
                </a:lnTo>
                <a:lnTo>
                  <a:pt x="0" y="63"/>
                </a:lnTo>
                <a:lnTo>
                  <a:pt x="8" y="55"/>
                </a:lnTo>
                <a:lnTo>
                  <a:pt x="2" y="45"/>
                </a:lnTo>
                <a:lnTo>
                  <a:pt x="2" y="34"/>
                </a:lnTo>
                <a:lnTo>
                  <a:pt x="10" y="37"/>
                </a:lnTo>
                <a:lnTo>
                  <a:pt x="13" y="34"/>
                </a:lnTo>
                <a:lnTo>
                  <a:pt x="13" y="30"/>
                </a:lnTo>
                <a:lnTo>
                  <a:pt x="21" y="27"/>
                </a:lnTo>
                <a:lnTo>
                  <a:pt x="25" y="19"/>
                </a:lnTo>
                <a:lnTo>
                  <a:pt x="31" y="10"/>
                </a:lnTo>
                <a:lnTo>
                  <a:pt x="35" y="10"/>
                </a:lnTo>
                <a:lnTo>
                  <a:pt x="43" y="0"/>
                </a:lnTo>
                <a:lnTo>
                  <a:pt x="49" y="0"/>
                </a:lnTo>
                <a:lnTo>
                  <a:pt x="54" y="5"/>
                </a:lnTo>
                <a:lnTo>
                  <a:pt x="59" y="4"/>
                </a:lnTo>
                <a:lnTo>
                  <a:pt x="65" y="5"/>
                </a:lnTo>
                <a:lnTo>
                  <a:pt x="69" y="10"/>
                </a:lnTo>
                <a:lnTo>
                  <a:pt x="70" y="26"/>
                </a:lnTo>
                <a:lnTo>
                  <a:pt x="74" y="35"/>
                </a:lnTo>
                <a:lnTo>
                  <a:pt x="84" y="45"/>
                </a:lnTo>
                <a:lnTo>
                  <a:pt x="82" y="52"/>
                </a:lnTo>
                <a:lnTo>
                  <a:pt x="78" y="52"/>
                </a:lnTo>
                <a:lnTo>
                  <a:pt x="74" y="50"/>
                </a:lnTo>
                <a:lnTo>
                  <a:pt x="70" y="50"/>
                </a:lnTo>
                <a:lnTo>
                  <a:pt x="71" y="56"/>
                </a:lnTo>
                <a:lnTo>
                  <a:pt x="75" y="60"/>
                </a:lnTo>
                <a:lnTo>
                  <a:pt x="77" y="6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64" name="Freeform 364">
            <a:extLst>
              <a:ext uri="{C183D7F6-B498-43B3-948B-1728B52AA6E4}">
                <adec:decorative xmlns:adec="http://schemas.microsoft.com/office/drawing/2017/decorative" val="1"/>
              </a:ext>
            </a:extLst>
          </p:cNvPr>
          <p:cNvSpPr>
            <a:spLocks/>
          </p:cNvSpPr>
          <p:nvPr/>
        </p:nvSpPr>
        <p:spPr bwMode="gray">
          <a:xfrm>
            <a:off x="7768828" y="3077189"/>
            <a:ext cx="162313" cy="113791"/>
          </a:xfrm>
          <a:custGeom>
            <a:avLst/>
            <a:gdLst>
              <a:gd name="T0" fmla="*/ 2147483647 w 67"/>
              <a:gd name="T1" fmla="*/ 2147483647 h 47"/>
              <a:gd name="T2" fmla="*/ 2147483647 w 67"/>
              <a:gd name="T3" fmla="*/ 2147483647 h 47"/>
              <a:gd name="T4" fmla="*/ 2147483647 w 67"/>
              <a:gd name="T5" fmla="*/ 2147483647 h 47"/>
              <a:gd name="T6" fmla="*/ 2147483647 w 67"/>
              <a:gd name="T7" fmla="*/ 2147483647 h 47"/>
              <a:gd name="T8" fmla="*/ 2147483647 w 67"/>
              <a:gd name="T9" fmla="*/ 2147483647 h 47"/>
              <a:gd name="T10" fmla="*/ 2147483647 w 67"/>
              <a:gd name="T11" fmla="*/ 2147483647 h 47"/>
              <a:gd name="T12" fmla="*/ 2147483647 w 67"/>
              <a:gd name="T13" fmla="*/ 2147483647 h 47"/>
              <a:gd name="T14" fmla="*/ 0 w 67"/>
              <a:gd name="T15" fmla="*/ 2147483647 h 47"/>
              <a:gd name="T16" fmla="*/ 2147483647 w 67"/>
              <a:gd name="T17" fmla="*/ 2147483647 h 47"/>
              <a:gd name="T18" fmla="*/ 2147483647 w 67"/>
              <a:gd name="T19" fmla="*/ 2147483647 h 47"/>
              <a:gd name="T20" fmla="*/ 2147483647 w 67"/>
              <a:gd name="T21" fmla="*/ 2147483647 h 47"/>
              <a:gd name="T22" fmla="*/ 2147483647 w 67"/>
              <a:gd name="T23" fmla="*/ 2147483647 h 47"/>
              <a:gd name="T24" fmla="*/ 2147483647 w 67"/>
              <a:gd name="T25" fmla="*/ 2147483647 h 47"/>
              <a:gd name="T26" fmla="*/ 2147483647 w 67"/>
              <a:gd name="T27" fmla="*/ 2147483647 h 47"/>
              <a:gd name="T28" fmla="*/ 2147483647 w 67"/>
              <a:gd name="T29" fmla="*/ 2147483647 h 47"/>
              <a:gd name="T30" fmla="*/ 2147483647 w 67"/>
              <a:gd name="T31" fmla="*/ 2147483647 h 47"/>
              <a:gd name="T32" fmla="*/ 2147483647 w 67"/>
              <a:gd name="T33" fmla="*/ 2147483647 h 47"/>
              <a:gd name="T34" fmla="*/ 2147483647 w 67"/>
              <a:gd name="T35" fmla="*/ 2147483647 h 47"/>
              <a:gd name="T36" fmla="*/ 2147483647 w 67"/>
              <a:gd name="T37" fmla="*/ 2147483647 h 47"/>
              <a:gd name="T38" fmla="*/ 2147483647 w 67"/>
              <a:gd name="T39" fmla="*/ 0 h 47"/>
              <a:gd name="T40" fmla="*/ 2147483647 w 67"/>
              <a:gd name="T41" fmla="*/ 0 h 47"/>
              <a:gd name="T42" fmla="*/ 2147483647 w 67"/>
              <a:gd name="T43" fmla="*/ 2147483647 h 47"/>
              <a:gd name="T44" fmla="*/ 2147483647 w 67"/>
              <a:gd name="T45" fmla="*/ 2147483647 h 47"/>
              <a:gd name="T46" fmla="*/ 2147483647 w 67"/>
              <a:gd name="T47" fmla="*/ 2147483647 h 47"/>
              <a:gd name="T48" fmla="*/ 2147483647 w 67"/>
              <a:gd name="T49" fmla="*/ 2147483647 h 47"/>
              <a:gd name="T50" fmla="*/ 2147483647 w 67"/>
              <a:gd name="T51" fmla="*/ 2147483647 h 47"/>
              <a:gd name="T52" fmla="*/ 2147483647 w 67"/>
              <a:gd name="T53" fmla="*/ 2147483647 h 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47"/>
              <a:gd name="T83" fmla="*/ 67 w 67"/>
              <a:gd name="T84" fmla="*/ 47 h 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47">
                <a:moveTo>
                  <a:pt x="66" y="37"/>
                </a:moveTo>
                <a:lnTo>
                  <a:pt x="58" y="47"/>
                </a:lnTo>
                <a:lnTo>
                  <a:pt x="54" y="47"/>
                </a:lnTo>
                <a:lnTo>
                  <a:pt x="45" y="35"/>
                </a:lnTo>
                <a:lnTo>
                  <a:pt x="28" y="31"/>
                </a:lnTo>
                <a:lnTo>
                  <a:pt x="7" y="31"/>
                </a:lnTo>
                <a:lnTo>
                  <a:pt x="3" y="37"/>
                </a:lnTo>
                <a:lnTo>
                  <a:pt x="0" y="32"/>
                </a:lnTo>
                <a:lnTo>
                  <a:pt x="1" y="27"/>
                </a:lnTo>
                <a:lnTo>
                  <a:pt x="6" y="22"/>
                </a:lnTo>
                <a:lnTo>
                  <a:pt x="5" y="12"/>
                </a:lnTo>
                <a:lnTo>
                  <a:pt x="11" y="10"/>
                </a:lnTo>
                <a:lnTo>
                  <a:pt x="18" y="7"/>
                </a:lnTo>
                <a:lnTo>
                  <a:pt x="20" y="13"/>
                </a:lnTo>
                <a:lnTo>
                  <a:pt x="26" y="21"/>
                </a:lnTo>
                <a:lnTo>
                  <a:pt x="33" y="20"/>
                </a:lnTo>
                <a:lnTo>
                  <a:pt x="35" y="8"/>
                </a:lnTo>
                <a:lnTo>
                  <a:pt x="34" y="3"/>
                </a:lnTo>
                <a:lnTo>
                  <a:pt x="34" y="1"/>
                </a:lnTo>
                <a:lnTo>
                  <a:pt x="40" y="0"/>
                </a:lnTo>
                <a:lnTo>
                  <a:pt x="45" y="0"/>
                </a:lnTo>
                <a:lnTo>
                  <a:pt x="48" y="6"/>
                </a:lnTo>
                <a:lnTo>
                  <a:pt x="53" y="8"/>
                </a:lnTo>
                <a:lnTo>
                  <a:pt x="63" y="7"/>
                </a:lnTo>
                <a:lnTo>
                  <a:pt x="63" y="18"/>
                </a:lnTo>
                <a:lnTo>
                  <a:pt x="67" y="24"/>
                </a:lnTo>
                <a:lnTo>
                  <a:pt x="66" y="3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65" name="Freeform 365">
            <a:extLst>
              <a:ext uri="{C183D7F6-B498-43B3-948B-1728B52AA6E4}">
                <adec:decorative xmlns:adec="http://schemas.microsoft.com/office/drawing/2017/decorative" val="1"/>
              </a:ext>
            </a:extLst>
          </p:cNvPr>
          <p:cNvSpPr>
            <a:spLocks/>
          </p:cNvSpPr>
          <p:nvPr/>
        </p:nvSpPr>
        <p:spPr bwMode="gray">
          <a:xfrm>
            <a:off x="6873309" y="4112502"/>
            <a:ext cx="7463" cy="746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2"/>
                </a:lnTo>
                <a:lnTo>
                  <a:pt x="1"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66" name="Freeform 366">
            <a:extLst>
              <a:ext uri="{C183D7F6-B498-43B3-948B-1728B52AA6E4}">
                <adec:decorative xmlns:adec="http://schemas.microsoft.com/office/drawing/2017/decorative" val="1"/>
              </a:ext>
            </a:extLst>
          </p:cNvPr>
          <p:cNvSpPr>
            <a:spLocks/>
          </p:cNvSpPr>
          <p:nvPr/>
        </p:nvSpPr>
        <p:spPr bwMode="gray">
          <a:xfrm>
            <a:off x="6893830" y="4129291"/>
            <a:ext cx="11193" cy="7461"/>
          </a:xfrm>
          <a:custGeom>
            <a:avLst/>
            <a:gdLst>
              <a:gd name="T0" fmla="*/ 0 w 4"/>
              <a:gd name="T1" fmla="*/ 0 h 3"/>
              <a:gd name="T2" fmla="*/ 2147483647 w 4"/>
              <a:gd name="T3" fmla="*/ 0 h 3"/>
              <a:gd name="T4" fmla="*/ 2147483647 w 4"/>
              <a:gd name="T5" fmla="*/ 2147483647 h 3"/>
              <a:gd name="T6" fmla="*/ 2147483647 w 4"/>
              <a:gd name="T7" fmla="*/ 2147483647 h 3"/>
              <a:gd name="T8" fmla="*/ 0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0"/>
                </a:moveTo>
                <a:lnTo>
                  <a:pt x="2" y="0"/>
                </a:lnTo>
                <a:lnTo>
                  <a:pt x="4" y="1"/>
                </a:lnTo>
                <a:lnTo>
                  <a:pt x="2" y="3"/>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67" name="Freeform 367">
            <a:extLst>
              <a:ext uri="{C183D7F6-B498-43B3-948B-1728B52AA6E4}">
                <adec:decorative xmlns:adec="http://schemas.microsoft.com/office/drawing/2017/decorative" val="1"/>
              </a:ext>
            </a:extLst>
          </p:cNvPr>
          <p:cNvSpPr>
            <a:spLocks/>
          </p:cNvSpPr>
          <p:nvPr/>
        </p:nvSpPr>
        <p:spPr bwMode="gray">
          <a:xfrm>
            <a:off x="6914353" y="4125560"/>
            <a:ext cx="7463" cy="7461"/>
          </a:xfrm>
          <a:custGeom>
            <a:avLst/>
            <a:gdLst>
              <a:gd name="T0" fmla="*/ 0 w 3"/>
              <a:gd name="T1" fmla="*/ 2147483647 h 3"/>
              <a:gd name="T2" fmla="*/ 0 w 3"/>
              <a:gd name="T3" fmla="*/ 0 h 3"/>
              <a:gd name="T4" fmla="*/ 2147483647 w 3"/>
              <a:gd name="T5" fmla="*/ 0 h 3"/>
              <a:gd name="T6" fmla="*/ 2147483647 w 3"/>
              <a:gd name="T7" fmla="*/ 2147483647 h 3"/>
              <a:gd name="T8" fmla="*/ 2147483647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0"/>
                </a:lnTo>
                <a:lnTo>
                  <a:pt x="2" y="0"/>
                </a:lnTo>
                <a:lnTo>
                  <a:pt x="3" y="2"/>
                </a:lnTo>
                <a:lnTo>
                  <a:pt x="1"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68" name="Freeform 368">
            <a:extLst>
              <a:ext uri="{C183D7F6-B498-43B3-948B-1728B52AA6E4}">
                <adec:decorative xmlns:adec="http://schemas.microsoft.com/office/drawing/2017/decorative" val="1"/>
              </a:ext>
            </a:extLst>
          </p:cNvPr>
          <p:cNvSpPr>
            <a:spLocks/>
          </p:cNvSpPr>
          <p:nvPr/>
        </p:nvSpPr>
        <p:spPr bwMode="gray">
          <a:xfrm>
            <a:off x="6929277" y="4116232"/>
            <a:ext cx="9328" cy="11192"/>
          </a:xfrm>
          <a:custGeom>
            <a:avLst/>
            <a:gdLst>
              <a:gd name="T0" fmla="*/ 0 w 4"/>
              <a:gd name="T1" fmla="*/ 2147483647 h 5"/>
              <a:gd name="T2" fmla="*/ 2147483647 w 4"/>
              <a:gd name="T3" fmla="*/ 0 h 5"/>
              <a:gd name="T4" fmla="*/ 2147483647 w 4"/>
              <a:gd name="T5" fmla="*/ 2147483647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2"/>
                </a:moveTo>
                <a:lnTo>
                  <a:pt x="2" y="0"/>
                </a:lnTo>
                <a:lnTo>
                  <a:pt x="4" y="1"/>
                </a:lnTo>
                <a:lnTo>
                  <a:pt x="4" y="4"/>
                </a:lnTo>
                <a:lnTo>
                  <a:pt x="1" y="5"/>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69" name="Freeform 369">
            <a:extLst>
              <a:ext uri="{C183D7F6-B498-43B3-948B-1728B52AA6E4}">
                <adec:decorative xmlns:adec="http://schemas.microsoft.com/office/drawing/2017/decorative" val="1"/>
              </a:ext>
            </a:extLst>
          </p:cNvPr>
          <p:cNvSpPr>
            <a:spLocks/>
          </p:cNvSpPr>
          <p:nvPr/>
        </p:nvSpPr>
        <p:spPr bwMode="gray">
          <a:xfrm>
            <a:off x="6940471" y="4106906"/>
            <a:ext cx="5597" cy="5596"/>
          </a:xfrm>
          <a:custGeom>
            <a:avLst/>
            <a:gdLst>
              <a:gd name="T0" fmla="*/ 0 w 2"/>
              <a:gd name="T1" fmla="*/ 2147483646 h 3"/>
              <a:gd name="T2" fmla="*/ 2147483647 w 2"/>
              <a:gd name="T3" fmla="*/ 0 h 3"/>
              <a:gd name="T4" fmla="*/ 2147483647 w 2"/>
              <a:gd name="T5" fmla="*/ 2147483646 h 3"/>
              <a:gd name="T6" fmla="*/ 0 w 2"/>
              <a:gd name="T7" fmla="*/ 2147483646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1"/>
                </a:moveTo>
                <a:lnTo>
                  <a:pt x="2" y="0"/>
                </a:lnTo>
                <a:lnTo>
                  <a:pt x="2"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70" name="Freeform 370">
            <a:extLst>
              <a:ext uri="{C183D7F6-B498-43B3-948B-1728B52AA6E4}">
                <adec:decorative xmlns:adec="http://schemas.microsoft.com/office/drawing/2017/decorative" val="1"/>
              </a:ext>
            </a:extLst>
          </p:cNvPr>
          <p:cNvSpPr>
            <a:spLocks/>
          </p:cNvSpPr>
          <p:nvPr/>
        </p:nvSpPr>
        <p:spPr bwMode="gray">
          <a:xfrm>
            <a:off x="7097187" y="3703972"/>
            <a:ext cx="65299" cy="164157"/>
          </a:xfrm>
          <a:custGeom>
            <a:avLst/>
            <a:gdLst>
              <a:gd name="T0" fmla="*/ 2147483647 w 27"/>
              <a:gd name="T1" fmla="*/ 2147483647 h 67"/>
              <a:gd name="T2" fmla="*/ 2147483647 w 27"/>
              <a:gd name="T3" fmla="*/ 2147483647 h 67"/>
              <a:gd name="T4" fmla="*/ 2147483647 w 27"/>
              <a:gd name="T5" fmla="*/ 2147483647 h 67"/>
              <a:gd name="T6" fmla="*/ 2147483647 w 27"/>
              <a:gd name="T7" fmla="*/ 0 h 67"/>
              <a:gd name="T8" fmla="*/ 2147483647 w 27"/>
              <a:gd name="T9" fmla="*/ 2147483647 h 67"/>
              <a:gd name="T10" fmla="*/ 2147483647 w 27"/>
              <a:gd name="T11" fmla="*/ 2147483647 h 67"/>
              <a:gd name="T12" fmla="*/ 2147483647 w 27"/>
              <a:gd name="T13" fmla="*/ 2147483647 h 67"/>
              <a:gd name="T14" fmla="*/ 2147483647 w 27"/>
              <a:gd name="T15" fmla="*/ 2147483647 h 67"/>
              <a:gd name="T16" fmla="*/ 2147483647 w 27"/>
              <a:gd name="T17" fmla="*/ 2147483647 h 67"/>
              <a:gd name="T18" fmla="*/ 2147483647 w 27"/>
              <a:gd name="T19" fmla="*/ 2147483647 h 67"/>
              <a:gd name="T20" fmla="*/ 2147483647 w 27"/>
              <a:gd name="T21" fmla="*/ 2147483647 h 67"/>
              <a:gd name="T22" fmla="*/ 2147483647 w 27"/>
              <a:gd name="T23" fmla="*/ 2147483647 h 67"/>
              <a:gd name="T24" fmla="*/ 2147483647 w 27"/>
              <a:gd name="T25" fmla="*/ 2147483647 h 67"/>
              <a:gd name="T26" fmla="*/ 2147483647 w 27"/>
              <a:gd name="T27" fmla="*/ 2147483647 h 67"/>
              <a:gd name="T28" fmla="*/ 2147483647 w 27"/>
              <a:gd name="T29" fmla="*/ 2147483647 h 67"/>
              <a:gd name="T30" fmla="*/ 2147483647 w 27"/>
              <a:gd name="T31" fmla="*/ 2147483647 h 67"/>
              <a:gd name="T32" fmla="*/ 2147483647 w 27"/>
              <a:gd name="T33" fmla="*/ 2147483647 h 67"/>
              <a:gd name="T34" fmla="*/ 2147483647 w 27"/>
              <a:gd name="T35" fmla="*/ 2147483647 h 67"/>
              <a:gd name="T36" fmla="*/ 2147483647 w 27"/>
              <a:gd name="T37" fmla="*/ 2147483647 h 67"/>
              <a:gd name="T38" fmla="*/ 0 w 27"/>
              <a:gd name="T39" fmla="*/ 2147483647 h 67"/>
              <a:gd name="T40" fmla="*/ 0 w 27"/>
              <a:gd name="T41" fmla="*/ 2147483647 h 67"/>
              <a:gd name="T42" fmla="*/ 2147483647 w 27"/>
              <a:gd name="T43" fmla="*/ 2147483647 h 67"/>
              <a:gd name="T44" fmla="*/ 2147483647 w 27"/>
              <a:gd name="T45" fmla="*/ 2147483647 h 67"/>
              <a:gd name="T46" fmla="*/ 2147483647 w 27"/>
              <a:gd name="T47" fmla="*/ 2147483647 h 67"/>
              <a:gd name="T48" fmla="*/ 2147483647 w 27"/>
              <a:gd name="T49" fmla="*/ 2147483647 h 67"/>
              <a:gd name="T50" fmla="*/ 2147483647 w 27"/>
              <a:gd name="T51" fmla="*/ 2147483647 h 67"/>
              <a:gd name="T52" fmla="*/ 2147483647 w 27"/>
              <a:gd name="T53" fmla="*/ 2147483647 h 67"/>
              <a:gd name="T54" fmla="*/ 2147483647 w 27"/>
              <a:gd name="T55" fmla="*/ 2147483647 h 6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67"/>
              <a:gd name="T86" fmla="*/ 27 w 27"/>
              <a:gd name="T87" fmla="*/ 67 h 6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67">
                <a:moveTo>
                  <a:pt x="6" y="1"/>
                </a:moveTo>
                <a:lnTo>
                  <a:pt x="10" y="3"/>
                </a:lnTo>
                <a:lnTo>
                  <a:pt x="19" y="2"/>
                </a:lnTo>
                <a:lnTo>
                  <a:pt x="23" y="0"/>
                </a:lnTo>
                <a:lnTo>
                  <a:pt x="27" y="5"/>
                </a:lnTo>
                <a:lnTo>
                  <a:pt x="25" y="14"/>
                </a:lnTo>
                <a:lnTo>
                  <a:pt x="23" y="18"/>
                </a:lnTo>
                <a:lnTo>
                  <a:pt x="22" y="29"/>
                </a:lnTo>
                <a:lnTo>
                  <a:pt x="20" y="32"/>
                </a:lnTo>
                <a:lnTo>
                  <a:pt x="22" y="42"/>
                </a:lnTo>
                <a:lnTo>
                  <a:pt x="21" y="53"/>
                </a:lnTo>
                <a:lnTo>
                  <a:pt x="17" y="59"/>
                </a:lnTo>
                <a:lnTo>
                  <a:pt x="17" y="64"/>
                </a:lnTo>
                <a:lnTo>
                  <a:pt x="13" y="67"/>
                </a:lnTo>
                <a:lnTo>
                  <a:pt x="8" y="66"/>
                </a:lnTo>
                <a:lnTo>
                  <a:pt x="3" y="66"/>
                </a:lnTo>
                <a:lnTo>
                  <a:pt x="4" y="60"/>
                </a:lnTo>
                <a:lnTo>
                  <a:pt x="4" y="51"/>
                </a:lnTo>
                <a:lnTo>
                  <a:pt x="3" y="47"/>
                </a:lnTo>
                <a:lnTo>
                  <a:pt x="0" y="47"/>
                </a:lnTo>
                <a:lnTo>
                  <a:pt x="0" y="37"/>
                </a:lnTo>
                <a:lnTo>
                  <a:pt x="3" y="33"/>
                </a:lnTo>
                <a:lnTo>
                  <a:pt x="3" y="28"/>
                </a:lnTo>
                <a:lnTo>
                  <a:pt x="6" y="26"/>
                </a:lnTo>
                <a:lnTo>
                  <a:pt x="7" y="17"/>
                </a:lnTo>
                <a:lnTo>
                  <a:pt x="5" y="10"/>
                </a:lnTo>
                <a:lnTo>
                  <a:pt x="4" y="5"/>
                </a:lnTo>
                <a:lnTo>
                  <a:pt x="6"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71" name="Freeform 371">
            <a:extLst>
              <a:ext uri="{C183D7F6-B498-43B3-948B-1728B52AA6E4}">
                <adec:decorative xmlns:adec="http://schemas.microsoft.com/office/drawing/2017/decorative" val="1"/>
              </a:ext>
            </a:extLst>
          </p:cNvPr>
          <p:cNvSpPr>
            <a:spLocks/>
          </p:cNvSpPr>
          <p:nvPr/>
        </p:nvSpPr>
        <p:spPr bwMode="gray">
          <a:xfrm>
            <a:off x="7097187" y="3644279"/>
            <a:ext cx="276119" cy="249968"/>
          </a:xfrm>
          <a:custGeom>
            <a:avLst/>
            <a:gdLst>
              <a:gd name="T0" fmla="*/ 2147483647 w 114"/>
              <a:gd name="T1" fmla="*/ 2147483647 h 103"/>
              <a:gd name="T2" fmla="*/ 2147483647 w 114"/>
              <a:gd name="T3" fmla="*/ 2147483647 h 103"/>
              <a:gd name="T4" fmla="*/ 2147483647 w 114"/>
              <a:gd name="T5" fmla="*/ 2147483647 h 103"/>
              <a:gd name="T6" fmla="*/ 2147483647 w 114"/>
              <a:gd name="T7" fmla="*/ 2147483647 h 103"/>
              <a:gd name="T8" fmla="*/ 2147483647 w 114"/>
              <a:gd name="T9" fmla="*/ 2147483647 h 103"/>
              <a:gd name="T10" fmla="*/ 2147483647 w 114"/>
              <a:gd name="T11" fmla="*/ 2147483647 h 103"/>
              <a:gd name="T12" fmla="*/ 2147483647 w 114"/>
              <a:gd name="T13" fmla="*/ 2147483647 h 103"/>
              <a:gd name="T14" fmla="*/ 2147483647 w 114"/>
              <a:gd name="T15" fmla="*/ 2147483647 h 103"/>
              <a:gd name="T16" fmla="*/ 2147483647 w 114"/>
              <a:gd name="T17" fmla="*/ 2147483647 h 103"/>
              <a:gd name="T18" fmla="*/ 2147483647 w 114"/>
              <a:gd name="T19" fmla="*/ 2147483647 h 103"/>
              <a:gd name="T20" fmla="*/ 2147483647 w 114"/>
              <a:gd name="T21" fmla="*/ 2147483647 h 103"/>
              <a:gd name="T22" fmla="*/ 2147483647 w 114"/>
              <a:gd name="T23" fmla="*/ 2147483647 h 103"/>
              <a:gd name="T24" fmla="*/ 2147483647 w 114"/>
              <a:gd name="T25" fmla="*/ 2147483647 h 103"/>
              <a:gd name="T26" fmla="*/ 2147483647 w 114"/>
              <a:gd name="T27" fmla="*/ 2147483647 h 103"/>
              <a:gd name="T28" fmla="*/ 2147483647 w 114"/>
              <a:gd name="T29" fmla="*/ 2147483647 h 103"/>
              <a:gd name="T30" fmla="*/ 2147483647 w 114"/>
              <a:gd name="T31" fmla="*/ 2147483647 h 103"/>
              <a:gd name="T32" fmla="*/ 2147483647 w 114"/>
              <a:gd name="T33" fmla="*/ 2147483647 h 103"/>
              <a:gd name="T34" fmla="*/ 2147483647 w 114"/>
              <a:gd name="T35" fmla="*/ 2147483647 h 103"/>
              <a:gd name="T36" fmla="*/ 2147483647 w 114"/>
              <a:gd name="T37" fmla="*/ 2147483647 h 103"/>
              <a:gd name="T38" fmla="*/ 2147483647 w 114"/>
              <a:gd name="T39" fmla="*/ 2147483647 h 103"/>
              <a:gd name="T40" fmla="*/ 2147483647 w 114"/>
              <a:gd name="T41" fmla="*/ 2147483647 h 103"/>
              <a:gd name="T42" fmla="*/ 2147483647 w 114"/>
              <a:gd name="T43" fmla="*/ 2147483647 h 103"/>
              <a:gd name="T44" fmla="*/ 2147483647 w 114"/>
              <a:gd name="T45" fmla="*/ 2147483647 h 103"/>
              <a:gd name="T46" fmla="*/ 2147483647 w 114"/>
              <a:gd name="T47" fmla="*/ 2147483647 h 103"/>
              <a:gd name="T48" fmla="*/ 2147483647 w 114"/>
              <a:gd name="T49" fmla="*/ 2147483647 h 103"/>
              <a:gd name="T50" fmla="*/ 2147483647 w 114"/>
              <a:gd name="T51" fmla="*/ 2147483647 h 103"/>
              <a:gd name="T52" fmla="*/ 2147483647 w 114"/>
              <a:gd name="T53" fmla="*/ 2147483647 h 103"/>
              <a:gd name="T54" fmla="*/ 2147483647 w 114"/>
              <a:gd name="T55" fmla="*/ 2147483647 h 103"/>
              <a:gd name="T56" fmla="*/ 2147483647 w 114"/>
              <a:gd name="T57" fmla="*/ 2147483647 h 103"/>
              <a:gd name="T58" fmla="*/ 2147483647 w 114"/>
              <a:gd name="T59" fmla="*/ 2147483647 h 103"/>
              <a:gd name="T60" fmla="*/ 2147483647 w 114"/>
              <a:gd name="T61" fmla="*/ 2147483647 h 103"/>
              <a:gd name="T62" fmla="*/ 2147483647 w 114"/>
              <a:gd name="T63" fmla="*/ 2147483647 h 103"/>
              <a:gd name="T64" fmla="*/ 2147483647 w 114"/>
              <a:gd name="T65" fmla="*/ 2147483647 h 103"/>
              <a:gd name="T66" fmla="*/ 2147483647 w 114"/>
              <a:gd name="T67" fmla="*/ 2147483647 h 103"/>
              <a:gd name="T68" fmla="*/ 2147483647 w 114"/>
              <a:gd name="T69" fmla="*/ 2147483647 h 103"/>
              <a:gd name="T70" fmla="*/ 2147483647 w 114"/>
              <a:gd name="T71" fmla="*/ 2147483647 h 103"/>
              <a:gd name="T72" fmla="*/ 2147483647 w 114"/>
              <a:gd name="T73" fmla="*/ 2147483647 h 103"/>
              <a:gd name="T74" fmla="*/ 2147483647 w 114"/>
              <a:gd name="T75" fmla="*/ 2147483647 h 103"/>
              <a:gd name="T76" fmla="*/ 2147483647 w 114"/>
              <a:gd name="T77" fmla="*/ 2147483647 h 103"/>
              <a:gd name="T78" fmla="*/ 2147483647 w 114"/>
              <a:gd name="T79" fmla="*/ 2147483647 h 103"/>
              <a:gd name="T80" fmla="*/ 0 w 114"/>
              <a:gd name="T81" fmla="*/ 2147483647 h 103"/>
              <a:gd name="T82" fmla="*/ 2147483647 w 114"/>
              <a:gd name="T83" fmla="*/ 2147483647 h 103"/>
              <a:gd name="T84" fmla="*/ 2147483647 w 114"/>
              <a:gd name="T85" fmla="*/ 2147483647 h 103"/>
              <a:gd name="T86" fmla="*/ 2147483647 w 114"/>
              <a:gd name="T87" fmla="*/ 0 h 103"/>
              <a:gd name="T88" fmla="*/ 2147483647 w 114"/>
              <a:gd name="T89" fmla="*/ 0 h 103"/>
              <a:gd name="T90" fmla="*/ 2147483647 w 114"/>
              <a:gd name="T91" fmla="*/ 2147483647 h 103"/>
              <a:gd name="T92" fmla="*/ 2147483647 w 114"/>
              <a:gd name="T93" fmla="*/ 2147483647 h 103"/>
              <a:gd name="T94" fmla="*/ 2147483647 w 114"/>
              <a:gd name="T95" fmla="*/ 2147483647 h 103"/>
              <a:gd name="T96" fmla="*/ 2147483647 w 114"/>
              <a:gd name="T97" fmla="*/ 2147483647 h 103"/>
              <a:gd name="T98" fmla="*/ 2147483647 w 114"/>
              <a:gd name="T99" fmla="*/ 2147483647 h 103"/>
              <a:gd name="T100" fmla="*/ 2147483647 w 114"/>
              <a:gd name="T101" fmla="*/ 2147483647 h 103"/>
              <a:gd name="T102" fmla="*/ 2147483647 w 114"/>
              <a:gd name="T103" fmla="*/ 2147483647 h 103"/>
              <a:gd name="T104" fmla="*/ 2147483647 w 114"/>
              <a:gd name="T105" fmla="*/ 2147483647 h 103"/>
              <a:gd name="T106" fmla="*/ 2147483647 w 114"/>
              <a:gd name="T107" fmla="*/ 2147483647 h 103"/>
              <a:gd name="T108" fmla="*/ 2147483647 w 114"/>
              <a:gd name="T109" fmla="*/ 2147483647 h 103"/>
              <a:gd name="T110" fmla="*/ 2147483647 w 114"/>
              <a:gd name="T111" fmla="*/ 2147483647 h 103"/>
              <a:gd name="T112" fmla="*/ 2147483647 w 114"/>
              <a:gd name="T113" fmla="*/ 2147483647 h 103"/>
              <a:gd name="T114" fmla="*/ 2147483647 w 114"/>
              <a:gd name="T115" fmla="*/ 2147483647 h 103"/>
              <a:gd name="T116" fmla="*/ 2147483647 w 114"/>
              <a:gd name="T117" fmla="*/ 2147483647 h 103"/>
              <a:gd name="T118" fmla="*/ 2147483647 w 114"/>
              <a:gd name="T119" fmla="*/ 2147483647 h 103"/>
              <a:gd name="T120" fmla="*/ 2147483647 w 114"/>
              <a:gd name="T121" fmla="*/ 2147483647 h 10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4"/>
              <a:gd name="T184" fmla="*/ 0 h 103"/>
              <a:gd name="T185" fmla="*/ 114 w 114"/>
              <a:gd name="T186" fmla="*/ 103 h 10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4" h="103">
                <a:moveTo>
                  <a:pt x="113" y="16"/>
                </a:moveTo>
                <a:lnTo>
                  <a:pt x="114" y="23"/>
                </a:lnTo>
                <a:lnTo>
                  <a:pt x="111" y="31"/>
                </a:lnTo>
                <a:lnTo>
                  <a:pt x="102" y="35"/>
                </a:lnTo>
                <a:lnTo>
                  <a:pt x="97" y="35"/>
                </a:lnTo>
                <a:lnTo>
                  <a:pt x="92" y="41"/>
                </a:lnTo>
                <a:lnTo>
                  <a:pt x="91" y="44"/>
                </a:lnTo>
                <a:lnTo>
                  <a:pt x="86" y="49"/>
                </a:lnTo>
                <a:lnTo>
                  <a:pt x="85" y="59"/>
                </a:lnTo>
                <a:lnTo>
                  <a:pt x="86" y="69"/>
                </a:lnTo>
                <a:lnTo>
                  <a:pt x="81" y="76"/>
                </a:lnTo>
                <a:lnTo>
                  <a:pt x="80" y="82"/>
                </a:lnTo>
                <a:lnTo>
                  <a:pt x="74" y="85"/>
                </a:lnTo>
                <a:lnTo>
                  <a:pt x="71" y="88"/>
                </a:lnTo>
                <a:lnTo>
                  <a:pt x="67" y="90"/>
                </a:lnTo>
                <a:lnTo>
                  <a:pt x="66" y="94"/>
                </a:lnTo>
                <a:lnTo>
                  <a:pt x="60" y="98"/>
                </a:lnTo>
                <a:lnTo>
                  <a:pt x="55" y="96"/>
                </a:lnTo>
                <a:lnTo>
                  <a:pt x="50" y="95"/>
                </a:lnTo>
                <a:lnTo>
                  <a:pt x="42" y="97"/>
                </a:lnTo>
                <a:lnTo>
                  <a:pt x="36" y="103"/>
                </a:lnTo>
                <a:lnTo>
                  <a:pt x="32" y="102"/>
                </a:lnTo>
                <a:lnTo>
                  <a:pt x="30" y="100"/>
                </a:lnTo>
                <a:lnTo>
                  <a:pt x="26" y="98"/>
                </a:lnTo>
                <a:lnTo>
                  <a:pt x="23" y="90"/>
                </a:lnTo>
                <a:lnTo>
                  <a:pt x="19" y="89"/>
                </a:lnTo>
                <a:lnTo>
                  <a:pt x="17" y="89"/>
                </a:lnTo>
                <a:lnTo>
                  <a:pt x="17" y="84"/>
                </a:lnTo>
                <a:lnTo>
                  <a:pt x="21" y="78"/>
                </a:lnTo>
                <a:lnTo>
                  <a:pt x="22" y="67"/>
                </a:lnTo>
                <a:lnTo>
                  <a:pt x="20" y="57"/>
                </a:lnTo>
                <a:lnTo>
                  <a:pt x="22" y="54"/>
                </a:lnTo>
                <a:lnTo>
                  <a:pt x="23" y="43"/>
                </a:lnTo>
                <a:lnTo>
                  <a:pt x="25" y="39"/>
                </a:lnTo>
                <a:lnTo>
                  <a:pt x="27" y="30"/>
                </a:lnTo>
                <a:lnTo>
                  <a:pt x="23" y="25"/>
                </a:lnTo>
                <a:lnTo>
                  <a:pt x="19" y="27"/>
                </a:lnTo>
                <a:lnTo>
                  <a:pt x="10" y="28"/>
                </a:lnTo>
                <a:lnTo>
                  <a:pt x="6" y="26"/>
                </a:lnTo>
                <a:lnTo>
                  <a:pt x="5" y="21"/>
                </a:lnTo>
                <a:lnTo>
                  <a:pt x="0" y="12"/>
                </a:lnTo>
                <a:lnTo>
                  <a:pt x="3" y="7"/>
                </a:lnTo>
                <a:lnTo>
                  <a:pt x="9" y="4"/>
                </a:lnTo>
                <a:lnTo>
                  <a:pt x="11" y="0"/>
                </a:lnTo>
                <a:lnTo>
                  <a:pt x="15" y="0"/>
                </a:lnTo>
                <a:lnTo>
                  <a:pt x="17" y="2"/>
                </a:lnTo>
                <a:lnTo>
                  <a:pt x="28" y="3"/>
                </a:lnTo>
                <a:lnTo>
                  <a:pt x="31" y="2"/>
                </a:lnTo>
                <a:lnTo>
                  <a:pt x="36" y="1"/>
                </a:lnTo>
                <a:lnTo>
                  <a:pt x="45" y="4"/>
                </a:lnTo>
                <a:lnTo>
                  <a:pt x="52" y="3"/>
                </a:lnTo>
                <a:lnTo>
                  <a:pt x="61" y="5"/>
                </a:lnTo>
                <a:lnTo>
                  <a:pt x="71" y="6"/>
                </a:lnTo>
                <a:lnTo>
                  <a:pt x="78" y="11"/>
                </a:lnTo>
                <a:lnTo>
                  <a:pt x="81" y="11"/>
                </a:lnTo>
                <a:lnTo>
                  <a:pt x="84" y="14"/>
                </a:lnTo>
                <a:lnTo>
                  <a:pt x="96" y="13"/>
                </a:lnTo>
                <a:lnTo>
                  <a:pt x="99" y="14"/>
                </a:lnTo>
                <a:lnTo>
                  <a:pt x="101" y="15"/>
                </a:lnTo>
                <a:lnTo>
                  <a:pt x="103" y="16"/>
                </a:lnTo>
                <a:lnTo>
                  <a:pt x="113" y="1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72" name="Freeform 372">
            <a:extLst>
              <a:ext uri="{C183D7F6-B498-43B3-948B-1728B52AA6E4}">
                <adec:decorative xmlns:adec="http://schemas.microsoft.com/office/drawing/2017/decorative" val="1"/>
              </a:ext>
            </a:extLst>
          </p:cNvPr>
          <p:cNvSpPr>
            <a:spLocks/>
          </p:cNvSpPr>
          <p:nvPr/>
        </p:nvSpPr>
        <p:spPr bwMode="gray">
          <a:xfrm>
            <a:off x="7733379" y="3677857"/>
            <a:ext cx="44776" cy="98868"/>
          </a:xfrm>
          <a:custGeom>
            <a:avLst/>
            <a:gdLst>
              <a:gd name="T0" fmla="*/ 2147483647 w 18"/>
              <a:gd name="T1" fmla="*/ 2147483647 h 41"/>
              <a:gd name="T2" fmla="*/ 2147483647 w 18"/>
              <a:gd name="T3" fmla="*/ 2147483647 h 41"/>
              <a:gd name="T4" fmla="*/ 2147483647 w 18"/>
              <a:gd name="T5" fmla="*/ 2147483647 h 41"/>
              <a:gd name="T6" fmla="*/ 2147483647 w 18"/>
              <a:gd name="T7" fmla="*/ 2147483647 h 41"/>
              <a:gd name="T8" fmla="*/ 2147483647 w 18"/>
              <a:gd name="T9" fmla="*/ 2147483647 h 41"/>
              <a:gd name="T10" fmla="*/ 2147483647 w 18"/>
              <a:gd name="T11" fmla="*/ 2147483647 h 41"/>
              <a:gd name="T12" fmla="*/ 2147483647 w 18"/>
              <a:gd name="T13" fmla="*/ 2147483647 h 41"/>
              <a:gd name="T14" fmla="*/ 2147483647 w 18"/>
              <a:gd name="T15" fmla="*/ 2147483647 h 41"/>
              <a:gd name="T16" fmla="*/ 2147483647 w 18"/>
              <a:gd name="T17" fmla="*/ 2147483647 h 41"/>
              <a:gd name="T18" fmla="*/ 2147483647 w 18"/>
              <a:gd name="T19" fmla="*/ 2147483647 h 41"/>
              <a:gd name="T20" fmla="*/ 0 w 18"/>
              <a:gd name="T21" fmla="*/ 2147483647 h 41"/>
              <a:gd name="T22" fmla="*/ 2147483647 w 18"/>
              <a:gd name="T23" fmla="*/ 2147483647 h 41"/>
              <a:gd name="T24" fmla="*/ 2147483647 w 18"/>
              <a:gd name="T25" fmla="*/ 0 h 41"/>
              <a:gd name="T26" fmla="*/ 2147483647 w 18"/>
              <a:gd name="T27" fmla="*/ 2147483647 h 41"/>
              <a:gd name="T28" fmla="*/ 2147483647 w 18"/>
              <a:gd name="T29" fmla="*/ 2147483647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41"/>
              <a:gd name="T47" fmla="*/ 18 w 18"/>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41">
                <a:moveTo>
                  <a:pt x="15" y="10"/>
                </a:moveTo>
                <a:lnTo>
                  <a:pt x="13" y="17"/>
                </a:lnTo>
                <a:lnTo>
                  <a:pt x="17" y="24"/>
                </a:lnTo>
                <a:lnTo>
                  <a:pt x="18" y="30"/>
                </a:lnTo>
                <a:lnTo>
                  <a:pt x="14" y="37"/>
                </a:lnTo>
                <a:lnTo>
                  <a:pt x="9" y="41"/>
                </a:lnTo>
                <a:lnTo>
                  <a:pt x="4" y="33"/>
                </a:lnTo>
                <a:lnTo>
                  <a:pt x="2" y="25"/>
                </a:lnTo>
                <a:lnTo>
                  <a:pt x="4" y="19"/>
                </a:lnTo>
                <a:lnTo>
                  <a:pt x="3" y="14"/>
                </a:lnTo>
                <a:lnTo>
                  <a:pt x="0" y="9"/>
                </a:lnTo>
                <a:lnTo>
                  <a:pt x="2" y="3"/>
                </a:lnTo>
                <a:lnTo>
                  <a:pt x="6" y="0"/>
                </a:lnTo>
                <a:lnTo>
                  <a:pt x="12" y="2"/>
                </a:lnTo>
                <a:lnTo>
                  <a:pt x="15" y="1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73" name="Freeform 373">
            <a:extLst>
              <a:ext uri="{C183D7F6-B498-43B3-948B-1728B52AA6E4}">
                <adec:decorative xmlns:adec="http://schemas.microsoft.com/office/drawing/2017/decorative" val="1"/>
              </a:ext>
            </a:extLst>
          </p:cNvPr>
          <p:cNvSpPr>
            <a:spLocks/>
          </p:cNvSpPr>
          <p:nvPr/>
        </p:nvSpPr>
        <p:spPr bwMode="gray">
          <a:xfrm>
            <a:off x="7768827" y="3814032"/>
            <a:ext cx="3731" cy="7461"/>
          </a:xfrm>
          <a:custGeom>
            <a:avLst/>
            <a:gdLst>
              <a:gd name="T0" fmla="*/ 2147483646 w 2"/>
              <a:gd name="T1" fmla="*/ 0 h 3"/>
              <a:gd name="T2" fmla="*/ 2147483646 w 2"/>
              <a:gd name="T3" fmla="*/ 2147483647 h 3"/>
              <a:gd name="T4" fmla="*/ 0 w 2"/>
              <a:gd name="T5" fmla="*/ 2147483647 h 3"/>
              <a:gd name="T6" fmla="*/ 2147483646 w 2"/>
              <a:gd name="T7" fmla="*/ 0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2" y="0"/>
                </a:moveTo>
                <a:lnTo>
                  <a:pt x="2" y="3"/>
                </a:lnTo>
                <a:lnTo>
                  <a:pt x="0" y="2"/>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74" name="Freeform 374">
            <a:extLst>
              <a:ext uri="{C183D7F6-B498-43B3-948B-1728B52AA6E4}">
                <adec:decorative xmlns:adec="http://schemas.microsoft.com/office/drawing/2017/decorative" val="1"/>
              </a:ext>
            </a:extLst>
          </p:cNvPr>
          <p:cNvSpPr>
            <a:spLocks/>
          </p:cNvSpPr>
          <p:nvPr/>
        </p:nvSpPr>
        <p:spPr bwMode="gray">
          <a:xfrm>
            <a:off x="7451664" y="3534219"/>
            <a:ext cx="270521" cy="302200"/>
          </a:xfrm>
          <a:custGeom>
            <a:avLst/>
            <a:gdLst>
              <a:gd name="T0" fmla="*/ 2147483647 w 111"/>
              <a:gd name="T1" fmla="*/ 2147483647 h 124"/>
              <a:gd name="T2" fmla="*/ 2147483647 w 111"/>
              <a:gd name="T3" fmla="*/ 2147483647 h 124"/>
              <a:gd name="T4" fmla="*/ 2147483647 w 111"/>
              <a:gd name="T5" fmla="*/ 2147483647 h 124"/>
              <a:gd name="T6" fmla="*/ 2147483647 w 111"/>
              <a:gd name="T7" fmla="*/ 2147483647 h 124"/>
              <a:gd name="T8" fmla="*/ 2147483647 w 111"/>
              <a:gd name="T9" fmla="*/ 2147483647 h 124"/>
              <a:gd name="T10" fmla="*/ 2147483647 w 111"/>
              <a:gd name="T11" fmla="*/ 2147483647 h 124"/>
              <a:gd name="T12" fmla="*/ 2147483647 w 111"/>
              <a:gd name="T13" fmla="*/ 2147483647 h 124"/>
              <a:gd name="T14" fmla="*/ 2147483647 w 111"/>
              <a:gd name="T15" fmla="*/ 0 h 124"/>
              <a:gd name="T16" fmla="*/ 2147483647 w 111"/>
              <a:gd name="T17" fmla="*/ 2147483647 h 124"/>
              <a:gd name="T18" fmla="*/ 2147483647 w 111"/>
              <a:gd name="T19" fmla="*/ 2147483647 h 124"/>
              <a:gd name="T20" fmla="*/ 2147483647 w 111"/>
              <a:gd name="T21" fmla="*/ 2147483647 h 124"/>
              <a:gd name="T22" fmla="*/ 2147483647 w 111"/>
              <a:gd name="T23" fmla="*/ 2147483647 h 124"/>
              <a:gd name="T24" fmla="*/ 2147483647 w 111"/>
              <a:gd name="T25" fmla="*/ 2147483647 h 124"/>
              <a:gd name="T26" fmla="*/ 2147483647 w 111"/>
              <a:gd name="T27" fmla="*/ 2147483647 h 124"/>
              <a:gd name="T28" fmla="*/ 2147483647 w 111"/>
              <a:gd name="T29" fmla="*/ 2147483647 h 124"/>
              <a:gd name="T30" fmla="*/ 2147483647 w 111"/>
              <a:gd name="T31" fmla="*/ 2147483647 h 124"/>
              <a:gd name="T32" fmla="*/ 2147483647 w 111"/>
              <a:gd name="T33" fmla="*/ 2147483647 h 124"/>
              <a:gd name="T34" fmla="*/ 2147483647 w 111"/>
              <a:gd name="T35" fmla="*/ 2147483647 h 124"/>
              <a:gd name="T36" fmla="*/ 2147483647 w 111"/>
              <a:gd name="T37" fmla="*/ 2147483647 h 124"/>
              <a:gd name="T38" fmla="*/ 2147483647 w 111"/>
              <a:gd name="T39" fmla="*/ 2147483647 h 124"/>
              <a:gd name="T40" fmla="*/ 2147483647 w 111"/>
              <a:gd name="T41" fmla="*/ 2147483647 h 124"/>
              <a:gd name="T42" fmla="*/ 2147483647 w 111"/>
              <a:gd name="T43" fmla="*/ 2147483647 h 124"/>
              <a:gd name="T44" fmla="*/ 2147483647 w 111"/>
              <a:gd name="T45" fmla="*/ 2147483647 h 124"/>
              <a:gd name="T46" fmla="*/ 2147483647 w 111"/>
              <a:gd name="T47" fmla="*/ 2147483647 h 124"/>
              <a:gd name="T48" fmla="*/ 2147483647 w 111"/>
              <a:gd name="T49" fmla="*/ 2147483647 h 124"/>
              <a:gd name="T50" fmla="*/ 2147483647 w 111"/>
              <a:gd name="T51" fmla="*/ 2147483647 h 124"/>
              <a:gd name="T52" fmla="*/ 2147483647 w 111"/>
              <a:gd name="T53" fmla="*/ 2147483647 h 124"/>
              <a:gd name="T54" fmla="*/ 2147483647 w 111"/>
              <a:gd name="T55" fmla="*/ 2147483647 h 124"/>
              <a:gd name="T56" fmla="*/ 2147483647 w 111"/>
              <a:gd name="T57" fmla="*/ 2147483647 h 124"/>
              <a:gd name="T58" fmla="*/ 2147483647 w 111"/>
              <a:gd name="T59" fmla="*/ 2147483647 h 124"/>
              <a:gd name="T60" fmla="*/ 2147483647 w 111"/>
              <a:gd name="T61" fmla="*/ 2147483647 h 124"/>
              <a:gd name="T62" fmla="*/ 2147483647 w 111"/>
              <a:gd name="T63" fmla="*/ 2147483647 h 124"/>
              <a:gd name="T64" fmla="*/ 2147483647 w 111"/>
              <a:gd name="T65" fmla="*/ 2147483647 h 124"/>
              <a:gd name="T66" fmla="*/ 2147483647 w 111"/>
              <a:gd name="T67" fmla="*/ 2147483647 h 124"/>
              <a:gd name="T68" fmla="*/ 2147483647 w 111"/>
              <a:gd name="T69" fmla="*/ 2147483647 h 124"/>
              <a:gd name="T70" fmla="*/ 2147483647 w 111"/>
              <a:gd name="T71" fmla="*/ 2147483647 h 124"/>
              <a:gd name="T72" fmla="*/ 2147483647 w 111"/>
              <a:gd name="T73" fmla="*/ 2147483647 h 124"/>
              <a:gd name="T74" fmla="*/ 2147483647 w 111"/>
              <a:gd name="T75" fmla="*/ 2147483647 h 1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124"/>
              <a:gd name="T116" fmla="*/ 111 w 111"/>
              <a:gd name="T117" fmla="*/ 124 h 12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124">
                <a:moveTo>
                  <a:pt x="12" y="43"/>
                </a:moveTo>
                <a:lnTo>
                  <a:pt x="8" y="38"/>
                </a:lnTo>
                <a:lnTo>
                  <a:pt x="3" y="37"/>
                </a:lnTo>
                <a:lnTo>
                  <a:pt x="1" y="27"/>
                </a:lnTo>
                <a:lnTo>
                  <a:pt x="0" y="16"/>
                </a:lnTo>
                <a:lnTo>
                  <a:pt x="5" y="15"/>
                </a:lnTo>
                <a:lnTo>
                  <a:pt x="9" y="16"/>
                </a:lnTo>
                <a:lnTo>
                  <a:pt x="12" y="14"/>
                </a:lnTo>
                <a:lnTo>
                  <a:pt x="13" y="5"/>
                </a:lnTo>
                <a:lnTo>
                  <a:pt x="17" y="4"/>
                </a:lnTo>
                <a:lnTo>
                  <a:pt x="20" y="7"/>
                </a:lnTo>
                <a:lnTo>
                  <a:pt x="31" y="8"/>
                </a:lnTo>
                <a:lnTo>
                  <a:pt x="34" y="3"/>
                </a:lnTo>
                <a:lnTo>
                  <a:pt x="43" y="3"/>
                </a:lnTo>
                <a:lnTo>
                  <a:pt x="46" y="0"/>
                </a:lnTo>
                <a:lnTo>
                  <a:pt x="51" y="0"/>
                </a:lnTo>
                <a:lnTo>
                  <a:pt x="53" y="2"/>
                </a:lnTo>
                <a:lnTo>
                  <a:pt x="57" y="2"/>
                </a:lnTo>
                <a:lnTo>
                  <a:pt x="65" y="5"/>
                </a:lnTo>
                <a:lnTo>
                  <a:pt x="65" y="11"/>
                </a:lnTo>
                <a:lnTo>
                  <a:pt x="68" y="14"/>
                </a:lnTo>
                <a:lnTo>
                  <a:pt x="68" y="17"/>
                </a:lnTo>
                <a:lnTo>
                  <a:pt x="67" y="20"/>
                </a:lnTo>
                <a:lnTo>
                  <a:pt x="65" y="24"/>
                </a:lnTo>
                <a:lnTo>
                  <a:pt x="65" y="19"/>
                </a:lnTo>
                <a:lnTo>
                  <a:pt x="55" y="21"/>
                </a:lnTo>
                <a:lnTo>
                  <a:pt x="52" y="25"/>
                </a:lnTo>
                <a:lnTo>
                  <a:pt x="52" y="27"/>
                </a:lnTo>
                <a:lnTo>
                  <a:pt x="52" y="37"/>
                </a:lnTo>
                <a:lnTo>
                  <a:pt x="61" y="45"/>
                </a:lnTo>
                <a:lnTo>
                  <a:pt x="65" y="51"/>
                </a:lnTo>
                <a:lnTo>
                  <a:pt x="69" y="63"/>
                </a:lnTo>
                <a:lnTo>
                  <a:pt x="78" y="69"/>
                </a:lnTo>
                <a:lnTo>
                  <a:pt x="86" y="71"/>
                </a:lnTo>
                <a:lnTo>
                  <a:pt x="88" y="77"/>
                </a:lnTo>
                <a:lnTo>
                  <a:pt x="91" y="79"/>
                </a:lnTo>
                <a:lnTo>
                  <a:pt x="98" y="80"/>
                </a:lnTo>
                <a:lnTo>
                  <a:pt x="99" y="84"/>
                </a:lnTo>
                <a:lnTo>
                  <a:pt x="104" y="86"/>
                </a:lnTo>
                <a:lnTo>
                  <a:pt x="110" y="92"/>
                </a:lnTo>
                <a:lnTo>
                  <a:pt x="111" y="96"/>
                </a:lnTo>
                <a:lnTo>
                  <a:pt x="109" y="98"/>
                </a:lnTo>
                <a:lnTo>
                  <a:pt x="103" y="93"/>
                </a:lnTo>
                <a:lnTo>
                  <a:pt x="100" y="91"/>
                </a:lnTo>
                <a:lnTo>
                  <a:pt x="95" y="92"/>
                </a:lnTo>
                <a:lnTo>
                  <a:pt x="93" y="100"/>
                </a:lnTo>
                <a:lnTo>
                  <a:pt x="98" y="106"/>
                </a:lnTo>
                <a:lnTo>
                  <a:pt x="98" y="110"/>
                </a:lnTo>
                <a:lnTo>
                  <a:pt x="94" y="113"/>
                </a:lnTo>
                <a:lnTo>
                  <a:pt x="92" y="119"/>
                </a:lnTo>
                <a:lnTo>
                  <a:pt x="86" y="124"/>
                </a:lnTo>
                <a:lnTo>
                  <a:pt x="84" y="121"/>
                </a:lnTo>
                <a:lnTo>
                  <a:pt x="85" y="117"/>
                </a:lnTo>
                <a:lnTo>
                  <a:pt x="89" y="111"/>
                </a:lnTo>
                <a:lnTo>
                  <a:pt x="87" y="105"/>
                </a:lnTo>
                <a:lnTo>
                  <a:pt x="87" y="100"/>
                </a:lnTo>
                <a:lnTo>
                  <a:pt x="84" y="96"/>
                </a:lnTo>
                <a:lnTo>
                  <a:pt x="81" y="96"/>
                </a:lnTo>
                <a:lnTo>
                  <a:pt x="78" y="94"/>
                </a:lnTo>
                <a:lnTo>
                  <a:pt x="77" y="90"/>
                </a:lnTo>
                <a:lnTo>
                  <a:pt x="73" y="88"/>
                </a:lnTo>
                <a:lnTo>
                  <a:pt x="71" y="86"/>
                </a:lnTo>
                <a:lnTo>
                  <a:pt x="69" y="86"/>
                </a:lnTo>
                <a:lnTo>
                  <a:pt x="65" y="81"/>
                </a:lnTo>
                <a:lnTo>
                  <a:pt x="63" y="81"/>
                </a:lnTo>
                <a:lnTo>
                  <a:pt x="54" y="76"/>
                </a:lnTo>
                <a:lnTo>
                  <a:pt x="53" y="71"/>
                </a:lnTo>
                <a:lnTo>
                  <a:pt x="49" y="71"/>
                </a:lnTo>
                <a:lnTo>
                  <a:pt x="44" y="67"/>
                </a:lnTo>
                <a:lnTo>
                  <a:pt x="43" y="60"/>
                </a:lnTo>
                <a:lnTo>
                  <a:pt x="37" y="56"/>
                </a:lnTo>
                <a:lnTo>
                  <a:pt x="36" y="47"/>
                </a:lnTo>
                <a:lnTo>
                  <a:pt x="30" y="37"/>
                </a:lnTo>
                <a:lnTo>
                  <a:pt x="27" y="35"/>
                </a:lnTo>
                <a:lnTo>
                  <a:pt x="18" y="37"/>
                </a:lnTo>
                <a:lnTo>
                  <a:pt x="12" y="4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75" name="Freeform 375">
            <a:extLst>
              <a:ext uri="{C183D7F6-B498-43B3-948B-1728B52AA6E4}">
                <adec:decorative xmlns:adec="http://schemas.microsoft.com/office/drawing/2017/decorative" val="1"/>
              </a:ext>
            </a:extLst>
          </p:cNvPr>
          <p:cNvSpPr>
            <a:spLocks/>
          </p:cNvSpPr>
          <p:nvPr/>
        </p:nvSpPr>
        <p:spPr bwMode="gray">
          <a:xfrm>
            <a:off x="7490844" y="3722628"/>
            <a:ext cx="27985" cy="74617"/>
          </a:xfrm>
          <a:custGeom>
            <a:avLst/>
            <a:gdLst>
              <a:gd name="T0" fmla="*/ 0 w 12"/>
              <a:gd name="T1" fmla="*/ 2147483647 h 30"/>
              <a:gd name="T2" fmla="*/ 2147483647 w 12"/>
              <a:gd name="T3" fmla="*/ 2147483647 h 30"/>
              <a:gd name="T4" fmla="*/ 2147483647 w 12"/>
              <a:gd name="T5" fmla="*/ 0 h 30"/>
              <a:gd name="T6" fmla="*/ 2147483647 w 12"/>
              <a:gd name="T7" fmla="*/ 2147483647 h 30"/>
              <a:gd name="T8" fmla="*/ 2147483647 w 12"/>
              <a:gd name="T9" fmla="*/ 2147483647 h 30"/>
              <a:gd name="T10" fmla="*/ 2147483647 w 12"/>
              <a:gd name="T11" fmla="*/ 2147483647 h 30"/>
              <a:gd name="T12" fmla="*/ 2147483647 w 12"/>
              <a:gd name="T13" fmla="*/ 2147483647 h 30"/>
              <a:gd name="T14" fmla="*/ 2147483647 w 12"/>
              <a:gd name="T15" fmla="*/ 2147483647 h 30"/>
              <a:gd name="T16" fmla="*/ 2147483647 w 12"/>
              <a:gd name="T17" fmla="*/ 2147483647 h 30"/>
              <a:gd name="T18" fmla="*/ 2147483647 w 12"/>
              <a:gd name="T19" fmla="*/ 2147483647 h 30"/>
              <a:gd name="T20" fmla="*/ 2147483647 w 12"/>
              <a:gd name="T21" fmla="*/ 2147483647 h 30"/>
              <a:gd name="T22" fmla="*/ 2147483647 w 12"/>
              <a:gd name="T23" fmla="*/ 2147483647 h 30"/>
              <a:gd name="T24" fmla="*/ 0 w 12"/>
              <a:gd name="T25" fmla="*/ 2147483647 h 30"/>
              <a:gd name="T26" fmla="*/ 2147483647 w 12"/>
              <a:gd name="T27" fmla="*/ 2147483647 h 30"/>
              <a:gd name="T28" fmla="*/ 0 w 12"/>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30"/>
              <a:gd name="T47" fmla="*/ 12 w 12"/>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30">
                <a:moveTo>
                  <a:pt x="0" y="7"/>
                </a:moveTo>
                <a:lnTo>
                  <a:pt x="6" y="3"/>
                </a:lnTo>
                <a:lnTo>
                  <a:pt x="8" y="0"/>
                </a:lnTo>
                <a:lnTo>
                  <a:pt x="10" y="1"/>
                </a:lnTo>
                <a:lnTo>
                  <a:pt x="10" y="6"/>
                </a:lnTo>
                <a:lnTo>
                  <a:pt x="12" y="8"/>
                </a:lnTo>
                <a:lnTo>
                  <a:pt x="12" y="22"/>
                </a:lnTo>
                <a:lnTo>
                  <a:pt x="10" y="24"/>
                </a:lnTo>
                <a:lnTo>
                  <a:pt x="9" y="27"/>
                </a:lnTo>
                <a:lnTo>
                  <a:pt x="5" y="28"/>
                </a:lnTo>
                <a:lnTo>
                  <a:pt x="4" y="30"/>
                </a:lnTo>
                <a:lnTo>
                  <a:pt x="1" y="29"/>
                </a:lnTo>
                <a:lnTo>
                  <a:pt x="0" y="21"/>
                </a:lnTo>
                <a:lnTo>
                  <a:pt x="1" y="10"/>
                </a:lnTo>
                <a:lnTo>
                  <a:pt x="0" y="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76" name="Freeform 376">
            <a:extLst>
              <a:ext uri="{C183D7F6-B498-43B3-948B-1728B52AA6E4}">
                <adec:decorative xmlns:adec="http://schemas.microsoft.com/office/drawing/2017/decorative" val="1"/>
              </a:ext>
            </a:extLst>
          </p:cNvPr>
          <p:cNvSpPr>
            <a:spLocks/>
          </p:cNvSpPr>
          <p:nvPr/>
        </p:nvSpPr>
        <p:spPr bwMode="gray">
          <a:xfrm>
            <a:off x="7860245" y="3745013"/>
            <a:ext cx="7463" cy="5596"/>
          </a:xfrm>
          <a:custGeom>
            <a:avLst/>
            <a:gdLst>
              <a:gd name="T0" fmla="*/ 0 w 3"/>
              <a:gd name="T1" fmla="*/ 0 h 2"/>
              <a:gd name="T2" fmla="*/ 2147483647 w 3"/>
              <a:gd name="T3" fmla="*/ 0 h 2"/>
              <a:gd name="T4" fmla="*/ 2147483647 w 3"/>
              <a:gd name="T5" fmla="*/ 2147483647 h 2"/>
              <a:gd name="T6" fmla="*/ 0 w 3"/>
              <a:gd name="T7" fmla="*/ 2147483647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lnTo>
                  <a:pt x="2" y="0"/>
                </a:lnTo>
                <a:lnTo>
                  <a:pt x="3" y="1"/>
                </a:lnTo>
                <a:lnTo>
                  <a:pt x="0"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77" name="Freeform 377">
            <a:extLst>
              <a:ext uri="{C183D7F6-B498-43B3-948B-1728B52AA6E4}">
                <adec:decorative xmlns:adec="http://schemas.microsoft.com/office/drawing/2017/decorative" val="1"/>
              </a:ext>
            </a:extLst>
          </p:cNvPr>
          <p:cNvSpPr>
            <a:spLocks/>
          </p:cNvSpPr>
          <p:nvPr/>
        </p:nvSpPr>
        <p:spPr bwMode="gray">
          <a:xfrm>
            <a:off x="7828527" y="3797245"/>
            <a:ext cx="26119" cy="33577"/>
          </a:xfrm>
          <a:custGeom>
            <a:avLst/>
            <a:gdLst>
              <a:gd name="T0" fmla="*/ 0 w 11"/>
              <a:gd name="T1" fmla="*/ 2147483647 h 14"/>
              <a:gd name="T2" fmla="*/ 2147483647 w 11"/>
              <a:gd name="T3" fmla="*/ 0 h 14"/>
              <a:gd name="T4" fmla="*/ 2147483647 w 11"/>
              <a:gd name="T5" fmla="*/ 0 h 14"/>
              <a:gd name="T6" fmla="*/ 2147483647 w 11"/>
              <a:gd name="T7" fmla="*/ 2147483647 h 14"/>
              <a:gd name="T8" fmla="*/ 2147483647 w 11"/>
              <a:gd name="T9" fmla="*/ 2147483647 h 14"/>
              <a:gd name="T10" fmla="*/ 2147483647 w 11"/>
              <a:gd name="T11" fmla="*/ 2147483647 h 14"/>
              <a:gd name="T12" fmla="*/ 2147483647 w 11"/>
              <a:gd name="T13" fmla="*/ 2147483647 h 14"/>
              <a:gd name="T14" fmla="*/ 2147483647 w 11"/>
              <a:gd name="T15" fmla="*/ 2147483647 h 14"/>
              <a:gd name="T16" fmla="*/ 0 w 1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4"/>
              <a:gd name="T29" fmla="*/ 11 w 1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4">
                <a:moveTo>
                  <a:pt x="0" y="3"/>
                </a:moveTo>
                <a:lnTo>
                  <a:pt x="1" y="0"/>
                </a:lnTo>
                <a:lnTo>
                  <a:pt x="6" y="0"/>
                </a:lnTo>
                <a:lnTo>
                  <a:pt x="11" y="8"/>
                </a:lnTo>
                <a:lnTo>
                  <a:pt x="11" y="14"/>
                </a:lnTo>
                <a:lnTo>
                  <a:pt x="9" y="13"/>
                </a:lnTo>
                <a:lnTo>
                  <a:pt x="9" y="10"/>
                </a:lnTo>
                <a:lnTo>
                  <a:pt x="5" y="6"/>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78" name="Freeform 378">
            <a:extLst>
              <a:ext uri="{C183D7F6-B498-43B3-948B-1728B52AA6E4}">
                <adec:decorative xmlns:adec="http://schemas.microsoft.com/office/drawing/2017/decorative" val="1"/>
              </a:ext>
            </a:extLst>
          </p:cNvPr>
          <p:cNvSpPr>
            <a:spLocks/>
          </p:cNvSpPr>
          <p:nvPr/>
        </p:nvSpPr>
        <p:spPr bwMode="gray">
          <a:xfrm>
            <a:off x="7884498" y="3793514"/>
            <a:ext cx="7463" cy="18655"/>
          </a:xfrm>
          <a:custGeom>
            <a:avLst/>
            <a:gdLst>
              <a:gd name="T0" fmla="*/ 2147483647 w 3"/>
              <a:gd name="T1" fmla="*/ 2147483647 h 7"/>
              <a:gd name="T2" fmla="*/ 0 w 3"/>
              <a:gd name="T3" fmla="*/ 2147483647 h 7"/>
              <a:gd name="T4" fmla="*/ 0 w 3"/>
              <a:gd name="T5" fmla="*/ 2147483647 h 7"/>
              <a:gd name="T6" fmla="*/ 2147483647 w 3"/>
              <a:gd name="T7" fmla="*/ 0 h 7"/>
              <a:gd name="T8" fmla="*/ 2147483647 w 3"/>
              <a:gd name="T9" fmla="*/ 2147483647 h 7"/>
              <a:gd name="T10" fmla="*/ 2147483647 w 3"/>
              <a:gd name="T11" fmla="*/ 2147483647 h 7"/>
              <a:gd name="T12" fmla="*/ 2147483647 w 3"/>
              <a:gd name="T13" fmla="*/ 2147483647 h 7"/>
              <a:gd name="T14" fmla="*/ 0 60000 65536"/>
              <a:gd name="T15" fmla="*/ 0 60000 65536"/>
              <a:gd name="T16" fmla="*/ 0 60000 65536"/>
              <a:gd name="T17" fmla="*/ 0 60000 65536"/>
              <a:gd name="T18" fmla="*/ 0 60000 65536"/>
              <a:gd name="T19" fmla="*/ 0 60000 65536"/>
              <a:gd name="T20" fmla="*/ 0 60000 65536"/>
              <a:gd name="T21" fmla="*/ 0 w 3"/>
              <a:gd name="T22" fmla="*/ 0 h 7"/>
              <a:gd name="T23" fmla="*/ 3 w 3"/>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7">
                <a:moveTo>
                  <a:pt x="2" y="7"/>
                </a:moveTo>
                <a:lnTo>
                  <a:pt x="0" y="4"/>
                </a:lnTo>
                <a:lnTo>
                  <a:pt x="0" y="1"/>
                </a:lnTo>
                <a:lnTo>
                  <a:pt x="2" y="0"/>
                </a:lnTo>
                <a:lnTo>
                  <a:pt x="2" y="2"/>
                </a:lnTo>
                <a:lnTo>
                  <a:pt x="3" y="6"/>
                </a:lnTo>
                <a:lnTo>
                  <a:pt x="2" y="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79" name="Freeform 379">
            <a:extLst>
              <a:ext uri="{C183D7F6-B498-43B3-948B-1728B52AA6E4}">
                <adec:decorative xmlns:adec="http://schemas.microsoft.com/office/drawing/2017/decorative" val="1"/>
              </a:ext>
            </a:extLst>
          </p:cNvPr>
          <p:cNvSpPr>
            <a:spLocks/>
          </p:cNvSpPr>
          <p:nvPr/>
        </p:nvSpPr>
        <p:spPr bwMode="gray">
          <a:xfrm>
            <a:off x="7890095" y="3784186"/>
            <a:ext cx="7463" cy="7461"/>
          </a:xfrm>
          <a:custGeom>
            <a:avLst/>
            <a:gdLst>
              <a:gd name="T0" fmla="*/ 0 w 3"/>
              <a:gd name="T1" fmla="*/ 0 h 3"/>
              <a:gd name="T2" fmla="*/ 2147483647 w 3"/>
              <a:gd name="T3" fmla="*/ 0 h 3"/>
              <a:gd name="T4" fmla="*/ 2147483647 w 3"/>
              <a:gd name="T5" fmla="*/ 2147483647 h 3"/>
              <a:gd name="T6" fmla="*/ 2147483647 w 3"/>
              <a:gd name="T7" fmla="*/ 2147483647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2" y="0"/>
                </a:lnTo>
                <a:lnTo>
                  <a:pt x="3" y="2"/>
                </a:lnTo>
                <a:lnTo>
                  <a:pt x="2" y="3"/>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80" name="Freeform 380">
            <a:extLst>
              <a:ext uri="{C183D7F6-B498-43B3-948B-1728B52AA6E4}">
                <adec:decorative xmlns:adec="http://schemas.microsoft.com/office/drawing/2017/decorative" val="1"/>
              </a:ext>
            </a:extLst>
          </p:cNvPr>
          <p:cNvSpPr>
            <a:spLocks/>
          </p:cNvSpPr>
          <p:nvPr/>
        </p:nvSpPr>
        <p:spPr bwMode="gray">
          <a:xfrm>
            <a:off x="7899423" y="3830821"/>
            <a:ext cx="7463" cy="11192"/>
          </a:xfrm>
          <a:custGeom>
            <a:avLst/>
            <a:gdLst>
              <a:gd name="T0" fmla="*/ 0 w 3"/>
              <a:gd name="T1" fmla="*/ 2147483647 h 4"/>
              <a:gd name="T2" fmla="*/ 2147483647 w 3"/>
              <a:gd name="T3" fmla="*/ 0 h 4"/>
              <a:gd name="T4" fmla="*/ 2147483647 w 3"/>
              <a:gd name="T5" fmla="*/ 2147483647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2"/>
                </a:moveTo>
                <a:lnTo>
                  <a:pt x="1" y="0"/>
                </a:lnTo>
                <a:lnTo>
                  <a:pt x="3" y="1"/>
                </a:lnTo>
                <a:lnTo>
                  <a:pt x="3" y="3"/>
                </a:lnTo>
                <a:lnTo>
                  <a:pt x="1"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81" name="Freeform 381">
            <a:extLst>
              <a:ext uri="{C183D7F6-B498-43B3-948B-1728B52AA6E4}">
                <adec:decorative xmlns:adec="http://schemas.microsoft.com/office/drawing/2017/decorative" val="1"/>
              </a:ext>
            </a:extLst>
          </p:cNvPr>
          <p:cNvSpPr>
            <a:spLocks/>
          </p:cNvSpPr>
          <p:nvPr/>
        </p:nvSpPr>
        <p:spPr bwMode="gray">
          <a:xfrm>
            <a:off x="7890095" y="3838283"/>
            <a:ext cx="9328" cy="9327"/>
          </a:xfrm>
          <a:custGeom>
            <a:avLst/>
            <a:gdLst>
              <a:gd name="T0" fmla="*/ 0 w 4"/>
              <a:gd name="T1" fmla="*/ 2147483647 h 4"/>
              <a:gd name="T2" fmla="*/ 2147483647 w 4"/>
              <a:gd name="T3" fmla="*/ 0 h 4"/>
              <a:gd name="T4" fmla="*/ 2147483647 w 4"/>
              <a:gd name="T5" fmla="*/ 2147483647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1"/>
                </a:moveTo>
                <a:lnTo>
                  <a:pt x="1" y="0"/>
                </a:lnTo>
                <a:lnTo>
                  <a:pt x="4" y="1"/>
                </a:lnTo>
                <a:lnTo>
                  <a:pt x="3" y="3"/>
                </a:lnTo>
                <a:lnTo>
                  <a:pt x="1" y="4"/>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82" name="Freeform 382">
            <a:extLst>
              <a:ext uri="{C183D7F6-B498-43B3-948B-1728B52AA6E4}">
                <adec:decorative xmlns:adec="http://schemas.microsoft.com/office/drawing/2017/decorative" val="1"/>
              </a:ext>
            </a:extLst>
          </p:cNvPr>
          <p:cNvSpPr>
            <a:spLocks/>
          </p:cNvSpPr>
          <p:nvPr/>
        </p:nvSpPr>
        <p:spPr bwMode="gray">
          <a:xfrm>
            <a:off x="7755768" y="3702107"/>
            <a:ext cx="145521" cy="17535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2147483647 h 72"/>
              <a:gd name="T12" fmla="*/ 2147483647 w 60"/>
              <a:gd name="T13" fmla="*/ 2147483647 h 72"/>
              <a:gd name="T14" fmla="*/ 2147483647 w 60"/>
              <a:gd name="T15" fmla="*/ 2147483647 h 72"/>
              <a:gd name="T16" fmla="*/ 2147483647 w 60"/>
              <a:gd name="T17" fmla="*/ 2147483647 h 72"/>
              <a:gd name="T18" fmla="*/ 2147483647 w 60"/>
              <a:gd name="T19" fmla="*/ 2147483647 h 72"/>
              <a:gd name="T20" fmla="*/ 2147483647 w 60"/>
              <a:gd name="T21" fmla="*/ 2147483647 h 72"/>
              <a:gd name="T22" fmla="*/ 2147483647 w 60"/>
              <a:gd name="T23" fmla="*/ 2147483647 h 72"/>
              <a:gd name="T24" fmla="*/ 2147483647 w 60"/>
              <a:gd name="T25" fmla="*/ 2147483647 h 72"/>
              <a:gd name="T26" fmla="*/ 2147483647 w 60"/>
              <a:gd name="T27" fmla="*/ 2147483647 h 72"/>
              <a:gd name="T28" fmla="*/ 2147483647 w 60"/>
              <a:gd name="T29" fmla="*/ 2147483647 h 72"/>
              <a:gd name="T30" fmla="*/ 2147483647 w 60"/>
              <a:gd name="T31" fmla="*/ 2147483647 h 72"/>
              <a:gd name="T32" fmla="*/ 2147483647 w 60"/>
              <a:gd name="T33" fmla="*/ 2147483647 h 72"/>
              <a:gd name="T34" fmla="*/ 2147483647 w 60"/>
              <a:gd name="T35" fmla="*/ 2147483647 h 72"/>
              <a:gd name="T36" fmla="*/ 2147483647 w 60"/>
              <a:gd name="T37" fmla="*/ 2147483647 h 72"/>
              <a:gd name="T38" fmla="*/ 2147483647 w 60"/>
              <a:gd name="T39" fmla="*/ 2147483647 h 72"/>
              <a:gd name="T40" fmla="*/ 2147483647 w 60"/>
              <a:gd name="T41" fmla="*/ 2147483647 h 72"/>
              <a:gd name="T42" fmla="*/ 2147483647 w 60"/>
              <a:gd name="T43" fmla="*/ 2147483647 h 72"/>
              <a:gd name="T44" fmla="*/ 2147483647 w 60"/>
              <a:gd name="T45" fmla="*/ 2147483647 h 72"/>
              <a:gd name="T46" fmla="*/ 2147483647 w 60"/>
              <a:gd name="T47" fmla="*/ 2147483647 h 72"/>
              <a:gd name="T48" fmla="*/ 2147483647 w 60"/>
              <a:gd name="T49" fmla="*/ 2147483647 h 72"/>
              <a:gd name="T50" fmla="*/ 2147483647 w 60"/>
              <a:gd name="T51" fmla="*/ 2147483647 h 72"/>
              <a:gd name="T52" fmla="*/ 2147483647 w 60"/>
              <a:gd name="T53" fmla="*/ 2147483647 h 72"/>
              <a:gd name="T54" fmla="*/ 2147483647 w 60"/>
              <a:gd name="T55" fmla="*/ 2147483647 h 72"/>
              <a:gd name="T56" fmla="*/ 2147483647 w 60"/>
              <a:gd name="T57" fmla="*/ 2147483647 h 72"/>
              <a:gd name="T58" fmla="*/ 2147483647 w 60"/>
              <a:gd name="T59" fmla="*/ 2147483647 h 72"/>
              <a:gd name="T60" fmla="*/ 2147483647 w 60"/>
              <a:gd name="T61" fmla="*/ 2147483647 h 72"/>
              <a:gd name="T62" fmla="*/ 2147483647 w 60"/>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0"/>
              <a:gd name="T97" fmla="*/ 0 h 72"/>
              <a:gd name="T98" fmla="*/ 60 w 60"/>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0" h="72">
                <a:moveTo>
                  <a:pt x="55" y="17"/>
                </a:moveTo>
                <a:lnTo>
                  <a:pt x="50" y="15"/>
                </a:lnTo>
                <a:lnTo>
                  <a:pt x="45" y="16"/>
                </a:lnTo>
                <a:lnTo>
                  <a:pt x="43" y="15"/>
                </a:lnTo>
                <a:lnTo>
                  <a:pt x="39" y="16"/>
                </a:lnTo>
                <a:lnTo>
                  <a:pt x="33" y="17"/>
                </a:lnTo>
                <a:lnTo>
                  <a:pt x="33" y="21"/>
                </a:lnTo>
                <a:lnTo>
                  <a:pt x="38" y="24"/>
                </a:lnTo>
                <a:lnTo>
                  <a:pt x="38" y="26"/>
                </a:lnTo>
                <a:lnTo>
                  <a:pt x="35" y="25"/>
                </a:lnTo>
                <a:lnTo>
                  <a:pt x="35" y="28"/>
                </a:lnTo>
                <a:lnTo>
                  <a:pt x="33" y="28"/>
                </a:lnTo>
                <a:lnTo>
                  <a:pt x="32" y="24"/>
                </a:lnTo>
                <a:lnTo>
                  <a:pt x="30" y="24"/>
                </a:lnTo>
                <a:lnTo>
                  <a:pt x="31" y="28"/>
                </a:lnTo>
                <a:lnTo>
                  <a:pt x="30" y="28"/>
                </a:lnTo>
                <a:lnTo>
                  <a:pt x="27" y="24"/>
                </a:lnTo>
                <a:lnTo>
                  <a:pt x="26" y="21"/>
                </a:lnTo>
                <a:lnTo>
                  <a:pt x="24" y="20"/>
                </a:lnTo>
                <a:lnTo>
                  <a:pt x="21" y="21"/>
                </a:lnTo>
                <a:lnTo>
                  <a:pt x="21" y="26"/>
                </a:lnTo>
                <a:lnTo>
                  <a:pt x="26" y="34"/>
                </a:lnTo>
                <a:lnTo>
                  <a:pt x="25" y="43"/>
                </a:lnTo>
                <a:lnTo>
                  <a:pt x="31" y="46"/>
                </a:lnTo>
                <a:lnTo>
                  <a:pt x="37" y="51"/>
                </a:lnTo>
                <a:lnTo>
                  <a:pt x="37" y="55"/>
                </a:lnTo>
                <a:lnTo>
                  <a:pt x="30" y="55"/>
                </a:lnTo>
                <a:lnTo>
                  <a:pt x="30" y="61"/>
                </a:lnTo>
                <a:lnTo>
                  <a:pt x="26" y="60"/>
                </a:lnTo>
                <a:lnTo>
                  <a:pt x="25" y="62"/>
                </a:lnTo>
                <a:lnTo>
                  <a:pt x="27" y="64"/>
                </a:lnTo>
                <a:lnTo>
                  <a:pt x="28" y="72"/>
                </a:lnTo>
                <a:lnTo>
                  <a:pt x="24" y="71"/>
                </a:lnTo>
                <a:lnTo>
                  <a:pt x="21" y="71"/>
                </a:lnTo>
                <a:lnTo>
                  <a:pt x="19" y="68"/>
                </a:lnTo>
                <a:lnTo>
                  <a:pt x="15" y="67"/>
                </a:lnTo>
                <a:lnTo>
                  <a:pt x="13" y="65"/>
                </a:lnTo>
                <a:lnTo>
                  <a:pt x="15" y="60"/>
                </a:lnTo>
                <a:lnTo>
                  <a:pt x="11" y="56"/>
                </a:lnTo>
                <a:lnTo>
                  <a:pt x="11" y="52"/>
                </a:lnTo>
                <a:lnTo>
                  <a:pt x="17" y="51"/>
                </a:lnTo>
                <a:lnTo>
                  <a:pt x="26" y="52"/>
                </a:lnTo>
                <a:lnTo>
                  <a:pt x="24" y="48"/>
                </a:lnTo>
                <a:lnTo>
                  <a:pt x="16" y="48"/>
                </a:lnTo>
                <a:lnTo>
                  <a:pt x="11" y="49"/>
                </a:lnTo>
                <a:lnTo>
                  <a:pt x="7" y="45"/>
                </a:lnTo>
                <a:lnTo>
                  <a:pt x="5" y="39"/>
                </a:lnTo>
                <a:lnTo>
                  <a:pt x="2" y="35"/>
                </a:lnTo>
                <a:lnTo>
                  <a:pt x="0" y="31"/>
                </a:lnTo>
                <a:lnTo>
                  <a:pt x="5" y="27"/>
                </a:lnTo>
                <a:lnTo>
                  <a:pt x="9" y="20"/>
                </a:lnTo>
                <a:lnTo>
                  <a:pt x="8" y="14"/>
                </a:lnTo>
                <a:lnTo>
                  <a:pt x="19" y="14"/>
                </a:lnTo>
                <a:lnTo>
                  <a:pt x="23" y="9"/>
                </a:lnTo>
                <a:lnTo>
                  <a:pt x="27" y="9"/>
                </a:lnTo>
                <a:lnTo>
                  <a:pt x="33" y="7"/>
                </a:lnTo>
                <a:lnTo>
                  <a:pt x="39" y="5"/>
                </a:lnTo>
                <a:lnTo>
                  <a:pt x="45" y="6"/>
                </a:lnTo>
                <a:lnTo>
                  <a:pt x="50" y="9"/>
                </a:lnTo>
                <a:lnTo>
                  <a:pt x="55" y="8"/>
                </a:lnTo>
                <a:lnTo>
                  <a:pt x="57" y="0"/>
                </a:lnTo>
                <a:lnTo>
                  <a:pt x="60" y="5"/>
                </a:lnTo>
                <a:lnTo>
                  <a:pt x="59" y="11"/>
                </a:lnTo>
                <a:lnTo>
                  <a:pt x="55" y="1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83" name="Freeform 383">
            <a:extLst>
              <a:ext uri="{C183D7F6-B498-43B3-948B-1728B52AA6E4}">
                <adec:decorative xmlns:adec="http://schemas.microsoft.com/office/drawing/2017/decorative" val="1"/>
              </a:ext>
            </a:extLst>
          </p:cNvPr>
          <p:cNvSpPr>
            <a:spLocks/>
          </p:cNvSpPr>
          <p:nvPr/>
        </p:nvSpPr>
        <p:spPr bwMode="gray">
          <a:xfrm>
            <a:off x="7869573" y="3765532"/>
            <a:ext cx="7463" cy="7461"/>
          </a:xfrm>
          <a:custGeom>
            <a:avLst/>
            <a:gdLst>
              <a:gd name="T0" fmla="*/ 2147483647 w 3"/>
              <a:gd name="T1" fmla="*/ 2147483647 h 3"/>
              <a:gd name="T2" fmla="*/ 0 w 3"/>
              <a:gd name="T3" fmla="*/ 2147483647 h 3"/>
              <a:gd name="T4" fmla="*/ 2147483647 w 3"/>
              <a:gd name="T5" fmla="*/ 0 h 3"/>
              <a:gd name="T6" fmla="*/ 2147483647 w 3"/>
              <a:gd name="T7" fmla="*/ 2147483647 h 3"/>
              <a:gd name="T8" fmla="*/ 2147483647 w 3"/>
              <a:gd name="T9" fmla="*/ 2147483647 h 3"/>
              <a:gd name="T10" fmla="*/ 2147483647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3"/>
                </a:moveTo>
                <a:lnTo>
                  <a:pt x="0" y="2"/>
                </a:lnTo>
                <a:lnTo>
                  <a:pt x="1" y="0"/>
                </a:lnTo>
                <a:lnTo>
                  <a:pt x="3" y="1"/>
                </a:lnTo>
                <a:lnTo>
                  <a:pt x="3" y="2"/>
                </a:lnTo>
                <a:lnTo>
                  <a:pt x="1"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84" name="Freeform 384">
            <a:extLst>
              <a:ext uri="{C183D7F6-B498-43B3-948B-1728B52AA6E4}">
                <adec:decorative xmlns:adec="http://schemas.microsoft.com/office/drawing/2017/decorative" val="1"/>
              </a:ext>
            </a:extLst>
          </p:cNvPr>
          <p:cNvSpPr>
            <a:spLocks/>
          </p:cNvSpPr>
          <p:nvPr/>
        </p:nvSpPr>
        <p:spPr bwMode="gray">
          <a:xfrm>
            <a:off x="7914349" y="2495174"/>
            <a:ext cx="832087" cy="1227453"/>
          </a:xfrm>
          <a:custGeom>
            <a:avLst/>
            <a:gdLst>
              <a:gd name="T0" fmla="*/ 2147483647 w 342"/>
              <a:gd name="T1" fmla="*/ 2147483647 h 506"/>
              <a:gd name="T2" fmla="*/ 2147483647 w 342"/>
              <a:gd name="T3" fmla="*/ 2147483647 h 506"/>
              <a:gd name="T4" fmla="*/ 2147483647 w 342"/>
              <a:gd name="T5" fmla="*/ 2147483647 h 506"/>
              <a:gd name="T6" fmla="*/ 2147483647 w 342"/>
              <a:gd name="T7" fmla="*/ 2147483647 h 506"/>
              <a:gd name="T8" fmla="*/ 2147483647 w 342"/>
              <a:gd name="T9" fmla="*/ 2147483647 h 506"/>
              <a:gd name="T10" fmla="*/ 2147483647 w 342"/>
              <a:gd name="T11" fmla="*/ 2147483647 h 506"/>
              <a:gd name="T12" fmla="*/ 2147483647 w 342"/>
              <a:gd name="T13" fmla="*/ 2147483647 h 506"/>
              <a:gd name="T14" fmla="*/ 2147483647 w 342"/>
              <a:gd name="T15" fmla="*/ 2147483647 h 506"/>
              <a:gd name="T16" fmla="*/ 2147483647 w 342"/>
              <a:gd name="T17" fmla="*/ 2147483647 h 506"/>
              <a:gd name="T18" fmla="*/ 2147483647 w 342"/>
              <a:gd name="T19" fmla="*/ 2147483647 h 506"/>
              <a:gd name="T20" fmla="*/ 2147483647 w 342"/>
              <a:gd name="T21" fmla="*/ 2147483647 h 506"/>
              <a:gd name="T22" fmla="*/ 2147483647 w 342"/>
              <a:gd name="T23" fmla="*/ 2147483647 h 506"/>
              <a:gd name="T24" fmla="*/ 2147483647 w 342"/>
              <a:gd name="T25" fmla="*/ 2147483647 h 506"/>
              <a:gd name="T26" fmla="*/ 2147483647 w 342"/>
              <a:gd name="T27" fmla="*/ 2147483647 h 506"/>
              <a:gd name="T28" fmla="*/ 2147483647 w 342"/>
              <a:gd name="T29" fmla="*/ 2147483647 h 506"/>
              <a:gd name="T30" fmla="*/ 2147483647 w 342"/>
              <a:gd name="T31" fmla="*/ 2147483647 h 506"/>
              <a:gd name="T32" fmla="*/ 2147483647 w 342"/>
              <a:gd name="T33" fmla="*/ 2147483647 h 506"/>
              <a:gd name="T34" fmla="*/ 2147483647 w 342"/>
              <a:gd name="T35" fmla="*/ 2147483647 h 506"/>
              <a:gd name="T36" fmla="*/ 2147483647 w 342"/>
              <a:gd name="T37" fmla="*/ 2147483647 h 506"/>
              <a:gd name="T38" fmla="*/ 2147483647 w 342"/>
              <a:gd name="T39" fmla="*/ 2147483647 h 506"/>
              <a:gd name="T40" fmla="*/ 2147483647 w 342"/>
              <a:gd name="T41" fmla="*/ 2147483647 h 506"/>
              <a:gd name="T42" fmla="*/ 2147483647 w 342"/>
              <a:gd name="T43" fmla="*/ 2147483647 h 506"/>
              <a:gd name="T44" fmla="*/ 2147483647 w 342"/>
              <a:gd name="T45" fmla="*/ 2147483647 h 506"/>
              <a:gd name="T46" fmla="*/ 2147483647 w 342"/>
              <a:gd name="T47" fmla="*/ 2147483647 h 506"/>
              <a:gd name="T48" fmla="*/ 2147483647 w 342"/>
              <a:gd name="T49" fmla="*/ 2147483647 h 506"/>
              <a:gd name="T50" fmla="*/ 2147483647 w 342"/>
              <a:gd name="T51" fmla="*/ 2147483647 h 506"/>
              <a:gd name="T52" fmla="*/ 2147483647 w 342"/>
              <a:gd name="T53" fmla="*/ 2147483647 h 506"/>
              <a:gd name="T54" fmla="*/ 2147483647 w 342"/>
              <a:gd name="T55" fmla="*/ 2147483647 h 506"/>
              <a:gd name="T56" fmla="*/ 2147483647 w 342"/>
              <a:gd name="T57" fmla="*/ 2147483647 h 506"/>
              <a:gd name="T58" fmla="*/ 2147483647 w 342"/>
              <a:gd name="T59" fmla="*/ 2147483647 h 506"/>
              <a:gd name="T60" fmla="*/ 2147483647 w 342"/>
              <a:gd name="T61" fmla="*/ 2147483647 h 506"/>
              <a:gd name="T62" fmla="*/ 2147483647 w 342"/>
              <a:gd name="T63" fmla="*/ 2147483647 h 506"/>
              <a:gd name="T64" fmla="*/ 2147483647 w 342"/>
              <a:gd name="T65" fmla="*/ 2147483647 h 506"/>
              <a:gd name="T66" fmla="*/ 2147483647 w 342"/>
              <a:gd name="T67" fmla="*/ 2147483647 h 506"/>
              <a:gd name="T68" fmla="*/ 2147483647 w 342"/>
              <a:gd name="T69" fmla="*/ 2147483647 h 506"/>
              <a:gd name="T70" fmla="*/ 2147483647 w 342"/>
              <a:gd name="T71" fmla="*/ 2147483647 h 506"/>
              <a:gd name="T72" fmla="*/ 2147483647 w 342"/>
              <a:gd name="T73" fmla="*/ 2147483647 h 506"/>
              <a:gd name="T74" fmla="*/ 2147483647 w 342"/>
              <a:gd name="T75" fmla="*/ 2147483647 h 506"/>
              <a:gd name="T76" fmla="*/ 2147483647 w 342"/>
              <a:gd name="T77" fmla="*/ 2147483647 h 506"/>
              <a:gd name="T78" fmla="*/ 2147483647 w 342"/>
              <a:gd name="T79" fmla="*/ 2147483647 h 506"/>
              <a:gd name="T80" fmla="*/ 2147483647 w 342"/>
              <a:gd name="T81" fmla="*/ 2147483647 h 506"/>
              <a:gd name="T82" fmla="*/ 2147483647 w 342"/>
              <a:gd name="T83" fmla="*/ 2147483647 h 506"/>
              <a:gd name="T84" fmla="*/ 2147483647 w 342"/>
              <a:gd name="T85" fmla="*/ 2147483647 h 506"/>
              <a:gd name="T86" fmla="*/ 2147483647 w 342"/>
              <a:gd name="T87" fmla="*/ 2147483647 h 506"/>
              <a:gd name="T88" fmla="*/ 2147483647 w 342"/>
              <a:gd name="T89" fmla="*/ 2147483647 h 506"/>
              <a:gd name="T90" fmla="*/ 2147483647 w 342"/>
              <a:gd name="T91" fmla="*/ 2147483647 h 506"/>
              <a:gd name="T92" fmla="*/ 2147483647 w 342"/>
              <a:gd name="T93" fmla="*/ 2147483647 h 506"/>
              <a:gd name="T94" fmla="*/ 2147483647 w 342"/>
              <a:gd name="T95" fmla="*/ 2147483647 h 506"/>
              <a:gd name="T96" fmla="*/ 2147483647 w 342"/>
              <a:gd name="T97" fmla="*/ 2147483647 h 506"/>
              <a:gd name="T98" fmla="*/ 2147483647 w 342"/>
              <a:gd name="T99" fmla="*/ 2147483647 h 506"/>
              <a:gd name="T100" fmla="*/ 2147483647 w 342"/>
              <a:gd name="T101" fmla="*/ 2147483647 h 506"/>
              <a:gd name="T102" fmla="*/ 2147483647 w 342"/>
              <a:gd name="T103" fmla="*/ 2147483647 h 506"/>
              <a:gd name="T104" fmla="*/ 2147483647 w 342"/>
              <a:gd name="T105" fmla="*/ 2147483647 h 506"/>
              <a:gd name="T106" fmla="*/ 2147483647 w 342"/>
              <a:gd name="T107" fmla="*/ 2147483647 h 50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42"/>
              <a:gd name="T163" fmla="*/ 0 h 506"/>
              <a:gd name="T164" fmla="*/ 342 w 342"/>
              <a:gd name="T165" fmla="*/ 506 h 50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42" h="506">
                <a:moveTo>
                  <a:pt x="300" y="362"/>
                </a:moveTo>
                <a:lnTo>
                  <a:pt x="300" y="369"/>
                </a:lnTo>
                <a:lnTo>
                  <a:pt x="287" y="365"/>
                </a:lnTo>
                <a:lnTo>
                  <a:pt x="283" y="360"/>
                </a:lnTo>
                <a:lnTo>
                  <a:pt x="266" y="360"/>
                </a:lnTo>
                <a:lnTo>
                  <a:pt x="261" y="366"/>
                </a:lnTo>
                <a:lnTo>
                  <a:pt x="258" y="366"/>
                </a:lnTo>
                <a:lnTo>
                  <a:pt x="254" y="362"/>
                </a:lnTo>
                <a:lnTo>
                  <a:pt x="249" y="363"/>
                </a:lnTo>
                <a:lnTo>
                  <a:pt x="243" y="355"/>
                </a:lnTo>
                <a:lnTo>
                  <a:pt x="235" y="355"/>
                </a:lnTo>
                <a:lnTo>
                  <a:pt x="231" y="352"/>
                </a:lnTo>
                <a:lnTo>
                  <a:pt x="222" y="352"/>
                </a:lnTo>
                <a:lnTo>
                  <a:pt x="217" y="346"/>
                </a:lnTo>
                <a:lnTo>
                  <a:pt x="197" y="360"/>
                </a:lnTo>
                <a:lnTo>
                  <a:pt x="197" y="372"/>
                </a:lnTo>
                <a:lnTo>
                  <a:pt x="191" y="373"/>
                </a:lnTo>
                <a:lnTo>
                  <a:pt x="188" y="368"/>
                </a:lnTo>
                <a:lnTo>
                  <a:pt x="182" y="369"/>
                </a:lnTo>
                <a:lnTo>
                  <a:pt x="179" y="410"/>
                </a:lnTo>
                <a:lnTo>
                  <a:pt x="193" y="413"/>
                </a:lnTo>
                <a:lnTo>
                  <a:pt x="199" y="421"/>
                </a:lnTo>
                <a:lnTo>
                  <a:pt x="197" y="431"/>
                </a:lnTo>
                <a:lnTo>
                  <a:pt x="201" y="434"/>
                </a:lnTo>
                <a:lnTo>
                  <a:pt x="199" y="435"/>
                </a:lnTo>
                <a:lnTo>
                  <a:pt x="193" y="440"/>
                </a:lnTo>
                <a:lnTo>
                  <a:pt x="189" y="442"/>
                </a:lnTo>
                <a:lnTo>
                  <a:pt x="188" y="443"/>
                </a:lnTo>
                <a:lnTo>
                  <a:pt x="185" y="443"/>
                </a:lnTo>
                <a:lnTo>
                  <a:pt x="182" y="448"/>
                </a:lnTo>
                <a:lnTo>
                  <a:pt x="180" y="454"/>
                </a:lnTo>
                <a:lnTo>
                  <a:pt x="177" y="455"/>
                </a:lnTo>
                <a:lnTo>
                  <a:pt x="177" y="457"/>
                </a:lnTo>
                <a:lnTo>
                  <a:pt x="178" y="459"/>
                </a:lnTo>
                <a:lnTo>
                  <a:pt x="179" y="463"/>
                </a:lnTo>
                <a:lnTo>
                  <a:pt x="182" y="466"/>
                </a:lnTo>
                <a:lnTo>
                  <a:pt x="184" y="469"/>
                </a:lnTo>
                <a:lnTo>
                  <a:pt x="185" y="475"/>
                </a:lnTo>
                <a:lnTo>
                  <a:pt x="185" y="478"/>
                </a:lnTo>
                <a:lnTo>
                  <a:pt x="185" y="481"/>
                </a:lnTo>
                <a:lnTo>
                  <a:pt x="187" y="483"/>
                </a:lnTo>
                <a:lnTo>
                  <a:pt x="188" y="486"/>
                </a:lnTo>
                <a:lnTo>
                  <a:pt x="189" y="488"/>
                </a:lnTo>
                <a:lnTo>
                  <a:pt x="191" y="490"/>
                </a:lnTo>
                <a:lnTo>
                  <a:pt x="192" y="494"/>
                </a:lnTo>
                <a:lnTo>
                  <a:pt x="194" y="496"/>
                </a:lnTo>
                <a:lnTo>
                  <a:pt x="194" y="504"/>
                </a:lnTo>
                <a:lnTo>
                  <a:pt x="188" y="506"/>
                </a:lnTo>
                <a:lnTo>
                  <a:pt x="175" y="500"/>
                </a:lnTo>
                <a:lnTo>
                  <a:pt x="171" y="494"/>
                </a:lnTo>
                <a:lnTo>
                  <a:pt x="168" y="494"/>
                </a:lnTo>
                <a:lnTo>
                  <a:pt x="156" y="485"/>
                </a:lnTo>
                <a:lnTo>
                  <a:pt x="143" y="479"/>
                </a:lnTo>
                <a:lnTo>
                  <a:pt x="139" y="480"/>
                </a:lnTo>
                <a:lnTo>
                  <a:pt x="125" y="478"/>
                </a:lnTo>
                <a:lnTo>
                  <a:pt x="113" y="475"/>
                </a:lnTo>
                <a:lnTo>
                  <a:pt x="108" y="471"/>
                </a:lnTo>
                <a:lnTo>
                  <a:pt x="99" y="460"/>
                </a:lnTo>
                <a:lnTo>
                  <a:pt x="95" y="460"/>
                </a:lnTo>
                <a:lnTo>
                  <a:pt x="92" y="457"/>
                </a:lnTo>
                <a:lnTo>
                  <a:pt x="89" y="455"/>
                </a:lnTo>
                <a:lnTo>
                  <a:pt x="87" y="451"/>
                </a:lnTo>
                <a:lnTo>
                  <a:pt x="86" y="448"/>
                </a:lnTo>
                <a:lnTo>
                  <a:pt x="92" y="447"/>
                </a:lnTo>
                <a:lnTo>
                  <a:pt x="92" y="445"/>
                </a:lnTo>
                <a:lnTo>
                  <a:pt x="97" y="440"/>
                </a:lnTo>
                <a:lnTo>
                  <a:pt x="98" y="437"/>
                </a:lnTo>
                <a:lnTo>
                  <a:pt x="95" y="431"/>
                </a:lnTo>
                <a:lnTo>
                  <a:pt x="103" y="426"/>
                </a:lnTo>
                <a:lnTo>
                  <a:pt x="102" y="424"/>
                </a:lnTo>
                <a:lnTo>
                  <a:pt x="93" y="427"/>
                </a:lnTo>
                <a:lnTo>
                  <a:pt x="99" y="416"/>
                </a:lnTo>
                <a:lnTo>
                  <a:pt x="105" y="409"/>
                </a:lnTo>
                <a:lnTo>
                  <a:pt x="109" y="410"/>
                </a:lnTo>
                <a:lnTo>
                  <a:pt x="110" y="398"/>
                </a:lnTo>
                <a:lnTo>
                  <a:pt x="116" y="391"/>
                </a:lnTo>
                <a:lnTo>
                  <a:pt x="103" y="378"/>
                </a:lnTo>
                <a:lnTo>
                  <a:pt x="97" y="378"/>
                </a:lnTo>
                <a:lnTo>
                  <a:pt x="89" y="371"/>
                </a:lnTo>
                <a:lnTo>
                  <a:pt x="74" y="372"/>
                </a:lnTo>
                <a:lnTo>
                  <a:pt x="70" y="366"/>
                </a:lnTo>
                <a:lnTo>
                  <a:pt x="70" y="360"/>
                </a:lnTo>
                <a:lnTo>
                  <a:pt x="63" y="359"/>
                </a:lnTo>
                <a:lnTo>
                  <a:pt x="59" y="342"/>
                </a:lnTo>
                <a:lnTo>
                  <a:pt x="47" y="341"/>
                </a:lnTo>
                <a:lnTo>
                  <a:pt x="40" y="345"/>
                </a:lnTo>
                <a:lnTo>
                  <a:pt x="38" y="337"/>
                </a:lnTo>
                <a:lnTo>
                  <a:pt x="34" y="333"/>
                </a:lnTo>
                <a:lnTo>
                  <a:pt x="33" y="327"/>
                </a:lnTo>
                <a:lnTo>
                  <a:pt x="38" y="327"/>
                </a:lnTo>
                <a:lnTo>
                  <a:pt x="42" y="330"/>
                </a:lnTo>
                <a:lnTo>
                  <a:pt x="45" y="330"/>
                </a:lnTo>
                <a:lnTo>
                  <a:pt x="47" y="322"/>
                </a:lnTo>
                <a:lnTo>
                  <a:pt x="38" y="312"/>
                </a:lnTo>
                <a:lnTo>
                  <a:pt x="33" y="303"/>
                </a:lnTo>
                <a:lnTo>
                  <a:pt x="32" y="287"/>
                </a:lnTo>
                <a:lnTo>
                  <a:pt x="28" y="282"/>
                </a:lnTo>
                <a:lnTo>
                  <a:pt x="22" y="281"/>
                </a:lnTo>
                <a:lnTo>
                  <a:pt x="17" y="282"/>
                </a:lnTo>
                <a:lnTo>
                  <a:pt x="12" y="277"/>
                </a:lnTo>
                <a:lnTo>
                  <a:pt x="6" y="277"/>
                </a:lnTo>
                <a:lnTo>
                  <a:pt x="7" y="264"/>
                </a:lnTo>
                <a:lnTo>
                  <a:pt x="3" y="258"/>
                </a:lnTo>
                <a:lnTo>
                  <a:pt x="3" y="247"/>
                </a:lnTo>
                <a:lnTo>
                  <a:pt x="3" y="238"/>
                </a:lnTo>
                <a:lnTo>
                  <a:pt x="0" y="230"/>
                </a:lnTo>
                <a:lnTo>
                  <a:pt x="3" y="214"/>
                </a:lnTo>
                <a:lnTo>
                  <a:pt x="8" y="209"/>
                </a:lnTo>
                <a:lnTo>
                  <a:pt x="7" y="206"/>
                </a:lnTo>
                <a:lnTo>
                  <a:pt x="13" y="206"/>
                </a:lnTo>
                <a:lnTo>
                  <a:pt x="14" y="204"/>
                </a:lnTo>
                <a:lnTo>
                  <a:pt x="24" y="205"/>
                </a:lnTo>
                <a:lnTo>
                  <a:pt x="26" y="198"/>
                </a:lnTo>
                <a:lnTo>
                  <a:pt x="21" y="197"/>
                </a:lnTo>
                <a:lnTo>
                  <a:pt x="15" y="197"/>
                </a:lnTo>
                <a:lnTo>
                  <a:pt x="10" y="195"/>
                </a:lnTo>
                <a:lnTo>
                  <a:pt x="11" y="188"/>
                </a:lnTo>
                <a:lnTo>
                  <a:pt x="13" y="178"/>
                </a:lnTo>
                <a:lnTo>
                  <a:pt x="23" y="163"/>
                </a:lnTo>
                <a:lnTo>
                  <a:pt x="40" y="141"/>
                </a:lnTo>
                <a:lnTo>
                  <a:pt x="32" y="130"/>
                </a:lnTo>
                <a:lnTo>
                  <a:pt x="26" y="128"/>
                </a:lnTo>
                <a:lnTo>
                  <a:pt x="24" y="122"/>
                </a:lnTo>
                <a:lnTo>
                  <a:pt x="28" y="115"/>
                </a:lnTo>
                <a:lnTo>
                  <a:pt x="28" y="109"/>
                </a:lnTo>
                <a:lnTo>
                  <a:pt x="24" y="101"/>
                </a:lnTo>
                <a:lnTo>
                  <a:pt x="26" y="96"/>
                </a:lnTo>
                <a:lnTo>
                  <a:pt x="22" y="92"/>
                </a:lnTo>
                <a:lnTo>
                  <a:pt x="24" y="83"/>
                </a:lnTo>
                <a:lnTo>
                  <a:pt x="23" y="75"/>
                </a:lnTo>
                <a:lnTo>
                  <a:pt x="24" y="63"/>
                </a:lnTo>
                <a:lnTo>
                  <a:pt x="15" y="48"/>
                </a:lnTo>
                <a:lnTo>
                  <a:pt x="21" y="40"/>
                </a:lnTo>
                <a:lnTo>
                  <a:pt x="17" y="31"/>
                </a:lnTo>
                <a:lnTo>
                  <a:pt x="9" y="26"/>
                </a:lnTo>
                <a:lnTo>
                  <a:pt x="9" y="21"/>
                </a:lnTo>
                <a:lnTo>
                  <a:pt x="15" y="13"/>
                </a:lnTo>
                <a:lnTo>
                  <a:pt x="20" y="11"/>
                </a:lnTo>
                <a:lnTo>
                  <a:pt x="21" y="8"/>
                </a:lnTo>
                <a:lnTo>
                  <a:pt x="33" y="3"/>
                </a:lnTo>
                <a:lnTo>
                  <a:pt x="38" y="3"/>
                </a:lnTo>
                <a:lnTo>
                  <a:pt x="38" y="1"/>
                </a:lnTo>
                <a:lnTo>
                  <a:pt x="43" y="0"/>
                </a:lnTo>
                <a:lnTo>
                  <a:pt x="50" y="3"/>
                </a:lnTo>
                <a:lnTo>
                  <a:pt x="50" y="5"/>
                </a:lnTo>
                <a:lnTo>
                  <a:pt x="44" y="6"/>
                </a:lnTo>
                <a:lnTo>
                  <a:pt x="46" y="9"/>
                </a:lnTo>
                <a:lnTo>
                  <a:pt x="52" y="10"/>
                </a:lnTo>
                <a:lnTo>
                  <a:pt x="56" y="12"/>
                </a:lnTo>
                <a:lnTo>
                  <a:pt x="65" y="11"/>
                </a:lnTo>
                <a:lnTo>
                  <a:pt x="79" y="14"/>
                </a:lnTo>
                <a:lnTo>
                  <a:pt x="92" y="23"/>
                </a:lnTo>
                <a:lnTo>
                  <a:pt x="103" y="27"/>
                </a:lnTo>
                <a:lnTo>
                  <a:pt x="108" y="29"/>
                </a:lnTo>
                <a:lnTo>
                  <a:pt x="112" y="32"/>
                </a:lnTo>
                <a:lnTo>
                  <a:pt x="116" y="32"/>
                </a:lnTo>
                <a:lnTo>
                  <a:pt x="121" y="35"/>
                </a:lnTo>
                <a:lnTo>
                  <a:pt x="125" y="38"/>
                </a:lnTo>
                <a:lnTo>
                  <a:pt x="125" y="52"/>
                </a:lnTo>
                <a:lnTo>
                  <a:pt x="106" y="66"/>
                </a:lnTo>
                <a:lnTo>
                  <a:pt x="95" y="66"/>
                </a:lnTo>
                <a:lnTo>
                  <a:pt x="82" y="61"/>
                </a:lnTo>
                <a:lnTo>
                  <a:pt x="70" y="56"/>
                </a:lnTo>
                <a:lnTo>
                  <a:pt x="61" y="52"/>
                </a:lnTo>
                <a:lnTo>
                  <a:pt x="55" y="52"/>
                </a:lnTo>
                <a:lnTo>
                  <a:pt x="44" y="45"/>
                </a:lnTo>
                <a:lnTo>
                  <a:pt x="44" y="50"/>
                </a:lnTo>
                <a:lnTo>
                  <a:pt x="55" y="58"/>
                </a:lnTo>
                <a:lnTo>
                  <a:pt x="66" y="70"/>
                </a:lnTo>
                <a:lnTo>
                  <a:pt x="67" y="77"/>
                </a:lnTo>
                <a:lnTo>
                  <a:pt x="62" y="85"/>
                </a:lnTo>
                <a:lnTo>
                  <a:pt x="67" y="91"/>
                </a:lnTo>
                <a:lnTo>
                  <a:pt x="66" y="104"/>
                </a:lnTo>
                <a:lnTo>
                  <a:pt x="66" y="109"/>
                </a:lnTo>
                <a:lnTo>
                  <a:pt x="74" y="107"/>
                </a:lnTo>
                <a:lnTo>
                  <a:pt x="82" y="118"/>
                </a:lnTo>
                <a:lnTo>
                  <a:pt x="94" y="116"/>
                </a:lnTo>
                <a:lnTo>
                  <a:pt x="96" y="111"/>
                </a:lnTo>
                <a:lnTo>
                  <a:pt x="92" y="108"/>
                </a:lnTo>
                <a:lnTo>
                  <a:pt x="88" y="106"/>
                </a:lnTo>
                <a:lnTo>
                  <a:pt x="82" y="96"/>
                </a:lnTo>
                <a:lnTo>
                  <a:pt x="84" y="88"/>
                </a:lnTo>
                <a:lnTo>
                  <a:pt x="89" y="89"/>
                </a:lnTo>
                <a:lnTo>
                  <a:pt x="92" y="94"/>
                </a:lnTo>
                <a:lnTo>
                  <a:pt x="105" y="101"/>
                </a:lnTo>
                <a:lnTo>
                  <a:pt x="115" y="100"/>
                </a:lnTo>
                <a:lnTo>
                  <a:pt x="118" y="94"/>
                </a:lnTo>
                <a:lnTo>
                  <a:pt x="110" y="79"/>
                </a:lnTo>
                <a:lnTo>
                  <a:pt x="122" y="68"/>
                </a:lnTo>
                <a:lnTo>
                  <a:pt x="130" y="63"/>
                </a:lnTo>
                <a:lnTo>
                  <a:pt x="131" y="55"/>
                </a:lnTo>
                <a:lnTo>
                  <a:pt x="140" y="56"/>
                </a:lnTo>
                <a:lnTo>
                  <a:pt x="151" y="64"/>
                </a:lnTo>
                <a:lnTo>
                  <a:pt x="156" y="48"/>
                </a:lnTo>
                <a:lnTo>
                  <a:pt x="149" y="44"/>
                </a:lnTo>
                <a:lnTo>
                  <a:pt x="149" y="41"/>
                </a:lnTo>
                <a:lnTo>
                  <a:pt x="152" y="38"/>
                </a:lnTo>
                <a:lnTo>
                  <a:pt x="152" y="30"/>
                </a:lnTo>
                <a:lnTo>
                  <a:pt x="149" y="28"/>
                </a:lnTo>
                <a:lnTo>
                  <a:pt x="143" y="24"/>
                </a:lnTo>
                <a:lnTo>
                  <a:pt x="144" y="22"/>
                </a:lnTo>
                <a:lnTo>
                  <a:pt x="148" y="21"/>
                </a:lnTo>
                <a:lnTo>
                  <a:pt x="160" y="23"/>
                </a:lnTo>
                <a:lnTo>
                  <a:pt x="171" y="26"/>
                </a:lnTo>
                <a:lnTo>
                  <a:pt x="177" y="34"/>
                </a:lnTo>
                <a:lnTo>
                  <a:pt x="164" y="36"/>
                </a:lnTo>
                <a:lnTo>
                  <a:pt x="164" y="38"/>
                </a:lnTo>
                <a:lnTo>
                  <a:pt x="160" y="41"/>
                </a:lnTo>
                <a:lnTo>
                  <a:pt x="165" y="44"/>
                </a:lnTo>
                <a:lnTo>
                  <a:pt x="166" y="47"/>
                </a:lnTo>
                <a:lnTo>
                  <a:pt x="177" y="50"/>
                </a:lnTo>
                <a:lnTo>
                  <a:pt x="185" y="47"/>
                </a:lnTo>
                <a:lnTo>
                  <a:pt x="187" y="42"/>
                </a:lnTo>
                <a:lnTo>
                  <a:pt x="185" y="37"/>
                </a:lnTo>
                <a:lnTo>
                  <a:pt x="189" y="36"/>
                </a:lnTo>
                <a:lnTo>
                  <a:pt x="193" y="39"/>
                </a:lnTo>
                <a:lnTo>
                  <a:pt x="195" y="38"/>
                </a:lnTo>
                <a:lnTo>
                  <a:pt x="195" y="35"/>
                </a:lnTo>
                <a:lnTo>
                  <a:pt x="203" y="35"/>
                </a:lnTo>
                <a:lnTo>
                  <a:pt x="209" y="31"/>
                </a:lnTo>
                <a:lnTo>
                  <a:pt x="214" y="26"/>
                </a:lnTo>
                <a:lnTo>
                  <a:pt x="223" y="23"/>
                </a:lnTo>
                <a:lnTo>
                  <a:pt x="226" y="24"/>
                </a:lnTo>
                <a:lnTo>
                  <a:pt x="227" y="27"/>
                </a:lnTo>
                <a:lnTo>
                  <a:pt x="231" y="25"/>
                </a:lnTo>
                <a:lnTo>
                  <a:pt x="230" y="22"/>
                </a:lnTo>
                <a:lnTo>
                  <a:pt x="234" y="21"/>
                </a:lnTo>
                <a:lnTo>
                  <a:pt x="239" y="18"/>
                </a:lnTo>
                <a:lnTo>
                  <a:pt x="246" y="17"/>
                </a:lnTo>
                <a:lnTo>
                  <a:pt x="243" y="20"/>
                </a:lnTo>
                <a:lnTo>
                  <a:pt x="245" y="24"/>
                </a:lnTo>
                <a:lnTo>
                  <a:pt x="239" y="27"/>
                </a:lnTo>
                <a:lnTo>
                  <a:pt x="242" y="30"/>
                </a:lnTo>
                <a:lnTo>
                  <a:pt x="247" y="28"/>
                </a:lnTo>
                <a:lnTo>
                  <a:pt x="249" y="29"/>
                </a:lnTo>
                <a:lnTo>
                  <a:pt x="254" y="29"/>
                </a:lnTo>
                <a:lnTo>
                  <a:pt x="254" y="26"/>
                </a:lnTo>
                <a:lnTo>
                  <a:pt x="258" y="23"/>
                </a:lnTo>
                <a:lnTo>
                  <a:pt x="264" y="23"/>
                </a:lnTo>
                <a:lnTo>
                  <a:pt x="264" y="24"/>
                </a:lnTo>
                <a:lnTo>
                  <a:pt x="271" y="24"/>
                </a:lnTo>
                <a:lnTo>
                  <a:pt x="277" y="20"/>
                </a:lnTo>
                <a:lnTo>
                  <a:pt x="282" y="20"/>
                </a:lnTo>
                <a:lnTo>
                  <a:pt x="287" y="17"/>
                </a:lnTo>
                <a:lnTo>
                  <a:pt x="292" y="19"/>
                </a:lnTo>
                <a:lnTo>
                  <a:pt x="292" y="24"/>
                </a:lnTo>
                <a:lnTo>
                  <a:pt x="296" y="26"/>
                </a:lnTo>
                <a:lnTo>
                  <a:pt x="300" y="24"/>
                </a:lnTo>
                <a:lnTo>
                  <a:pt x="299" y="21"/>
                </a:lnTo>
                <a:lnTo>
                  <a:pt x="307" y="19"/>
                </a:lnTo>
                <a:lnTo>
                  <a:pt x="308" y="11"/>
                </a:lnTo>
                <a:lnTo>
                  <a:pt x="304" y="8"/>
                </a:lnTo>
                <a:lnTo>
                  <a:pt x="310" y="3"/>
                </a:lnTo>
                <a:lnTo>
                  <a:pt x="336" y="6"/>
                </a:lnTo>
                <a:lnTo>
                  <a:pt x="341" y="21"/>
                </a:lnTo>
                <a:lnTo>
                  <a:pt x="336" y="25"/>
                </a:lnTo>
                <a:lnTo>
                  <a:pt x="342" y="53"/>
                </a:lnTo>
                <a:lnTo>
                  <a:pt x="340" y="64"/>
                </a:lnTo>
                <a:lnTo>
                  <a:pt x="332" y="68"/>
                </a:lnTo>
                <a:lnTo>
                  <a:pt x="305" y="101"/>
                </a:lnTo>
                <a:lnTo>
                  <a:pt x="302" y="137"/>
                </a:lnTo>
                <a:lnTo>
                  <a:pt x="307" y="144"/>
                </a:lnTo>
                <a:lnTo>
                  <a:pt x="301" y="171"/>
                </a:lnTo>
                <a:lnTo>
                  <a:pt x="297" y="207"/>
                </a:lnTo>
                <a:lnTo>
                  <a:pt x="300" y="226"/>
                </a:lnTo>
                <a:lnTo>
                  <a:pt x="301" y="252"/>
                </a:lnTo>
                <a:lnTo>
                  <a:pt x="297" y="268"/>
                </a:lnTo>
                <a:lnTo>
                  <a:pt x="288" y="273"/>
                </a:lnTo>
                <a:lnTo>
                  <a:pt x="284" y="285"/>
                </a:lnTo>
                <a:lnTo>
                  <a:pt x="292" y="293"/>
                </a:lnTo>
                <a:lnTo>
                  <a:pt x="278" y="323"/>
                </a:lnTo>
                <a:lnTo>
                  <a:pt x="276" y="335"/>
                </a:lnTo>
                <a:lnTo>
                  <a:pt x="291" y="351"/>
                </a:lnTo>
                <a:lnTo>
                  <a:pt x="300" y="36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85" name="Freeform 386">
            <a:extLst>
              <a:ext uri="{C183D7F6-B498-43B3-948B-1728B52AA6E4}">
                <adec:decorative xmlns:adec="http://schemas.microsoft.com/office/drawing/2017/decorative" val="1"/>
              </a:ext>
            </a:extLst>
          </p:cNvPr>
          <p:cNvSpPr>
            <a:spLocks/>
          </p:cNvSpPr>
          <p:nvPr/>
        </p:nvSpPr>
        <p:spPr bwMode="gray">
          <a:xfrm>
            <a:off x="7308008" y="4244947"/>
            <a:ext cx="360073" cy="296604"/>
          </a:xfrm>
          <a:custGeom>
            <a:avLst/>
            <a:gdLst>
              <a:gd name="T0" fmla="*/ 2147483647 w 148"/>
              <a:gd name="T1" fmla="*/ 0 h 122"/>
              <a:gd name="T2" fmla="*/ 2147483647 w 148"/>
              <a:gd name="T3" fmla="*/ 2147483647 h 122"/>
              <a:gd name="T4" fmla="*/ 2147483647 w 148"/>
              <a:gd name="T5" fmla="*/ 2147483647 h 122"/>
              <a:gd name="T6" fmla="*/ 2147483647 w 148"/>
              <a:gd name="T7" fmla="*/ 2147483647 h 122"/>
              <a:gd name="T8" fmla="*/ 2147483647 w 148"/>
              <a:gd name="T9" fmla="*/ 2147483647 h 122"/>
              <a:gd name="T10" fmla="*/ 2147483647 w 148"/>
              <a:gd name="T11" fmla="*/ 2147483647 h 122"/>
              <a:gd name="T12" fmla="*/ 2147483647 w 148"/>
              <a:gd name="T13" fmla="*/ 2147483647 h 122"/>
              <a:gd name="T14" fmla="*/ 2147483647 w 148"/>
              <a:gd name="T15" fmla="*/ 2147483647 h 122"/>
              <a:gd name="T16" fmla="*/ 2147483647 w 148"/>
              <a:gd name="T17" fmla="*/ 2147483647 h 122"/>
              <a:gd name="T18" fmla="*/ 2147483647 w 148"/>
              <a:gd name="T19" fmla="*/ 2147483647 h 122"/>
              <a:gd name="T20" fmla="*/ 2147483647 w 148"/>
              <a:gd name="T21" fmla="*/ 2147483647 h 122"/>
              <a:gd name="T22" fmla="*/ 2147483647 w 148"/>
              <a:gd name="T23" fmla="*/ 2147483647 h 122"/>
              <a:gd name="T24" fmla="*/ 2147483647 w 148"/>
              <a:gd name="T25" fmla="*/ 2147483647 h 122"/>
              <a:gd name="T26" fmla="*/ 2147483647 w 148"/>
              <a:gd name="T27" fmla="*/ 2147483647 h 122"/>
              <a:gd name="T28" fmla="*/ 2147483647 w 148"/>
              <a:gd name="T29" fmla="*/ 2147483647 h 122"/>
              <a:gd name="T30" fmla="*/ 2147483647 w 148"/>
              <a:gd name="T31" fmla="*/ 2147483647 h 122"/>
              <a:gd name="T32" fmla="*/ 2147483647 w 148"/>
              <a:gd name="T33" fmla="*/ 2147483647 h 122"/>
              <a:gd name="T34" fmla="*/ 2147483647 w 148"/>
              <a:gd name="T35" fmla="*/ 2147483647 h 122"/>
              <a:gd name="T36" fmla="*/ 2147483647 w 148"/>
              <a:gd name="T37" fmla="*/ 2147483647 h 122"/>
              <a:gd name="T38" fmla="*/ 2147483647 w 148"/>
              <a:gd name="T39" fmla="*/ 2147483647 h 122"/>
              <a:gd name="T40" fmla="*/ 2147483647 w 148"/>
              <a:gd name="T41" fmla="*/ 2147483647 h 122"/>
              <a:gd name="T42" fmla="*/ 2147483647 w 148"/>
              <a:gd name="T43" fmla="*/ 2147483647 h 122"/>
              <a:gd name="T44" fmla="*/ 2147483647 w 148"/>
              <a:gd name="T45" fmla="*/ 2147483647 h 122"/>
              <a:gd name="T46" fmla="*/ 2147483647 w 148"/>
              <a:gd name="T47" fmla="*/ 2147483647 h 122"/>
              <a:gd name="T48" fmla="*/ 0 w 148"/>
              <a:gd name="T49" fmla="*/ 2147483647 h 122"/>
              <a:gd name="T50" fmla="*/ 0 w 148"/>
              <a:gd name="T51" fmla="*/ 2147483647 h 122"/>
              <a:gd name="T52" fmla="*/ 2147483647 w 148"/>
              <a:gd name="T53" fmla="*/ 2147483647 h 122"/>
              <a:gd name="T54" fmla="*/ 2147483647 w 148"/>
              <a:gd name="T55" fmla="*/ 2147483647 h 122"/>
              <a:gd name="T56" fmla="*/ 2147483647 w 148"/>
              <a:gd name="T57" fmla="*/ 2147483647 h 122"/>
              <a:gd name="T58" fmla="*/ 2147483647 w 148"/>
              <a:gd name="T59" fmla="*/ 2147483647 h 122"/>
              <a:gd name="T60" fmla="*/ 2147483647 w 148"/>
              <a:gd name="T61" fmla="*/ 2147483647 h 122"/>
              <a:gd name="T62" fmla="*/ 2147483647 w 148"/>
              <a:gd name="T63" fmla="*/ 0 h 1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
              <a:gd name="T97" fmla="*/ 0 h 122"/>
              <a:gd name="T98" fmla="*/ 148 w 148"/>
              <a:gd name="T99" fmla="*/ 122 h 1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 h="122">
                <a:moveTo>
                  <a:pt x="110" y="0"/>
                </a:moveTo>
                <a:lnTo>
                  <a:pt x="136" y="7"/>
                </a:lnTo>
                <a:lnTo>
                  <a:pt x="140" y="23"/>
                </a:lnTo>
                <a:lnTo>
                  <a:pt x="148" y="34"/>
                </a:lnTo>
                <a:lnTo>
                  <a:pt x="143" y="42"/>
                </a:lnTo>
                <a:lnTo>
                  <a:pt x="142" y="71"/>
                </a:lnTo>
                <a:lnTo>
                  <a:pt x="126" y="91"/>
                </a:lnTo>
                <a:lnTo>
                  <a:pt x="124" y="104"/>
                </a:lnTo>
                <a:lnTo>
                  <a:pt x="110" y="109"/>
                </a:lnTo>
                <a:lnTo>
                  <a:pt x="93" y="106"/>
                </a:lnTo>
                <a:lnTo>
                  <a:pt x="88" y="112"/>
                </a:lnTo>
                <a:lnTo>
                  <a:pt x="81" y="114"/>
                </a:lnTo>
                <a:lnTo>
                  <a:pt x="74" y="111"/>
                </a:lnTo>
                <a:lnTo>
                  <a:pt x="64" y="111"/>
                </a:lnTo>
                <a:lnTo>
                  <a:pt x="57" y="103"/>
                </a:lnTo>
                <a:lnTo>
                  <a:pt x="43" y="101"/>
                </a:lnTo>
                <a:lnTo>
                  <a:pt x="36" y="107"/>
                </a:lnTo>
                <a:lnTo>
                  <a:pt x="32" y="120"/>
                </a:lnTo>
                <a:lnTo>
                  <a:pt x="28" y="121"/>
                </a:lnTo>
                <a:lnTo>
                  <a:pt x="21" y="122"/>
                </a:lnTo>
                <a:lnTo>
                  <a:pt x="19" y="118"/>
                </a:lnTo>
                <a:lnTo>
                  <a:pt x="11" y="111"/>
                </a:lnTo>
                <a:lnTo>
                  <a:pt x="10" y="104"/>
                </a:lnTo>
                <a:lnTo>
                  <a:pt x="5" y="104"/>
                </a:lnTo>
                <a:lnTo>
                  <a:pt x="0" y="99"/>
                </a:lnTo>
                <a:lnTo>
                  <a:pt x="0" y="92"/>
                </a:lnTo>
                <a:lnTo>
                  <a:pt x="15" y="91"/>
                </a:lnTo>
                <a:lnTo>
                  <a:pt x="20" y="89"/>
                </a:lnTo>
                <a:lnTo>
                  <a:pt x="30" y="87"/>
                </a:lnTo>
                <a:lnTo>
                  <a:pt x="42" y="47"/>
                </a:lnTo>
                <a:lnTo>
                  <a:pt x="52" y="46"/>
                </a:lnTo>
                <a:lnTo>
                  <a:pt x="11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86" name="Freeform 387">
            <a:extLst>
              <a:ext uri="{C183D7F6-B498-43B3-948B-1728B52AA6E4}">
                <adec:decorative xmlns:adec="http://schemas.microsoft.com/office/drawing/2017/decorative" val="1"/>
              </a:ext>
            </a:extLst>
          </p:cNvPr>
          <p:cNvSpPr>
            <a:spLocks/>
          </p:cNvSpPr>
          <p:nvPr/>
        </p:nvSpPr>
        <p:spPr bwMode="gray">
          <a:xfrm>
            <a:off x="6923681" y="4414702"/>
            <a:ext cx="126865" cy="121253"/>
          </a:xfrm>
          <a:custGeom>
            <a:avLst/>
            <a:gdLst>
              <a:gd name="T0" fmla="*/ 2147483647 w 52"/>
              <a:gd name="T1" fmla="*/ 2147483647 h 50"/>
              <a:gd name="T2" fmla="*/ 2147483647 w 52"/>
              <a:gd name="T3" fmla="*/ 2147483647 h 50"/>
              <a:gd name="T4" fmla="*/ 2147483647 w 52"/>
              <a:gd name="T5" fmla="*/ 2147483647 h 50"/>
              <a:gd name="T6" fmla="*/ 2147483647 w 52"/>
              <a:gd name="T7" fmla="*/ 2147483647 h 50"/>
              <a:gd name="T8" fmla="*/ 2147483647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0 w 52"/>
              <a:gd name="T19" fmla="*/ 2147483647 h 50"/>
              <a:gd name="T20" fmla="*/ 2147483647 w 52"/>
              <a:gd name="T21" fmla="*/ 2147483647 h 50"/>
              <a:gd name="T22" fmla="*/ 2147483647 w 52"/>
              <a:gd name="T23" fmla="*/ 2147483647 h 50"/>
              <a:gd name="T24" fmla="*/ 2147483647 w 52"/>
              <a:gd name="T25" fmla="*/ 0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50"/>
              <a:gd name="T86" fmla="*/ 52 w 5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50">
                <a:moveTo>
                  <a:pt x="2" y="46"/>
                </a:moveTo>
                <a:lnTo>
                  <a:pt x="3" y="41"/>
                </a:lnTo>
                <a:lnTo>
                  <a:pt x="18" y="39"/>
                </a:lnTo>
                <a:lnTo>
                  <a:pt x="28" y="42"/>
                </a:lnTo>
                <a:lnTo>
                  <a:pt x="31" y="39"/>
                </a:lnTo>
                <a:lnTo>
                  <a:pt x="28" y="34"/>
                </a:lnTo>
                <a:lnTo>
                  <a:pt x="20" y="32"/>
                </a:lnTo>
                <a:lnTo>
                  <a:pt x="3" y="34"/>
                </a:lnTo>
                <a:lnTo>
                  <a:pt x="1" y="29"/>
                </a:lnTo>
                <a:lnTo>
                  <a:pt x="0" y="22"/>
                </a:lnTo>
                <a:lnTo>
                  <a:pt x="3" y="16"/>
                </a:lnTo>
                <a:lnTo>
                  <a:pt x="6" y="3"/>
                </a:lnTo>
                <a:lnTo>
                  <a:pt x="13" y="0"/>
                </a:lnTo>
                <a:lnTo>
                  <a:pt x="17" y="1"/>
                </a:lnTo>
                <a:lnTo>
                  <a:pt x="23" y="2"/>
                </a:lnTo>
                <a:lnTo>
                  <a:pt x="25" y="3"/>
                </a:lnTo>
                <a:lnTo>
                  <a:pt x="28" y="5"/>
                </a:lnTo>
                <a:lnTo>
                  <a:pt x="31" y="7"/>
                </a:lnTo>
                <a:lnTo>
                  <a:pt x="35" y="13"/>
                </a:lnTo>
                <a:lnTo>
                  <a:pt x="44" y="22"/>
                </a:lnTo>
                <a:lnTo>
                  <a:pt x="46" y="38"/>
                </a:lnTo>
                <a:lnTo>
                  <a:pt x="52" y="43"/>
                </a:lnTo>
                <a:lnTo>
                  <a:pt x="52" y="50"/>
                </a:lnTo>
                <a:lnTo>
                  <a:pt x="39" y="47"/>
                </a:lnTo>
                <a:lnTo>
                  <a:pt x="30" y="47"/>
                </a:lnTo>
                <a:lnTo>
                  <a:pt x="16" y="46"/>
                </a:lnTo>
                <a:lnTo>
                  <a:pt x="5" y="50"/>
                </a:lnTo>
                <a:lnTo>
                  <a:pt x="2" y="4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87" name="Freeform 388">
            <a:extLst>
              <a:ext uri="{C183D7F6-B498-43B3-948B-1728B52AA6E4}">
                <adec:decorative xmlns:adec="http://schemas.microsoft.com/office/drawing/2017/decorative" val="1"/>
              </a:ext>
            </a:extLst>
          </p:cNvPr>
          <p:cNvSpPr>
            <a:spLocks/>
          </p:cNvSpPr>
          <p:nvPr/>
        </p:nvSpPr>
        <p:spPr bwMode="gray">
          <a:xfrm>
            <a:off x="7030023" y="4211370"/>
            <a:ext cx="380596" cy="376817"/>
          </a:xfrm>
          <a:custGeom>
            <a:avLst/>
            <a:gdLst>
              <a:gd name="T0" fmla="*/ 2147483647 w 156"/>
              <a:gd name="T1" fmla="*/ 0 h 155"/>
              <a:gd name="T2" fmla="*/ 2147483647 w 156"/>
              <a:gd name="T3" fmla="*/ 2147483647 h 155"/>
              <a:gd name="T4" fmla="*/ 2147483647 w 156"/>
              <a:gd name="T5" fmla="*/ 2147483647 h 155"/>
              <a:gd name="T6" fmla="*/ 2147483647 w 156"/>
              <a:gd name="T7" fmla="*/ 2147483647 h 155"/>
              <a:gd name="T8" fmla="*/ 2147483647 w 156"/>
              <a:gd name="T9" fmla="*/ 2147483647 h 155"/>
              <a:gd name="T10" fmla="*/ 2147483647 w 156"/>
              <a:gd name="T11" fmla="*/ 2147483647 h 155"/>
              <a:gd name="T12" fmla="*/ 2147483647 w 156"/>
              <a:gd name="T13" fmla="*/ 2147483647 h 155"/>
              <a:gd name="T14" fmla="*/ 2147483647 w 156"/>
              <a:gd name="T15" fmla="*/ 2147483647 h 155"/>
              <a:gd name="T16" fmla="*/ 2147483647 w 156"/>
              <a:gd name="T17" fmla="*/ 2147483647 h 155"/>
              <a:gd name="T18" fmla="*/ 2147483647 w 156"/>
              <a:gd name="T19" fmla="*/ 2147483647 h 155"/>
              <a:gd name="T20" fmla="*/ 2147483647 w 156"/>
              <a:gd name="T21" fmla="*/ 2147483647 h 155"/>
              <a:gd name="T22" fmla="*/ 2147483647 w 156"/>
              <a:gd name="T23" fmla="*/ 2147483647 h 155"/>
              <a:gd name="T24" fmla="*/ 2147483647 w 156"/>
              <a:gd name="T25" fmla="*/ 2147483647 h 155"/>
              <a:gd name="T26" fmla="*/ 2147483647 w 156"/>
              <a:gd name="T27" fmla="*/ 2147483647 h 155"/>
              <a:gd name="T28" fmla="*/ 2147483647 w 156"/>
              <a:gd name="T29" fmla="*/ 2147483647 h 155"/>
              <a:gd name="T30" fmla="*/ 2147483647 w 156"/>
              <a:gd name="T31" fmla="*/ 2147483647 h 155"/>
              <a:gd name="T32" fmla="*/ 2147483647 w 156"/>
              <a:gd name="T33" fmla="*/ 2147483647 h 155"/>
              <a:gd name="T34" fmla="*/ 2147483647 w 156"/>
              <a:gd name="T35" fmla="*/ 2147483647 h 155"/>
              <a:gd name="T36" fmla="*/ 2147483647 w 156"/>
              <a:gd name="T37" fmla="*/ 2147483647 h 155"/>
              <a:gd name="T38" fmla="*/ 2147483647 w 156"/>
              <a:gd name="T39" fmla="*/ 2147483647 h 155"/>
              <a:gd name="T40" fmla="*/ 2147483647 w 156"/>
              <a:gd name="T41" fmla="*/ 2147483647 h 155"/>
              <a:gd name="T42" fmla="*/ 2147483647 w 156"/>
              <a:gd name="T43" fmla="*/ 2147483647 h 155"/>
              <a:gd name="T44" fmla="*/ 2147483647 w 156"/>
              <a:gd name="T45" fmla="*/ 2147483647 h 155"/>
              <a:gd name="T46" fmla="*/ 2147483647 w 156"/>
              <a:gd name="T47" fmla="*/ 2147483647 h 155"/>
              <a:gd name="T48" fmla="*/ 2147483647 w 156"/>
              <a:gd name="T49" fmla="*/ 2147483647 h 155"/>
              <a:gd name="T50" fmla="*/ 2147483647 w 156"/>
              <a:gd name="T51" fmla="*/ 2147483647 h 155"/>
              <a:gd name="T52" fmla="*/ 2147483647 w 156"/>
              <a:gd name="T53" fmla="*/ 2147483647 h 155"/>
              <a:gd name="T54" fmla="*/ 2147483647 w 156"/>
              <a:gd name="T55" fmla="*/ 2147483647 h 155"/>
              <a:gd name="T56" fmla="*/ 2147483647 w 156"/>
              <a:gd name="T57" fmla="*/ 2147483647 h 155"/>
              <a:gd name="T58" fmla="*/ 2147483647 w 156"/>
              <a:gd name="T59" fmla="*/ 2147483647 h 155"/>
              <a:gd name="T60" fmla="*/ 2147483647 w 156"/>
              <a:gd name="T61" fmla="*/ 2147483647 h 155"/>
              <a:gd name="T62" fmla="*/ 2147483647 w 156"/>
              <a:gd name="T63" fmla="*/ 2147483647 h 155"/>
              <a:gd name="T64" fmla="*/ 2147483647 w 156"/>
              <a:gd name="T65" fmla="*/ 2147483647 h 155"/>
              <a:gd name="T66" fmla="*/ 2147483647 w 156"/>
              <a:gd name="T67" fmla="*/ 2147483647 h 155"/>
              <a:gd name="T68" fmla="*/ 0 w 156"/>
              <a:gd name="T69" fmla="*/ 2147483647 h 155"/>
              <a:gd name="T70" fmla="*/ 2147483647 w 156"/>
              <a:gd name="T71" fmla="*/ 2147483647 h 155"/>
              <a:gd name="T72" fmla="*/ 2147483647 w 156"/>
              <a:gd name="T73" fmla="*/ 2147483647 h 155"/>
              <a:gd name="T74" fmla="*/ 2147483647 w 156"/>
              <a:gd name="T75" fmla="*/ 2147483647 h 155"/>
              <a:gd name="T76" fmla="*/ 2147483647 w 156"/>
              <a:gd name="T77" fmla="*/ 2147483647 h 155"/>
              <a:gd name="T78" fmla="*/ 2147483647 w 156"/>
              <a:gd name="T79" fmla="*/ 2147483647 h 155"/>
              <a:gd name="T80" fmla="*/ 2147483647 w 156"/>
              <a:gd name="T81" fmla="*/ 2147483647 h 155"/>
              <a:gd name="T82" fmla="*/ 2147483647 w 156"/>
              <a:gd name="T83" fmla="*/ 2147483647 h 155"/>
              <a:gd name="T84" fmla="*/ 2147483647 w 156"/>
              <a:gd name="T85" fmla="*/ 2147483647 h 155"/>
              <a:gd name="T86" fmla="*/ 2147483647 w 156"/>
              <a:gd name="T87" fmla="*/ 2147483647 h 155"/>
              <a:gd name="T88" fmla="*/ 2147483647 w 156"/>
              <a:gd name="T89" fmla="*/ 0 h 1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55"/>
              <a:gd name="T137" fmla="*/ 156 w 156"/>
              <a:gd name="T138" fmla="*/ 155 h 1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55">
                <a:moveTo>
                  <a:pt x="70" y="0"/>
                </a:moveTo>
                <a:lnTo>
                  <a:pt x="124" y="43"/>
                </a:lnTo>
                <a:lnTo>
                  <a:pt x="128" y="51"/>
                </a:lnTo>
                <a:lnTo>
                  <a:pt x="135" y="50"/>
                </a:lnTo>
                <a:lnTo>
                  <a:pt x="139" y="52"/>
                </a:lnTo>
                <a:lnTo>
                  <a:pt x="140" y="57"/>
                </a:lnTo>
                <a:lnTo>
                  <a:pt x="140" y="62"/>
                </a:lnTo>
                <a:lnTo>
                  <a:pt x="156" y="61"/>
                </a:lnTo>
                <a:lnTo>
                  <a:pt x="144" y="101"/>
                </a:lnTo>
                <a:lnTo>
                  <a:pt x="134" y="103"/>
                </a:lnTo>
                <a:lnTo>
                  <a:pt x="129" y="105"/>
                </a:lnTo>
                <a:lnTo>
                  <a:pt x="114" y="106"/>
                </a:lnTo>
                <a:lnTo>
                  <a:pt x="111" y="103"/>
                </a:lnTo>
                <a:lnTo>
                  <a:pt x="101" y="104"/>
                </a:lnTo>
                <a:lnTo>
                  <a:pt x="97" y="110"/>
                </a:lnTo>
                <a:lnTo>
                  <a:pt x="92" y="110"/>
                </a:lnTo>
                <a:lnTo>
                  <a:pt x="84" y="123"/>
                </a:lnTo>
                <a:lnTo>
                  <a:pt x="77" y="121"/>
                </a:lnTo>
                <a:lnTo>
                  <a:pt x="76" y="125"/>
                </a:lnTo>
                <a:lnTo>
                  <a:pt x="67" y="134"/>
                </a:lnTo>
                <a:lnTo>
                  <a:pt x="68" y="139"/>
                </a:lnTo>
                <a:lnTo>
                  <a:pt x="65" y="141"/>
                </a:lnTo>
                <a:lnTo>
                  <a:pt x="63" y="153"/>
                </a:lnTo>
                <a:lnTo>
                  <a:pt x="57" y="153"/>
                </a:lnTo>
                <a:lnTo>
                  <a:pt x="52" y="148"/>
                </a:lnTo>
                <a:lnTo>
                  <a:pt x="47" y="153"/>
                </a:lnTo>
                <a:lnTo>
                  <a:pt x="38" y="155"/>
                </a:lnTo>
                <a:lnTo>
                  <a:pt x="32" y="140"/>
                </a:lnTo>
                <a:lnTo>
                  <a:pt x="27" y="135"/>
                </a:lnTo>
                <a:lnTo>
                  <a:pt x="25" y="138"/>
                </a:lnTo>
                <a:lnTo>
                  <a:pt x="18" y="139"/>
                </a:lnTo>
                <a:lnTo>
                  <a:pt x="8" y="134"/>
                </a:lnTo>
                <a:lnTo>
                  <a:pt x="8" y="127"/>
                </a:lnTo>
                <a:lnTo>
                  <a:pt x="2" y="122"/>
                </a:lnTo>
                <a:lnTo>
                  <a:pt x="0" y="106"/>
                </a:lnTo>
                <a:lnTo>
                  <a:pt x="2" y="99"/>
                </a:lnTo>
                <a:lnTo>
                  <a:pt x="6" y="98"/>
                </a:lnTo>
                <a:lnTo>
                  <a:pt x="10" y="103"/>
                </a:lnTo>
                <a:lnTo>
                  <a:pt x="15" y="99"/>
                </a:lnTo>
                <a:lnTo>
                  <a:pt x="22" y="100"/>
                </a:lnTo>
                <a:lnTo>
                  <a:pt x="26" y="97"/>
                </a:lnTo>
                <a:lnTo>
                  <a:pt x="28" y="99"/>
                </a:lnTo>
                <a:lnTo>
                  <a:pt x="61" y="98"/>
                </a:lnTo>
                <a:lnTo>
                  <a:pt x="50" y="1"/>
                </a:lnTo>
                <a:lnTo>
                  <a:pt x="7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88" name="Freeform 389">
            <a:extLst>
              <a:ext uri="{C183D7F6-B498-43B3-948B-1728B52AA6E4}">
                <adec:decorative xmlns:adec="http://schemas.microsoft.com/office/drawing/2017/decorative" val="1"/>
              </a:ext>
            </a:extLst>
          </p:cNvPr>
          <p:cNvSpPr>
            <a:spLocks/>
          </p:cNvSpPr>
          <p:nvPr/>
        </p:nvSpPr>
        <p:spPr bwMode="gray">
          <a:xfrm>
            <a:off x="7183009" y="4461338"/>
            <a:ext cx="177239" cy="143639"/>
          </a:xfrm>
          <a:custGeom>
            <a:avLst/>
            <a:gdLst>
              <a:gd name="T0" fmla="*/ 2147483647 w 73"/>
              <a:gd name="T1" fmla="*/ 2147483647 h 59"/>
              <a:gd name="T2" fmla="*/ 2147483647 w 73"/>
              <a:gd name="T3" fmla="*/ 2147483647 h 59"/>
              <a:gd name="T4" fmla="*/ 2147483647 w 73"/>
              <a:gd name="T5" fmla="*/ 2147483647 h 59"/>
              <a:gd name="T6" fmla="*/ 2147483647 w 73"/>
              <a:gd name="T7" fmla="*/ 2147483647 h 59"/>
              <a:gd name="T8" fmla="*/ 2147483647 w 73"/>
              <a:gd name="T9" fmla="*/ 2147483647 h 59"/>
              <a:gd name="T10" fmla="*/ 2147483647 w 73"/>
              <a:gd name="T11" fmla="*/ 2147483647 h 59"/>
              <a:gd name="T12" fmla="*/ 2147483647 w 73"/>
              <a:gd name="T13" fmla="*/ 2147483647 h 59"/>
              <a:gd name="T14" fmla="*/ 2147483647 w 73"/>
              <a:gd name="T15" fmla="*/ 2147483647 h 59"/>
              <a:gd name="T16" fmla="*/ 2147483647 w 73"/>
              <a:gd name="T17" fmla="*/ 2147483647 h 59"/>
              <a:gd name="T18" fmla="*/ 2147483647 w 73"/>
              <a:gd name="T19" fmla="*/ 2147483647 h 59"/>
              <a:gd name="T20" fmla="*/ 2147483647 w 73"/>
              <a:gd name="T21" fmla="*/ 2147483647 h 59"/>
              <a:gd name="T22" fmla="*/ 2147483647 w 73"/>
              <a:gd name="T23" fmla="*/ 2147483647 h 59"/>
              <a:gd name="T24" fmla="*/ 2147483647 w 73"/>
              <a:gd name="T25" fmla="*/ 2147483647 h 59"/>
              <a:gd name="T26" fmla="*/ 2147483647 w 73"/>
              <a:gd name="T27" fmla="*/ 2147483647 h 59"/>
              <a:gd name="T28" fmla="*/ 2147483647 w 73"/>
              <a:gd name="T29" fmla="*/ 2147483647 h 59"/>
              <a:gd name="T30" fmla="*/ 0 w 73"/>
              <a:gd name="T31" fmla="*/ 2147483647 h 59"/>
              <a:gd name="T32" fmla="*/ 2147483647 w 73"/>
              <a:gd name="T33" fmla="*/ 2147483647 h 59"/>
              <a:gd name="T34" fmla="*/ 2147483647 w 73"/>
              <a:gd name="T35" fmla="*/ 2147483647 h 59"/>
              <a:gd name="T36" fmla="*/ 2147483647 w 73"/>
              <a:gd name="T37" fmla="*/ 2147483647 h 59"/>
              <a:gd name="T38" fmla="*/ 2147483647 w 73"/>
              <a:gd name="T39" fmla="*/ 2147483647 h 59"/>
              <a:gd name="T40" fmla="*/ 2147483647 w 73"/>
              <a:gd name="T41" fmla="*/ 2147483647 h 59"/>
              <a:gd name="T42" fmla="*/ 2147483647 w 73"/>
              <a:gd name="T43" fmla="*/ 2147483647 h 59"/>
              <a:gd name="T44" fmla="*/ 2147483647 w 73"/>
              <a:gd name="T45" fmla="*/ 2147483647 h 59"/>
              <a:gd name="T46" fmla="*/ 2147483647 w 73"/>
              <a:gd name="T47" fmla="*/ 2147483647 h 59"/>
              <a:gd name="T48" fmla="*/ 2147483647 w 73"/>
              <a:gd name="T49" fmla="*/ 2147483647 h 59"/>
              <a:gd name="T50" fmla="*/ 2147483647 w 73"/>
              <a:gd name="T51" fmla="*/ 0 h 59"/>
              <a:gd name="T52" fmla="*/ 2147483647 w 73"/>
              <a:gd name="T53" fmla="*/ 2147483647 h 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
              <a:gd name="T82" fmla="*/ 0 h 59"/>
              <a:gd name="T83" fmla="*/ 73 w 73"/>
              <a:gd name="T84" fmla="*/ 59 h 5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 h="59">
                <a:moveTo>
                  <a:pt x="51" y="3"/>
                </a:moveTo>
                <a:lnTo>
                  <a:pt x="51" y="10"/>
                </a:lnTo>
                <a:lnTo>
                  <a:pt x="56" y="15"/>
                </a:lnTo>
                <a:lnTo>
                  <a:pt x="61" y="15"/>
                </a:lnTo>
                <a:lnTo>
                  <a:pt x="62" y="22"/>
                </a:lnTo>
                <a:lnTo>
                  <a:pt x="70" y="29"/>
                </a:lnTo>
                <a:lnTo>
                  <a:pt x="73" y="35"/>
                </a:lnTo>
                <a:lnTo>
                  <a:pt x="57" y="45"/>
                </a:lnTo>
                <a:lnTo>
                  <a:pt x="44" y="40"/>
                </a:lnTo>
                <a:lnTo>
                  <a:pt x="40" y="41"/>
                </a:lnTo>
                <a:lnTo>
                  <a:pt x="33" y="38"/>
                </a:lnTo>
                <a:lnTo>
                  <a:pt x="27" y="40"/>
                </a:lnTo>
                <a:lnTo>
                  <a:pt x="23" y="53"/>
                </a:lnTo>
                <a:lnTo>
                  <a:pt x="13" y="53"/>
                </a:lnTo>
                <a:lnTo>
                  <a:pt x="7" y="59"/>
                </a:lnTo>
                <a:lnTo>
                  <a:pt x="0" y="50"/>
                </a:lnTo>
                <a:lnTo>
                  <a:pt x="2" y="38"/>
                </a:lnTo>
                <a:lnTo>
                  <a:pt x="5" y="36"/>
                </a:lnTo>
                <a:lnTo>
                  <a:pt x="4" y="31"/>
                </a:lnTo>
                <a:lnTo>
                  <a:pt x="13" y="22"/>
                </a:lnTo>
                <a:lnTo>
                  <a:pt x="14" y="18"/>
                </a:lnTo>
                <a:lnTo>
                  <a:pt x="21" y="20"/>
                </a:lnTo>
                <a:lnTo>
                  <a:pt x="29" y="7"/>
                </a:lnTo>
                <a:lnTo>
                  <a:pt x="34" y="7"/>
                </a:lnTo>
                <a:lnTo>
                  <a:pt x="38" y="1"/>
                </a:lnTo>
                <a:lnTo>
                  <a:pt x="48" y="0"/>
                </a:lnTo>
                <a:lnTo>
                  <a:pt x="51"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89" name="Freeform 390">
            <a:extLst>
              <a:ext uri="{C183D7F6-B498-43B3-948B-1728B52AA6E4}">
                <adec:decorative xmlns:adec="http://schemas.microsoft.com/office/drawing/2017/decorative" val="1"/>
              </a:ext>
            </a:extLst>
          </p:cNvPr>
          <p:cNvSpPr>
            <a:spLocks/>
          </p:cNvSpPr>
          <p:nvPr/>
        </p:nvSpPr>
        <p:spPr bwMode="gray">
          <a:xfrm>
            <a:off x="7043083" y="3905440"/>
            <a:ext cx="233208" cy="220121"/>
          </a:xfrm>
          <a:custGeom>
            <a:avLst/>
            <a:gdLst>
              <a:gd name="T0" fmla="*/ 0 w 96"/>
              <a:gd name="T1" fmla="*/ 2147483647 h 91"/>
              <a:gd name="T2" fmla="*/ 2147483647 w 96"/>
              <a:gd name="T3" fmla="*/ 2147483647 h 91"/>
              <a:gd name="T4" fmla="*/ 2147483647 w 96"/>
              <a:gd name="T5" fmla="*/ 2147483647 h 91"/>
              <a:gd name="T6" fmla="*/ 2147483647 w 96"/>
              <a:gd name="T7" fmla="*/ 2147483647 h 91"/>
              <a:gd name="T8" fmla="*/ 2147483647 w 96"/>
              <a:gd name="T9" fmla="*/ 2147483647 h 91"/>
              <a:gd name="T10" fmla="*/ 2147483647 w 96"/>
              <a:gd name="T11" fmla="*/ 2147483647 h 91"/>
              <a:gd name="T12" fmla="*/ 2147483647 w 96"/>
              <a:gd name="T13" fmla="*/ 2147483647 h 91"/>
              <a:gd name="T14" fmla="*/ 2147483647 w 96"/>
              <a:gd name="T15" fmla="*/ 2147483647 h 91"/>
              <a:gd name="T16" fmla="*/ 2147483647 w 96"/>
              <a:gd name="T17" fmla="*/ 2147483647 h 91"/>
              <a:gd name="T18" fmla="*/ 2147483647 w 96"/>
              <a:gd name="T19" fmla="*/ 2147483647 h 91"/>
              <a:gd name="T20" fmla="*/ 2147483647 w 96"/>
              <a:gd name="T21" fmla="*/ 2147483647 h 91"/>
              <a:gd name="T22" fmla="*/ 2147483647 w 96"/>
              <a:gd name="T23" fmla="*/ 2147483647 h 91"/>
              <a:gd name="T24" fmla="*/ 2147483647 w 96"/>
              <a:gd name="T25" fmla="*/ 2147483647 h 91"/>
              <a:gd name="T26" fmla="*/ 2147483647 w 96"/>
              <a:gd name="T27" fmla="*/ 2147483647 h 91"/>
              <a:gd name="T28" fmla="*/ 2147483647 w 96"/>
              <a:gd name="T29" fmla="*/ 2147483647 h 91"/>
              <a:gd name="T30" fmla="*/ 2147483647 w 96"/>
              <a:gd name="T31" fmla="*/ 0 h 91"/>
              <a:gd name="T32" fmla="*/ 2147483647 w 96"/>
              <a:gd name="T33" fmla="*/ 2147483647 h 91"/>
              <a:gd name="T34" fmla="*/ 2147483647 w 96"/>
              <a:gd name="T35" fmla="*/ 2147483647 h 91"/>
              <a:gd name="T36" fmla="*/ 2147483647 w 96"/>
              <a:gd name="T37" fmla="*/ 2147483647 h 91"/>
              <a:gd name="T38" fmla="*/ 2147483647 w 96"/>
              <a:gd name="T39" fmla="*/ 2147483647 h 91"/>
              <a:gd name="T40" fmla="*/ 2147483647 w 96"/>
              <a:gd name="T41" fmla="*/ 2147483647 h 91"/>
              <a:gd name="T42" fmla="*/ 2147483647 w 96"/>
              <a:gd name="T43" fmla="*/ 2147483647 h 91"/>
              <a:gd name="T44" fmla="*/ 2147483647 w 96"/>
              <a:gd name="T45" fmla="*/ 2147483647 h 91"/>
              <a:gd name="T46" fmla="*/ 2147483647 w 96"/>
              <a:gd name="T47" fmla="*/ 2147483647 h 91"/>
              <a:gd name="T48" fmla="*/ 2147483647 w 96"/>
              <a:gd name="T49" fmla="*/ 2147483647 h 91"/>
              <a:gd name="T50" fmla="*/ 2147483647 w 96"/>
              <a:gd name="T51" fmla="*/ 2147483647 h 91"/>
              <a:gd name="T52" fmla="*/ 2147483647 w 96"/>
              <a:gd name="T53" fmla="*/ 2147483647 h 91"/>
              <a:gd name="T54" fmla="*/ 2147483647 w 96"/>
              <a:gd name="T55" fmla="*/ 2147483647 h 91"/>
              <a:gd name="T56" fmla="*/ 2147483647 w 96"/>
              <a:gd name="T57" fmla="*/ 2147483647 h 91"/>
              <a:gd name="T58" fmla="*/ 2147483647 w 96"/>
              <a:gd name="T59" fmla="*/ 2147483647 h 91"/>
              <a:gd name="T60" fmla="*/ 2147483647 w 96"/>
              <a:gd name="T61" fmla="*/ 2147483647 h 91"/>
              <a:gd name="T62" fmla="*/ 2147483647 w 96"/>
              <a:gd name="T63" fmla="*/ 2147483647 h 91"/>
              <a:gd name="T64" fmla="*/ 2147483647 w 96"/>
              <a:gd name="T65" fmla="*/ 2147483647 h 91"/>
              <a:gd name="T66" fmla="*/ 2147483647 w 96"/>
              <a:gd name="T67" fmla="*/ 2147483647 h 91"/>
              <a:gd name="T68" fmla="*/ 2147483647 w 96"/>
              <a:gd name="T69" fmla="*/ 2147483647 h 91"/>
              <a:gd name="T70" fmla="*/ 2147483647 w 96"/>
              <a:gd name="T71" fmla="*/ 2147483647 h 91"/>
              <a:gd name="T72" fmla="*/ 2147483647 w 96"/>
              <a:gd name="T73" fmla="*/ 2147483647 h 91"/>
              <a:gd name="T74" fmla="*/ 2147483647 w 96"/>
              <a:gd name="T75" fmla="*/ 2147483647 h 91"/>
              <a:gd name="T76" fmla="*/ 0 w 96"/>
              <a:gd name="T77" fmla="*/ 2147483647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1"/>
              <a:gd name="T119" fmla="*/ 96 w 96"/>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1">
                <a:moveTo>
                  <a:pt x="0" y="91"/>
                </a:moveTo>
                <a:lnTo>
                  <a:pt x="4" y="86"/>
                </a:lnTo>
                <a:lnTo>
                  <a:pt x="9" y="83"/>
                </a:lnTo>
                <a:lnTo>
                  <a:pt x="15" y="76"/>
                </a:lnTo>
                <a:lnTo>
                  <a:pt x="18" y="69"/>
                </a:lnTo>
                <a:lnTo>
                  <a:pt x="18" y="54"/>
                </a:lnTo>
                <a:lnTo>
                  <a:pt x="21" y="46"/>
                </a:lnTo>
                <a:lnTo>
                  <a:pt x="22" y="40"/>
                </a:lnTo>
                <a:lnTo>
                  <a:pt x="23" y="36"/>
                </a:lnTo>
                <a:lnTo>
                  <a:pt x="33" y="28"/>
                </a:lnTo>
                <a:lnTo>
                  <a:pt x="39" y="26"/>
                </a:lnTo>
                <a:lnTo>
                  <a:pt x="45" y="22"/>
                </a:lnTo>
                <a:lnTo>
                  <a:pt x="46" y="17"/>
                </a:lnTo>
                <a:lnTo>
                  <a:pt x="53" y="8"/>
                </a:lnTo>
                <a:lnTo>
                  <a:pt x="53" y="3"/>
                </a:lnTo>
                <a:lnTo>
                  <a:pt x="57" y="0"/>
                </a:lnTo>
                <a:lnTo>
                  <a:pt x="60" y="1"/>
                </a:lnTo>
                <a:lnTo>
                  <a:pt x="60" y="4"/>
                </a:lnTo>
                <a:lnTo>
                  <a:pt x="64" y="5"/>
                </a:lnTo>
                <a:lnTo>
                  <a:pt x="66" y="7"/>
                </a:lnTo>
                <a:lnTo>
                  <a:pt x="73" y="8"/>
                </a:lnTo>
                <a:lnTo>
                  <a:pt x="82" y="8"/>
                </a:lnTo>
                <a:lnTo>
                  <a:pt x="85" y="9"/>
                </a:lnTo>
                <a:lnTo>
                  <a:pt x="91" y="10"/>
                </a:lnTo>
                <a:lnTo>
                  <a:pt x="95" y="30"/>
                </a:lnTo>
                <a:lnTo>
                  <a:pt x="96" y="34"/>
                </a:lnTo>
                <a:lnTo>
                  <a:pt x="93" y="47"/>
                </a:lnTo>
                <a:lnTo>
                  <a:pt x="86" y="48"/>
                </a:lnTo>
                <a:lnTo>
                  <a:pt x="78" y="48"/>
                </a:lnTo>
                <a:lnTo>
                  <a:pt x="76" y="58"/>
                </a:lnTo>
                <a:lnTo>
                  <a:pt x="72" y="59"/>
                </a:lnTo>
                <a:lnTo>
                  <a:pt x="67" y="62"/>
                </a:lnTo>
                <a:lnTo>
                  <a:pt x="64" y="62"/>
                </a:lnTo>
                <a:lnTo>
                  <a:pt x="60" y="66"/>
                </a:lnTo>
                <a:lnTo>
                  <a:pt x="59" y="69"/>
                </a:lnTo>
                <a:lnTo>
                  <a:pt x="36" y="76"/>
                </a:lnTo>
                <a:lnTo>
                  <a:pt x="28" y="83"/>
                </a:lnTo>
                <a:lnTo>
                  <a:pt x="28" y="91"/>
                </a:lnTo>
                <a:lnTo>
                  <a:pt x="0" y="9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90" name="Freeform 391">
            <a:extLst>
              <a:ext uri="{C183D7F6-B498-43B3-948B-1728B52AA6E4}">
                <adec:decorative xmlns:adec="http://schemas.microsoft.com/office/drawing/2017/decorative" val="1"/>
              </a:ext>
            </a:extLst>
          </p:cNvPr>
          <p:cNvSpPr>
            <a:spLocks/>
          </p:cNvSpPr>
          <p:nvPr/>
        </p:nvSpPr>
        <p:spPr bwMode="gray">
          <a:xfrm>
            <a:off x="6919950" y="4142348"/>
            <a:ext cx="283581" cy="326451"/>
          </a:xfrm>
          <a:custGeom>
            <a:avLst/>
            <a:gdLst>
              <a:gd name="T0" fmla="*/ 2147483647 w 116"/>
              <a:gd name="T1" fmla="*/ 0 h 134"/>
              <a:gd name="T2" fmla="*/ 2147483647 w 116"/>
              <a:gd name="T3" fmla="*/ 2147483647 h 134"/>
              <a:gd name="T4" fmla="*/ 2147483647 w 116"/>
              <a:gd name="T5" fmla="*/ 2147483647 h 134"/>
              <a:gd name="T6" fmla="*/ 2147483647 w 116"/>
              <a:gd name="T7" fmla="*/ 2147483647 h 134"/>
              <a:gd name="T8" fmla="*/ 2147483647 w 116"/>
              <a:gd name="T9" fmla="*/ 2147483647 h 134"/>
              <a:gd name="T10" fmla="*/ 2147483647 w 116"/>
              <a:gd name="T11" fmla="*/ 2147483647 h 134"/>
              <a:gd name="T12" fmla="*/ 2147483647 w 116"/>
              <a:gd name="T13" fmla="*/ 2147483647 h 134"/>
              <a:gd name="T14" fmla="*/ 2147483647 w 116"/>
              <a:gd name="T15" fmla="*/ 2147483647 h 134"/>
              <a:gd name="T16" fmla="*/ 2147483647 w 116"/>
              <a:gd name="T17" fmla="*/ 2147483647 h 134"/>
              <a:gd name="T18" fmla="*/ 2147483647 w 116"/>
              <a:gd name="T19" fmla="*/ 2147483647 h 134"/>
              <a:gd name="T20" fmla="*/ 2147483647 w 116"/>
              <a:gd name="T21" fmla="*/ 2147483647 h 134"/>
              <a:gd name="T22" fmla="*/ 2147483647 w 116"/>
              <a:gd name="T23" fmla="*/ 2147483647 h 134"/>
              <a:gd name="T24" fmla="*/ 2147483647 w 116"/>
              <a:gd name="T25" fmla="*/ 2147483647 h 134"/>
              <a:gd name="T26" fmla="*/ 2147483647 w 116"/>
              <a:gd name="T27" fmla="*/ 2147483647 h 134"/>
              <a:gd name="T28" fmla="*/ 2147483647 w 116"/>
              <a:gd name="T29" fmla="*/ 2147483647 h 134"/>
              <a:gd name="T30" fmla="*/ 2147483647 w 116"/>
              <a:gd name="T31" fmla="*/ 2147483647 h 134"/>
              <a:gd name="T32" fmla="*/ 2147483647 w 116"/>
              <a:gd name="T33" fmla="*/ 2147483647 h 134"/>
              <a:gd name="T34" fmla="*/ 2147483647 w 116"/>
              <a:gd name="T35" fmla="*/ 2147483647 h 134"/>
              <a:gd name="T36" fmla="*/ 2147483647 w 116"/>
              <a:gd name="T37" fmla="*/ 2147483647 h 134"/>
              <a:gd name="T38" fmla="*/ 2147483647 w 116"/>
              <a:gd name="T39" fmla="*/ 2147483647 h 134"/>
              <a:gd name="T40" fmla="*/ 2147483647 w 116"/>
              <a:gd name="T41" fmla="*/ 2147483647 h 134"/>
              <a:gd name="T42" fmla="*/ 2147483647 w 116"/>
              <a:gd name="T43" fmla="*/ 2147483647 h 134"/>
              <a:gd name="T44" fmla="*/ 2147483647 w 116"/>
              <a:gd name="T45" fmla="*/ 2147483647 h 134"/>
              <a:gd name="T46" fmla="*/ 2147483647 w 116"/>
              <a:gd name="T47" fmla="*/ 2147483647 h 134"/>
              <a:gd name="T48" fmla="*/ 2147483647 w 116"/>
              <a:gd name="T49" fmla="*/ 2147483647 h 134"/>
              <a:gd name="T50" fmla="*/ 0 w 116"/>
              <a:gd name="T51" fmla="*/ 2147483647 h 134"/>
              <a:gd name="T52" fmla="*/ 2147483647 w 116"/>
              <a:gd name="T53" fmla="*/ 2147483647 h 134"/>
              <a:gd name="T54" fmla="*/ 2147483647 w 116"/>
              <a:gd name="T55" fmla="*/ 2147483647 h 134"/>
              <a:gd name="T56" fmla="*/ 2147483647 w 116"/>
              <a:gd name="T57" fmla="*/ 2147483647 h 134"/>
              <a:gd name="T58" fmla="*/ 2147483647 w 116"/>
              <a:gd name="T59" fmla="*/ 2147483647 h 134"/>
              <a:gd name="T60" fmla="*/ 2147483647 w 116"/>
              <a:gd name="T61" fmla="*/ 2147483647 h 134"/>
              <a:gd name="T62" fmla="*/ 2147483647 w 116"/>
              <a:gd name="T63" fmla="*/ 2147483647 h 134"/>
              <a:gd name="T64" fmla="*/ 2147483647 w 116"/>
              <a:gd name="T65" fmla="*/ 0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34"/>
              <a:gd name="T101" fmla="*/ 116 w 116"/>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34">
                <a:moveTo>
                  <a:pt x="80" y="0"/>
                </a:moveTo>
                <a:lnTo>
                  <a:pt x="116" y="29"/>
                </a:lnTo>
                <a:lnTo>
                  <a:pt x="95" y="29"/>
                </a:lnTo>
                <a:lnTo>
                  <a:pt x="106" y="126"/>
                </a:lnTo>
                <a:lnTo>
                  <a:pt x="74" y="127"/>
                </a:lnTo>
                <a:lnTo>
                  <a:pt x="71" y="125"/>
                </a:lnTo>
                <a:lnTo>
                  <a:pt x="67" y="128"/>
                </a:lnTo>
                <a:lnTo>
                  <a:pt x="60" y="127"/>
                </a:lnTo>
                <a:lnTo>
                  <a:pt x="55" y="131"/>
                </a:lnTo>
                <a:lnTo>
                  <a:pt x="51" y="126"/>
                </a:lnTo>
                <a:lnTo>
                  <a:pt x="47" y="127"/>
                </a:lnTo>
                <a:lnTo>
                  <a:pt x="45" y="134"/>
                </a:lnTo>
                <a:lnTo>
                  <a:pt x="36" y="125"/>
                </a:lnTo>
                <a:lnTo>
                  <a:pt x="32" y="119"/>
                </a:lnTo>
                <a:lnTo>
                  <a:pt x="29" y="117"/>
                </a:lnTo>
                <a:lnTo>
                  <a:pt x="24" y="114"/>
                </a:lnTo>
                <a:lnTo>
                  <a:pt x="18" y="113"/>
                </a:lnTo>
                <a:lnTo>
                  <a:pt x="14" y="112"/>
                </a:lnTo>
                <a:lnTo>
                  <a:pt x="7" y="115"/>
                </a:lnTo>
                <a:lnTo>
                  <a:pt x="10" y="105"/>
                </a:lnTo>
                <a:lnTo>
                  <a:pt x="10" y="102"/>
                </a:lnTo>
                <a:lnTo>
                  <a:pt x="6" y="88"/>
                </a:lnTo>
                <a:lnTo>
                  <a:pt x="7" y="81"/>
                </a:lnTo>
                <a:lnTo>
                  <a:pt x="3" y="73"/>
                </a:lnTo>
                <a:lnTo>
                  <a:pt x="1" y="71"/>
                </a:lnTo>
                <a:lnTo>
                  <a:pt x="0" y="67"/>
                </a:lnTo>
                <a:lnTo>
                  <a:pt x="38" y="67"/>
                </a:lnTo>
                <a:lnTo>
                  <a:pt x="37" y="53"/>
                </a:lnTo>
                <a:lnTo>
                  <a:pt x="41" y="43"/>
                </a:lnTo>
                <a:lnTo>
                  <a:pt x="48" y="43"/>
                </a:lnTo>
                <a:lnTo>
                  <a:pt x="47" y="14"/>
                </a:lnTo>
                <a:lnTo>
                  <a:pt x="78" y="14"/>
                </a:lnTo>
                <a:lnTo>
                  <a:pt x="8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91" name="Freeform 392">
            <a:extLst>
              <a:ext uri="{C183D7F6-B498-43B3-948B-1728B52AA6E4}">
                <adec:decorative xmlns:adec="http://schemas.microsoft.com/office/drawing/2017/decorative" val="1"/>
              </a:ext>
            </a:extLst>
          </p:cNvPr>
          <p:cNvSpPr>
            <a:spLocks/>
          </p:cNvSpPr>
          <p:nvPr/>
        </p:nvSpPr>
        <p:spPr bwMode="gray">
          <a:xfrm>
            <a:off x="6919950" y="4125561"/>
            <a:ext cx="192164" cy="179081"/>
          </a:xfrm>
          <a:custGeom>
            <a:avLst/>
            <a:gdLst>
              <a:gd name="T0" fmla="*/ 0 w 79"/>
              <a:gd name="T1" fmla="*/ 2147483647 h 74"/>
              <a:gd name="T2" fmla="*/ 2147483647 w 79"/>
              <a:gd name="T3" fmla="*/ 2147483647 h 74"/>
              <a:gd name="T4" fmla="*/ 2147483647 w 79"/>
              <a:gd name="T5" fmla="*/ 2147483647 h 74"/>
              <a:gd name="T6" fmla="*/ 2147483647 w 79"/>
              <a:gd name="T7" fmla="*/ 2147483647 h 74"/>
              <a:gd name="T8" fmla="*/ 2147483647 w 79"/>
              <a:gd name="T9" fmla="*/ 2147483647 h 74"/>
              <a:gd name="T10" fmla="*/ 2147483647 w 79"/>
              <a:gd name="T11" fmla="*/ 2147483647 h 74"/>
              <a:gd name="T12" fmla="*/ 2147483647 w 79"/>
              <a:gd name="T13" fmla="*/ 2147483647 h 74"/>
              <a:gd name="T14" fmla="*/ 2147483647 w 79"/>
              <a:gd name="T15" fmla="*/ 2147483647 h 74"/>
              <a:gd name="T16" fmla="*/ 2147483647 w 79"/>
              <a:gd name="T17" fmla="*/ 2147483647 h 74"/>
              <a:gd name="T18" fmla="*/ 2147483647 w 79"/>
              <a:gd name="T19" fmla="*/ 2147483647 h 74"/>
              <a:gd name="T20" fmla="*/ 2147483647 w 79"/>
              <a:gd name="T21" fmla="*/ 2147483647 h 74"/>
              <a:gd name="T22" fmla="*/ 2147483647 w 79"/>
              <a:gd name="T23" fmla="*/ 0 h 74"/>
              <a:gd name="T24" fmla="*/ 2147483647 w 79"/>
              <a:gd name="T25" fmla="*/ 0 h 74"/>
              <a:gd name="T26" fmla="*/ 2147483647 w 79"/>
              <a:gd name="T27" fmla="*/ 2147483647 h 74"/>
              <a:gd name="T28" fmla="*/ 2147483647 w 79"/>
              <a:gd name="T29" fmla="*/ 2147483647 h 74"/>
              <a:gd name="T30" fmla="*/ 2147483647 w 79"/>
              <a:gd name="T31" fmla="*/ 2147483647 h 74"/>
              <a:gd name="T32" fmla="*/ 2147483647 w 79"/>
              <a:gd name="T33" fmla="*/ 2147483647 h 74"/>
              <a:gd name="T34" fmla="*/ 2147483647 w 79"/>
              <a:gd name="T35" fmla="*/ 2147483647 h 74"/>
              <a:gd name="T36" fmla="*/ 2147483647 w 79"/>
              <a:gd name="T37" fmla="*/ 2147483647 h 74"/>
              <a:gd name="T38" fmla="*/ 2147483647 w 79"/>
              <a:gd name="T39" fmla="*/ 2147483647 h 74"/>
              <a:gd name="T40" fmla="*/ 0 w 79"/>
              <a:gd name="T41" fmla="*/ 2147483647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74"/>
              <a:gd name="T65" fmla="*/ 79 w 79"/>
              <a:gd name="T66" fmla="*/ 74 h 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74">
                <a:moveTo>
                  <a:pt x="0" y="74"/>
                </a:moveTo>
                <a:lnTo>
                  <a:pt x="5" y="58"/>
                </a:lnTo>
                <a:lnTo>
                  <a:pt x="13" y="45"/>
                </a:lnTo>
                <a:lnTo>
                  <a:pt x="19" y="35"/>
                </a:lnTo>
                <a:lnTo>
                  <a:pt x="22" y="26"/>
                </a:lnTo>
                <a:lnTo>
                  <a:pt x="26" y="20"/>
                </a:lnTo>
                <a:lnTo>
                  <a:pt x="29" y="19"/>
                </a:lnTo>
                <a:lnTo>
                  <a:pt x="31" y="16"/>
                </a:lnTo>
                <a:lnTo>
                  <a:pt x="37" y="4"/>
                </a:lnTo>
                <a:lnTo>
                  <a:pt x="43" y="2"/>
                </a:lnTo>
                <a:lnTo>
                  <a:pt x="47" y="1"/>
                </a:lnTo>
                <a:lnTo>
                  <a:pt x="50" y="0"/>
                </a:lnTo>
                <a:lnTo>
                  <a:pt x="78" y="0"/>
                </a:lnTo>
                <a:lnTo>
                  <a:pt x="79" y="7"/>
                </a:lnTo>
                <a:lnTo>
                  <a:pt x="78" y="21"/>
                </a:lnTo>
                <a:lnTo>
                  <a:pt x="47" y="21"/>
                </a:lnTo>
                <a:lnTo>
                  <a:pt x="48" y="50"/>
                </a:lnTo>
                <a:lnTo>
                  <a:pt x="40" y="50"/>
                </a:lnTo>
                <a:lnTo>
                  <a:pt x="37" y="60"/>
                </a:lnTo>
                <a:lnTo>
                  <a:pt x="37" y="74"/>
                </a:lnTo>
                <a:lnTo>
                  <a:pt x="0" y="7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92" name="Freeform 393">
            <a:extLst>
              <a:ext uri="{C183D7F6-B498-43B3-948B-1728B52AA6E4}">
                <adec:decorative xmlns:adec="http://schemas.microsoft.com/office/drawing/2017/decorative" val="1"/>
              </a:ext>
            </a:extLst>
          </p:cNvPr>
          <p:cNvSpPr>
            <a:spLocks/>
          </p:cNvSpPr>
          <p:nvPr/>
        </p:nvSpPr>
        <p:spPr bwMode="gray">
          <a:xfrm>
            <a:off x="7470320" y="3858803"/>
            <a:ext cx="93283" cy="194005"/>
          </a:xfrm>
          <a:custGeom>
            <a:avLst/>
            <a:gdLst>
              <a:gd name="T0" fmla="*/ 2147483647 w 38"/>
              <a:gd name="T1" fmla="*/ 2147483647 h 80"/>
              <a:gd name="T2" fmla="*/ 2147483647 w 38"/>
              <a:gd name="T3" fmla="*/ 2147483647 h 80"/>
              <a:gd name="T4" fmla="*/ 2147483647 w 38"/>
              <a:gd name="T5" fmla="*/ 2147483647 h 80"/>
              <a:gd name="T6" fmla="*/ 2147483647 w 38"/>
              <a:gd name="T7" fmla="*/ 0 h 80"/>
              <a:gd name="T8" fmla="*/ 2147483647 w 38"/>
              <a:gd name="T9" fmla="*/ 2147483647 h 80"/>
              <a:gd name="T10" fmla="*/ 2147483647 w 38"/>
              <a:gd name="T11" fmla="*/ 2147483647 h 80"/>
              <a:gd name="T12" fmla="*/ 2147483647 w 38"/>
              <a:gd name="T13" fmla="*/ 2147483647 h 80"/>
              <a:gd name="T14" fmla="*/ 2147483647 w 38"/>
              <a:gd name="T15" fmla="*/ 2147483647 h 80"/>
              <a:gd name="T16" fmla="*/ 2147483647 w 38"/>
              <a:gd name="T17" fmla="*/ 2147483647 h 80"/>
              <a:gd name="T18" fmla="*/ 2147483647 w 38"/>
              <a:gd name="T19" fmla="*/ 2147483647 h 80"/>
              <a:gd name="T20" fmla="*/ 2147483647 w 38"/>
              <a:gd name="T21" fmla="*/ 2147483647 h 80"/>
              <a:gd name="T22" fmla="*/ 2147483647 w 38"/>
              <a:gd name="T23" fmla="*/ 2147483647 h 80"/>
              <a:gd name="T24" fmla="*/ 2147483647 w 38"/>
              <a:gd name="T25" fmla="*/ 2147483647 h 80"/>
              <a:gd name="T26" fmla="*/ 2147483647 w 38"/>
              <a:gd name="T27" fmla="*/ 2147483647 h 80"/>
              <a:gd name="T28" fmla="*/ 2147483647 w 38"/>
              <a:gd name="T29" fmla="*/ 2147483647 h 80"/>
              <a:gd name="T30" fmla="*/ 2147483647 w 38"/>
              <a:gd name="T31" fmla="*/ 2147483647 h 80"/>
              <a:gd name="T32" fmla="*/ 2147483647 w 38"/>
              <a:gd name="T33" fmla="*/ 2147483647 h 80"/>
              <a:gd name="T34" fmla="*/ 2147483647 w 38"/>
              <a:gd name="T35" fmla="*/ 2147483647 h 80"/>
              <a:gd name="T36" fmla="*/ 2147483647 w 38"/>
              <a:gd name="T37" fmla="*/ 2147483647 h 80"/>
              <a:gd name="T38" fmla="*/ 2147483647 w 38"/>
              <a:gd name="T39" fmla="*/ 2147483647 h 80"/>
              <a:gd name="T40" fmla="*/ 2147483647 w 38"/>
              <a:gd name="T41" fmla="*/ 2147483647 h 80"/>
              <a:gd name="T42" fmla="*/ 2147483647 w 38"/>
              <a:gd name="T43" fmla="*/ 2147483647 h 80"/>
              <a:gd name="T44" fmla="*/ 2147483647 w 38"/>
              <a:gd name="T45" fmla="*/ 2147483647 h 80"/>
              <a:gd name="T46" fmla="*/ 0 w 38"/>
              <a:gd name="T47" fmla="*/ 2147483647 h 80"/>
              <a:gd name="T48" fmla="*/ 0 w 38"/>
              <a:gd name="T49" fmla="*/ 2147483647 h 80"/>
              <a:gd name="T50" fmla="*/ 2147483647 w 38"/>
              <a:gd name="T51" fmla="*/ 2147483647 h 80"/>
              <a:gd name="T52" fmla="*/ 2147483647 w 38"/>
              <a:gd name="T53" fmla="*/ 2147483647 h 80"/>
              <a:gd name="T54" fmla="*/ 2147483647 w 38"/>
              <a:gd name="T55" fmla="*/ 2147483647 h 80"/>
              <a:gd name="T56" fmla="*/ 2147483647 w 38"/>
              <a:gd name="T57" fmla="*/ 2147483647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
              <a:gd name="T88" fmla="*/ 0 h 80"/>
              <a:gd name="T89" fmla="*/ 38 w 38"/>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 h="80">
                <a:moveTo>
                  <a:pt x="6" y="6"/>
                </a:moveTo>
                <a:lnTo>
                  <a:pt x="13" y="5"/>
                </a:lnTo>
                <a:lnTo>
                  <a:pt x="17" y="1"/>
                </a:lnTo>
                <a:lnTo>
                  <a:pt x="23" y="0"/>
                </a:lnTo>
                <a:lnTo>
                  <a:pt x="26" y="3"/>
                </a:lnTo>
                <a:lnTo>
                  <a:pt x="31" y="3"/>
                </a:lnTo>
                <a:lnTo>
                  <a:pt x="32" y="6"/>
                </a:lnTo>
                <a:lnTo>
                  <a:pt x="29" y="10"/>
                </a:lnTo>
                <a:lnTo>
                  <a:pt x="29" y="15"/>
                </a:lnTo>
                <a:lnTo>
                  <a:pt x="33" y="22"/>
                </a:lnTo>
                <a:lnTo>
                  <a:pt x="33" y="29"/>
                </a:lnTo>
                <a:lnTo>
                  <a:pt x="25" y="36"/>
                </a:lnTo>
                <a:lnTo>
                  <a:pt x="26" y="42"/>
                </a:lnTo>
                <a:lnTo>
                  <a:pt x="30" y="46"/>
                </a:lnTo>
                <a:lnTo>
                  <a:pt x="37" y="49"/>
                </a:lnTo>
                <a:lnTo>
                  <a:pt x="38" y="59"/>
                </a:lnTo>
                <a:lnTo>
                  <a:pt x="34" y="63"/>
                </a:lnTo>
                <a:lnTo>
                  <a:pt x="27" y="64"/>
                </a:lnTo>
                <a:lnTo>
                  <a:pt x="27" y="75"/>
                </a:lnTo>
                <a:lnTo>
                  <a:pt x="22" y="80"/>
                </a:lnTo>
                <a:lnTo>
                  <a:pt x="19" y="80"/>
                </a:lnTo>
                <a:lnTo>
                  <a:pt x="12" y="62"/>
                </a:lnTo>
                <a:lnTo>
                  <a:pt x="7" y="54"/>
                </a:lnTo>
                <a:lnTo>
                  <a:pt x="0" y="46"/>
                </a:lnTo>
                <a:lnTo>
                  <a:pt x="0" y="39"/>
                </a:lnTo>
                <a:lnTo>
                  <a:pt x="7" y="28"/>
                </a:lnTo>
                <a:lnTo>
                  <a:pt x="8" y="19"/>
                </a:lnTo>
                <a:lnTo>
                  <a:pt x="7" y="16"/>
                </a:lnTo>
                <a:lnTo>
                  <a:pt x="6"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93" name="Freeform 394">
            <a:extLst>
              <a:ext uri="{C183D7F6-B498-43B3-948B-1728B52AA6E4}">
                <adec:decorative xmlns:adec="http://schemas.microsoft.com/office/drawing/2017/decorative" val="1"/>
              </a:ext>
            </a:extLst>
          </p:cNvPr>
          <p:cNvSpPr>
            <a:spLocks/>
          </p:cNvSpPr>
          <p:nvPr/>
        </p:nvSpPr>
        <p:spPr bwMode="gray">
          <a:xfrm>
            <a:off x="7110247" y="3866265"/>
            <a:ext cx="464551" cy="494339"/>
          </a:xfrm>
          <a:custGeom>
            <a:avLst/>
            <a:gdLst>
              <a:gd name="T0" fmla="*/ 2147483647 w 191"/>
              <a:gd name="T1" fmla="*/ 2147483647 h 204"/>
              <a:gd name="T2" fmla="*/ 2147483647 w 191"/>
              <a:gd name="T3" fmla="*/ 2147483647 h 204"/>
              <a:gd name="T4" fmla="*/ 2147483647 w 191"/>
              <a:gd name="T5" fmla="*/ 2147483647 h 204"/>
              <a:gd name="T6" fmla="*/ 2147483647 w 191"/>
              <a:gd name="T7" fmla="*/ 2147483647 h 204"/>
              <a:gd name="T8" fmla="*/ 2147483647 w 191"/>
              <a:gd name="T9" fmla="*/ 2147483647 h 204"/>
              <a:gd name="T10" fmla="*/ 2147483647 w 191"/>
              <a:gd name="T11" fmla="*/ 2147483647 h 204"/>
              <a:gd name="T12" fmla="*/ 2147483647 w 191"/>
              <a:gd name="T13" fmla="*/ 2147483647 h 204"/>
              <a:gd name="T14" fmla="*/ 2147483647 w 191"/>
              <a:gd name="T15" fmla="*/ 2147483647 h 204"/>
              <a:gd name="T16" fmla="*/ 2147483647 w 191"/>
              <a:gd name="T17" fmla="*/ 2147483647 h 204"/>
              <a:gd name="T18" fmla="*/ 2147483647 w 191"/>
              <a:gd name="T19" fmla="*/ 2147483647 h 204"/>
              <a:gd name="T20" fmla="*/ 2147483647 w 191"/>
              <a:gd name="T21" fmla="*/ 2147483647 h 204"/>
              <a:gd name="T22" fmla="*/ 2147483647 w 191"/>
              <a:gd name="T23" fmla="*/ 2147483647 h 204"/>
              <a:gd name="T24" fmla="*/ 2147483647 w 191"/>
              <a:gd name="T25" fmla="*/ 2147483647 h 204"/>
              <a:gd name="T26" fmla="*/ 2147483647 w 191"/>
              <a:gd name="T27" fmla="*/ 2147483647 h 204"/>
              <a:gd name="T28" fmla="*/ 2147483647 w 191"/>
              <a:gd name="T29" fmla="*/ 2147483647 h 204"/>
              <a:gd name="T30" fmla="*/ 2147483647 w 191"/>
              <a:gd name="T31" fmla="*/ 2147483647 h 204"/>
              <a:gd name="T32" fmla="*/ 2147483647 w 191"/>
              <a:gd name="T33" fmla="*/ 2147483647 h 204"/>
              <a:gd name="T34" fmla="*/ 2147483647 w 191"/>
              <a:gd name="T35" fmla="*/ 2147483647 h 204"/>
              <a:gd name="T36" fmla="*/ 2147483647 w 191"/>
              <a:gd name="T37" fmla="*/ 2147483647 h 204"/>
              <a:gd name="T38" fmla="*/ 2147483647 w 191"/>
              <a:gd name="T39" fmla="*/ 2147483647 h 204"/>
              <a:gd name="T40" fmla="*/ 0 w 191"/>
              <a:gd name="T41" fmla="*/ 2147483647 h 204"/>
              <a:gd name="T42" fmla="*/ 0 w 191"/>
              <a:gd name="T43" fmla="*/ 2147483647 h 204"/>
              <a:gd name="T44" fmla="*/ 2147483647 w 191"/>
              <a:gd name="T45" fmla="*/ 2147483647 h 204"/>
              <a:gd name="T46" fmla="*/ 2147483647 w 191"/>
              <a:gd name="T47" fmla="*/ 2147483647 h 204"/>
              <a:gd name="T48" fmla="*/ 2147483647 w 191"/>
              <a:gd name="T49" fmla="*/ 2147483647 h 204"/>
              <a:gd name="T50" fmla="*/ 2147483647 w 191"/>
              <a:gd name="T51" fmla="*/ 2147483647 h 204"/>
              <a:gd name="T52" fmla="*/ 2147483647 w 191"/>
              <a:gd name="T53" fmla="*/ 2147483647 h 204"/>
              <a:gd name="T54" fmla="*/ 2147483647 w 191"/>
              <a:gd name="T55" fmla="*/ 2147483647 h 204"/>
              <a:gd name="T56" fmla="*/ 2147483647 w 191"/>
              <a:gd name="T57" fmla="*/ 2147483647 h 204"/>
              <a:gd name="T58" fmla="*/ 2147483647 w 191"/>
              <a:gd name="T59" fmla="*/ 2147483647 h 204"/>
              <a:gd name="T60" fmla="*/ 2147483647 w 191"/>
              <a:gd name="T61" fmla="*/ 2147483647 h 204"/>
              <a:gd name="T62" fmla="*/ 2147483647 w 191"/>
              <a:gd name="T63" fmla="*/ 2147483647 h 204"/>
              <a:gd name="T64" fmla="*/ 2147483647 w 191"/>
              <a:gd name="T65" fmla="*/ 2147483647 h 204"/>
              <a:gd name="T66" fmla="*/ 2147483647 w 191"/>
              <a:gd name="T67" fmla="*/ 2147483647 h 204"/>
              <a:gd name="T68" fmla="*/ 2147483647 w 191"/>
              <a:gd name="T69" fmla="*/ 2147483647 h 204"/>
              <a:gd name="T70" fmla="*/ 2147483647 w 191"/>
              <a:gd name="T71" fmla="*/ 2147483647 h 204"/>
              <a:gd name="T72" fmla="*/ 2147483647 w 191"/>
              <a:gd name="T73" fmla="*/ 2147483647 h 204"/>
              <a:gd name="T74" fmla="*/ 2147483647 w 191"/>
              <a:gd name="T75" fmla="*/ 2147483647 h 204"/>
              <a:gd name="T76" fmla="*/ 2147483647 w 191"/>
              <a:gd name="T77" fmla="*/ 2147483647 h 204"/>
              <a:gd name="T78" fmla="*/ 2147483647 w 191"/>
              <a:gd name="T79" fmla="*/ 2147483647 h 204"/>
              <a:gd name="T80" fmla="*/ 2147483647 w 191"/>
              <a:gd name="T81" fmla="*/ 2147483647 h 204"/>
              <a:gd name="T82" fmla="*/ 2147483647 w 191"/>
              <a:gd name="T83" fmla="*/ 2147483647 h 204"/>
              <a:gd name="T84" fmla="*/ 2147483647 w 191"/>
              <a:gd name="T85" fmla="*/ 2147483647 h 204"/>
              <a:gd name="T86" fmla="*/ 2147483647 w 191"/>
              <a:gd name="T87" fmla="*/ 2147483647 h 204"/>
              <a:gd name="T88" fmla="*/ 2147483647 w 191"/>
              <a:gd name="T89" fmla="*/ 2147483647 h 204"/>
              <a:gd name="T90" fmla="*/ 2147483647 w 191"/>
              <a:gd name="T91" fmla="*/ 2147483647 h 204"/>
              <a:gd name="T92" fmla="*/ 2147483647 w 191"/>
              <a:gd name="T93" fmla="*/ 2147483647 h 204"/>
              <a:gd name="T94" fmla="*/ 2147483647 w 191"/>
              <a:gd name="T95" fmla="*/ 0 h 204"/>
              <a:gd name="T96" fmla="*/ 2147483647 w 191"/>
              <a:gd name="T97" fmla="*/ 2147483647 h 204"/>
              <a:gd name="T98" fmla="*/ 2147483647 w 191"/>
              <a:gd name="T99" fmla="*/ 2147483647 h 204"/>
              <a:gd name="T100" fmla="*/ 2147483647 w 191"/>
              <a:gd name="T101" fmla="*/ 2147483647 h 204"/>
              <a:gd name="T102" fmla="*/ 2147483647 w 191"/>
              <a:gd name="T103" fmla="*/ 2147483647 h 204"/>
              <a:gd name="T104" fmla="*/ 2147483647 w 191"/>
              <a:gd name="T105" fmla="*/ 2147483647 h 204"/>
              <a:gd name="T106" fmla="*/ 2147483647 w 191"/>
              <a:gd name="T107" fmla="*/ 2147483647 h 204"/>
              <a:gd name="T108" fmla="*/ 2147483647 w 191"/>
              <a:gd name="T109" fmla="*/ 2147483647 h 204"/>
              <a:gd name="T110" fmla="*/ 2147483647 w 191"/>
              <a:gd name="T111" fmla="*/ 2147483647 h 204"/>
              <a:gd name="T112" fmla="*/ 2147483647 w 191"/>
              <a:gd name="T113" fmla="*/ 2147483647 h 2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1"/>
              <a:gd name="T172" fmla="*/ 0 h 204"/>
              <a:gd name="T173" fmla="*/ 191 w 191"/>
              <a:gd name="T174" fmla="*/ 204 h 2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1" h="204">
                <a:moveTo>
                  <a:pt x="167" y="77"/>
                </a:moveTo>
                <a:lnTo>
                  <a:pt x="170" y="94"/>
                </a:lnTo>
                <a:lnTo>
                  <a:pt x="170" y="99"/>
                </a:lnTo>
                <a:lnTo>
                  <a:pt x="172" y="105"/>
                </a:lnTo>
                <a:lnTo>
                  <a:pt x="172" y="115"/>
                </a:lnTo>
                <a:lnTo>
                  <a:pt x="166" y="122"/>
                </a:lnTo>
                <a:lnTo>
                  <a:pt x="168" y="133"/>
                </a:lnTo>
                <a:lnTo>
                  <a:pt x="176" y="145"/>
                </a:lnTo>
                <a:lnTo>
                  <a:pt x="185" y="143"/>
                </a:lnTo>
                <a:lnTo>
                  <a:pt x="191" y="156"/>
                </a:lnTo>
                <a:lnTo>
                  <a:pt x="133" y="202"/>
                </a:lnTo>
                <a:lnTo>
                  <a:pt x="123" y="203"/>
                </a:lnTo>
                <a:lnTo>
                  <a:pt x="107" y="204"/>
                </a:lnTo>
                <a:lnTo>
                  <a:pt x="107" y="199"/>
                </a:lnTo>
                <a:lnTo>
                  <a:pt x="106" y="194"/>
                </a:lnTo>
                <a:lnTo>
                  <a:pt x="102" y="192"/>
                </a:lnTo>
                <a:lnTo>
                  <a:pt x="95" y="193"/>
                </a:lnTo>
                <a:lnTo>
                  <a:pt x="91" y="185"/>
                </a:lnTo>
                <a:lnTo>
                  <a:pt x="37" y="142"/>
                </a:lnTo>
                <a:lnTo>
                  <a:pt x="1" y="114"/>
                </a:lnTo>
                <a:lnTo>
                  <a:pt x="0" y="107"/>
                </a:lnTo>
                <a:lnTo>
                  <a:pt x="0" y="99"/>
                </a:lnTo>
                <a:lnTo>
                  <a:pt x="8" y="92"/>
                </a:lnTo>
                <a:lnTo>
                  <a:pt x="31" y="85"/>
                </a:lnTo>
                <a:lnTo>
                  <a:pt x="32" y="82"/>
                </a:lnTo>
                <a:lnTo>
                  <a:pt x="36" y="78"/>
                </a:lnTo>
                <a:lnTo>
                  <a:pt x="39" y="78"/>
                </a:lnTo>
                <a:lnTo>
                  <a:pt x="44" y="75"/>
                </a:lnTo>
                <a:lnTo>
                  <a:pt x="48" y="74"/>
                </a:lnTo>
                <a:lnTo>
                  <a:pt x="50" y="64"/>
                </a:lnTo>
                <a:lnTo>
                  <a:pt x="58" y="64"/>
                </a:lnTo>
                <a:lnTo>
                  <a:pt x="65" y="63"/>
                </a:lnTo>
                <a:lnTo>
                  <a:pt x="68" y="50"/>
                </a:lnTo>
                <a:lnTo>
                  <a:pt x="67" y="46"/>
                </a:lnTo>
                <a:lnTo>
                  <a:pt x="63" y="26"/>
                </a:lnTo>
                <a:lnTo>
                  <a:pt x="67" y="22"/>
                </a:lnTo>
                <a:lnTo>
                  <a:pt x="73" y="19"/>
                </a:lnTo>
                <a:lnTo>
                  <a:pt x="77" y="17"/>
                </a:lnTo>
                <a:lnTo>
                  <a:pt x="84" y="11"/>
                </a:lnTo>
                <a:lnTo>
                  <a:pt x="89" y="8"/>
                </a:lnTo>
                <a:lnTo>
                  <a:pt x="96" y="6"/>
                </a:lnTo>
                <a:lnTo>
                  <a:pt x="105" y="6"/>
                </a:lnTo>
                <a:lnTo>
                  <a:pt x="109" y="3"/>
                </a:lnTo>
                <a:lnTo>
                  <a:pt x="120" y="2"/>
                </a:lnTo>
                <a:lnTo>
                  <a:pt x="124" y="3"/>
                </a:lnTo>
                <a:lnTo>
                  <a:pt x="130" y="3"/>
                </a:lnTo>
                <a:lnTo>
                  <a:pt x="137" y="2"/>
                </a:lnTo>
                <a:lnTo>
                  <a:pt x="147" y="0"/>
                </a:lnTo>
                <a:lnTo>
                  <a:pt x="154" y="3"/>
                </a:lnTo>
                <a:lnTo>
                  <a:pt x="155" y="13"/>
                </a:lnTo>
                <a:lnTo>
                  <a:pt x="156" y="16"/>
                </a:lnTo>
                <a:lnTo>
                  <a:pt x="155" y="25"/>
                </a:lnTo>
                <a:lnTo>
                  <a:pt x="148" y="36"/>
                </a:lnTo>
                <a:lnTo>
                  <a:pt x="148" y="43"/>
                </a:lnTo>
                <a:lnTo>
                  <a:pt x="155" y="51"/>
                </a:lnTo>
                <a:lnTo>
                  <a:pt x="160" y="59"/>
                </a:lnTo>
                <a:lnTo>
                  <a:pt x="167" y="7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94" name="Freeform 395">
            <a:extLst>
              <a:ext uri="{C183D7F6-B498-43B3-948B-1728B52AA6E4}">
                <adec:decorative xmlns:adec="http://schemas.microsoft.com/office/drawing/2017/decorative" val="1"/>
              </a:ext>
            </a:extLst>
          </p:cNvPr>
          <p:cNvSpPr>
            <a:spLocks/>
          </p:cNvSpPr>
          <p:nvPr/>
        </p:nvSpPr>
        <p:spPr bwMode="gray">
          <a:xfrm>
            <a:off x="7860244" y="4026692"/>
            <a:ext cx="233208" cy="261160"/>
          </a:xfrm>
          <a:custGeom>
            <a:avLst/>
            <a:gdLst>
              <a:gd name="T0" fmla="*/ 2147483647 w 96"/>
              <a:gd name="T1" fmla="*/ 2147483647 h 108"/>
              <a:gd name="T2" fmla="*/ 2147483647 w 96"/>
              <a:gd name="T3" fmla="*/ 2147483647 h 108"/>
              <a:gd name="T4" fmla="*/ 2147483647 w 96"/>
              <a:gd name="T5" fmla="*/ 2147483647 h 108"/>
              <a:gd name="T6" fmla="*/ 2147483647 w 96"/>
              <a:gd name="T7" fmla="*/ 2147483647 h 108"/>
              <a:gd name="T8" fmla="*/ 2147483647 w 96"/>
              <a:gd name="T9" fmla="*/ 2147483647 h 108"/>
              <a:gd name="T10" fmla="*/ 2147483647 w 96"/>
              <a:gd name="T11" fmla="*/ 2147483647 h 108"/>
              <a:gd name="T12" fmla="*/ 2147483647 w 96"/>
              <a:gd name="T13" fmla="*/ 2147483647 h 108"/>
              <a:gd name="T14" fmla="*/ 2147483647 w 96"/>
              <a:gd name="T15" fmla="*/ 2147483647 h 108"/>
              <a:gd name="T16" fmla="*/ 2147483647 w 96"/>
              <a:gd name="T17" fmla="*/ 0 h 108"/>
              <a:gd name="T18" fmla="*/ 2147483647 w 96"/>
              <a:gd name="T19" fmla="*/ 2147483647 h 108"/>
              <a:gd name="T20" fmla="*/ 2147483647 w 96"/>
              <a:gd name="T21" fmla="*/ 2147483647 h 108"/>
              <a:gd name="T22" fmla="*/ 2147483647 w 96"/>
              <a:gd name="T23" fmla="*/ 2147483647 h 108"/>
              <a:gd name="T24" fmla="*/ 2147483647 w 96"/>
              <a:gd name="T25" fmla="*/ 2147483647 h 108"/>
              <a:gd name="T26" fmla="*/ 2147483647 w 96"/>
              <a:gd name="T27" fmla="*/ 2147483647 h 108"/>
              <a:gd name="T28" fmla="*/ 2147483647 w 96"/>
              <a:gd name="T29" fmla="*/ 2147483647 h 108"/>
              <a:gd name="T30" fmla="*/ 2147483647 w 96"/>
              <a:gd name="T31" fmla="*/ 2147483647 h 108"/>
              <a:gd name="T32" fmla="*/ 2147483647 w 96"/>
              <a:gd name="T33" fmla="*/ 2147483647 h 108"/>
              <a:gd name="T34" fmla="*/ 2147483647 w 96"/>
              <a:gd name="T35" fmla="*/ 2147483647 h 108"/>
              <a:gd name="T36" fmla="*/ 2147483647 w 96"/>
              <a:gd name="T37" fmla="*/ 2147483647 h 108"/>
              <a:gd name="T38" fmla="*/ 2147483647 w 96"/>
              <a:gd name="T39" fmla="*/ 2147483647 h 108"/>
              <a:gd name="T40" fmla="*/ 2147483647 w 96"/>
              <a:gd name="T41" fmla="*/ 2147483647 h 108"/>
              <a:gd name="T42" fmla="*/ 2147483647 w 96"/>
              <a:gd name="T43" fmla="*/ 2147483647 h 108"/>
              <a:gd name="T44" fmla="*/ 2147483647 w 96"/>
              <a:gd name="T45" fmla="*/ 2147483647 h 108"/>
              <a:gd name="T46" fmla="*/ 2147483647 w 96"/>
              <a:gd name="T47" fmla="*/ 2147483647 h 108"/>
              <a:gd name="T48" fmla="*/ 2147483647 w 96"/>
              <a:gd name="T49" fmla="*/ 2147483647 h 108"/>
              <a:gd name="T50" fmla="*/ 2147483647 w 96"/>
              <a:gd name="T51" fmla="*/ 2147483647 h 108"/>
              <a:gd name="T52" fmla="*/ 2147483647 w 96"/>
              <a:gd name="T53" fmla="*/ 2147483647 h 108"/>
              <a:gd name="T54" fmla="*/ 2147483647 w 96"/>
              <a:gd name="T55" fmla="*/ 2147483647 h 108"/>
              <a:gd name="T56" fmla="*/ 2147483647 w 96"/>
              <a:gd name="T57" fmla="*/ 2147483647 h 108"/>
              <a:gd name="T58" fmla="*/ 2147483647 w 96"/>
              <a:gd name="T59" fmla="*/ 2147483647 h 108"/>
              <a:gd name="T60" fmla="*/ 2147483647 w 96"/>
              <a:gd name="T61" fmla="*/ 2147483647 h 108"/>
              <a:gd name="T62" fmla="*/ 2147483647 w 96"/>
              <a:gd name="T63" fmla="*/ 2147483647 h 108"/>
              <a:gd name="T64" fmla="*/ 2147483647 w 96"/>
              <a:gd name="T65" fmla="*/ 2147483647 h 108"/>
              <a:gd name="T66" fmla="*/ 2147483647 w 96"/>
              <a:gd name="T67" fmla="*/ 2147483647 h 108"/>
              <a:gd name="T68" fmla="*/ 2147483647 w 96"/>
              <a:gd name="T69" fmla="*/ 2147483647 h 108"/>
              <a:gd name="T70" fmla="*/ 2147483647 w 96"/>
              <a:gd name="T71" fmla="*/ 2147483647 h 108"/>
              <a:gd name="T72" fmla="*/ 2147483647 w 96"/>
              <a:gd name="T73" fmla="*/ 2147483647 h 108"/>
              <a:gd name="T74" fmla="*/ 2147483647 w 96"/>
              <a:gd name="T75" fmla="*/ 2147483647 h 108"/>
              <a:gd name="T76" fmla="*/ 2147483647 w 96"/>
              <a:gd name="T77" fmla="*/ 2147483647 h 108"/>
              <a:gd name="T78" fmla="*/ 2147483647 w 96"/>
              <a:gd name="T79" fmla="*/ 2147483647 h 108"/>
              <a:gd name="T80" fmla="*/ 2147483647 w 96"/>
              <a:gd name="T81" fmla="*/ 2147483647 h 108"/>
              <a:gd name="T82" fmla="*/ 2147483647 w 96"/>
              <a:gd name="T83" fmla="*/ 2147483647 h 108"/>
              <a:gd name="T84" fmla="*/ 2147483647 w 96"/>
              <a:gd name="T85" fmla="*/ 2147483647 h 108"/>
              <a:gd name="T86" fmla="*/ 0 w 96"/>
              <a:gd name="T87" fmla="*/ 2147483647 h 108"/>
              <a:gd name="T88" fmla="*/ 2147483647 w 96"/>
              <a:gd name="T89" fmla="*/ 2147483647 h 108"/>
              <a:gd name="T90" fmla="*/ 2147483647 w 96"/>
              <a:gd name="T91" fmla="*/ 2147483647 h 10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6"/>
              <a:gd name="T139" fmla="*/ 0 h 108"/>
              <a:gd name="T140" fmla="*/ 96 w 96"/>
              <a:gd name="T141" fmla="*/ 108 h 10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6" h="108">
                <a:moveTo>
                  <a:pt x="5" y="3"/>
                </a:moveTo>
                <a:lnTo>
                  <a:pt x="9" y="1"/>
                </a:lnTo>
                <a:lnTo>
                  <a:pt x="16" y="2"/>
                </a:lnTo>
                <a:lnTo>
                  <a:pt x="26" y="4"/>
                </a:lnTo>
                <a:lnTo>
                  <a:pt x="36" y="7"/>
                </a:lnTo>
                <a:lnTo>
                  <a:pt x="42" y="7"/>
                </a:lnTo>
                <a:lnTo>
                  <a:pt x="46" y="3"/>
                </a:lnTo>
                <a:lnTo>
                  <a:pt x="49" y="3"/>
                </a:lnTo>
                <a:lnTo>
                  <a:pt x="52" y="0"/>
                </a:lnTo>
                <a:lnTo>
                  <a:pt x="58" y="1"/>
                </a:lnTo>
                <a:lnTo>
                  <a:pt x="64" y="5"/>
                </a:lnTo>
                <a:lnTo>
                  <a:pt x="66" y="5"/>
                </a:lnTo>
                <a:lnTo>
                  <a:pt x="67" y="5"/>
                </a:lnTo>
                <a:lnTo>
                  <a:pt x="69" y="4"/>
                </a:lnTo>
                <a:lnTo>
                  <a:pt x="74" y="5"/>
                </a:lnTo>
                <a:lnTo>
                  <a:pt x="84" y="3"/>
                </a:lnTo>
                <a:lnTo>
                  <a:pt x="85" y="6"/>
                </a:lnTo>
                <a:lnTo>
                  <a:pt x="87" y="12"/>
                </a:lnTo>
                <a:lnTo>
                  <a:pt x="89" y="21"/>
                </a:lnTo>
                <a:lnTo>
                  <a:pt x="86" y="34"/>
                </a:lnTo>
                <a:lnTo>
                  <a:pt x="86" y="39"/>
                </a:lnTo>
                <a:lnTo>
                  <a:pt x="82" y="41"/>
                </a:lnTo>
                <a:lnTo>
                  <a:pt x="77" y="34"/>
                </a:lnTo>
                <a:lnTo>
                  <a:pt x="72" y="27"/>
                </a:lnTo>
                <a:lnTo>
                  <a:pt x="71" y="17"/>
                </a:lnTo>
                <a:lnTo>
                  <a:pt x="69" y="15"/>
                </a:lnTo>
                <a:lnTo>
                  <a:pt x="67" y="19"/>
                </a:lnTo>
                <a:lnTo>
                  <a:pt x="69" y="31"/>
                </a:lnTo>
                <a:lnTo>
                  <a:pt x="77" y="39"/>
                </a:lnTo>
                <a:lnTo>
                  <a:pt x="78" y="45"/>
                </a:lnTo>
                <a:lnTo>
                  <a:pt x="83" y="54"/>
                </a:lnTo>
                <a:lnTo>
                  <a:pt x="88" y="66"/>
                </a:lnTo>
                <a:lnTo>
                  <a:pt x="94" y="80"/>
                </a:lnTo>
                <a:lnTo>
                  <a:pt x="96" y="93"/>
                </a:lnTo>
                <a:lnTo>
                  <a:pt x="90" y="99"/>
                </a:lnTo>
                <a:lnTo>
                  <a:pt x="82" y="101"/>
                </a:lnTo>
                <a:lnTo>
                  <a:pt x="82" y="108"/>
                </a:lnTo>
                <a:lnTo>
                  <a:pt x="77" y="107"/>
                </a:lnTo>
                <a:lnTo>
                  <a:pt x="74" y="103"/>
                </a:lnTo>
                <a:lnTo>
                  <a:pt x="30" y="106"/>
                </a:lnTo>
                <a:lnTo>
                  <a:pt x="4" y="103"/>
                </a:lnTo>
                <a:lnTo>
                  <a:pt x="4" y="78"/>
                </a:lnTo>
                <a:lnTo>
                  <a:pt x="5" y="34"/>
                </a:lnTo>
                <a:lnTo>
                  <a:pt x="0" y="13"/>
                </a:lnTo>
                <a:lnTo>
                  <a:pt x="4" y="10"/>
                </a:lnTo>
                <a:lnTo>
                  <a:pt x="5"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95" name="Freeform 396">
            <a:extLst>
              <a:ext uri="{C183D7F6-B498-43B3-948B-1728B52AA6E4}">
                <adec:decorative xmlns:adec="http://schemas.microsoft.com/office/drawing/2017/decorative" val="1"/>
              </a:ext>
            </a:extLst>
          </p:cNvPr>
          <p:cNvSpPr>
            <a:spLocks/>
          </p:cNvSpPr>
          <p:nvPr/>
        </p:nvSpPr>
        <p:spPr bwMode="gray">
          <a:xfrm>
            <a:off x="7798677" y="4252410"/>
            <a:ext cx="363804" cy="492473"/>
          </a:xfrm>
          <a:custGeom>
            <a:avLst/>
            <a:gdLst>
              <a:gd name="T0" fmla="*/ 2147483647 w 149"/>
              <a:gd name="T1" fmla="*/ 2147483647 h 203"/>
              <a:gd name="T2" fmla="*/ 2147483647 w 149"/>
              <a:gd name="T3" fmla="*/ 2147483647 h 203"/>
              <a:gd name="T4" fmla="*/ 2147483647 w 149"/>
              <a:gd name="T5" fmla="*/ 2147483647 h 203"/>
              <a:gd name="T6" fmla="*/ 2147483647 w 149"/>
              <a:gd name="T7" fmla="*/ 2147483647 h 203"/>
              <a:gd name="T8" fmla="*/ 2147483647 w 149"/>
              <a:gd name="T9" fmla="*/ 2147483647 h 203"/>
              <a:gd name="T10" fmla="*/ 2147483647 w 149"/>
              <a:gd name="T11" fmla="*/ 2147483647 h 203"/>
              <a:gd name="T12" fmla="*/ 2147483647 w 149"/>
              <a:gd name="T13" fmla="*/ 2147483647 h 203"/>
              <a:gd name="T14" fmla="*/ 2147483647 w 149"/>
              <a:gd name="T15" fmla="*/ 2147483647 h 203"/>
              <a:gd name="T16" fmla="*/ 2147483647 w 149"/>
              <a:gd name="T17" fmla="*/ 2147483647 h 203"/>
              <a:gd name="T18" fmla="*/ 2147483647 w 149"/>
              <a:gd name="T19" fmla="*/ 0 h 203"/>
              <a:gd name="T20" fmla="*/ 2147483647 w 149"/>
              <a:gd name="T21" fmla="*/ 2147483647 h 203"/>
              <a:gd name="T22" fmla="*/ 2147483647 w 149"/>
              <a:gd name="T23" fmla="*/ 2147483647 h 203"/>
              <a:gd name="T24" fmla="*/ 2147483647 w 149"/>
              <a:gd name="T25" fmla="*/ 2147483647 h 203"/>
              <a:gd name="T26" fmla="*/ 2147483647 w 149"/>
              <a:gd name="T27" fmla="*/ 2147483647 h 203"/>
              <a:gd name="T28" fmla="*/ 2147483647 w 149"/>
              <a:gd name="T29" fmla="*/ 2147483647 h 203"/>
              <a:gd name="T30" fmla="*/ 2147483647 w 149"/>
              <a:gd name="T31" fmla="*/ 2147483647 h 203"/>
              <a:gd name="T32" fmla="*/ 2147483647 w 149"/>
              <a:gd name="T33" fmla="*/ 2147483647 h 203"/>
              <a:gd name="T34" fmla="*/ 2147483647 w 149"/>
              <a:gd name="T35" fmla="*/ 2147483647 h 203"/>
              <a:gd name="T36" fmla="*/ 2147483647 w 149"/>
              <a:gd name="T37" fmla="*/ 2147483647 h 203"/>
              <a:gd name="T38" fmla="*/ 2147483647 w 149"/>
              <a:gd name="T39" fmla="*/ 2147483647 h 203"/>
              <a:gd name="T40" fmla="*/ 2147483647 w 149"/>
              <a:gd name="T41" fmla="*/ 2147483647 h 203"/>
              <a:gd name="T42" fmla="*/ 2147483647 w 149"/>
              <a:gd name="T43" fmla="*/ 2147483647 h 203"/>
              <a:gd name="T44" fmla="*/ 2147483647 w 149"/>
              <a:gd name="T45" fmla="*/ 2147483647 h 203"/>
              <a:gd name="T46" fmla="*/ 2147483647 w 149"/>
              <a:gd name="T47" fmla="*/ 2147483647 h 203"/>
              <a:gd name="T48" fmla="*/ 2147483647 w 149"/>
              <a:gd name="T49" fmla="*/ 2147483647 h 203"/>
              <a:gd name="T50" fmla="*/ 2147483647 w 149"/>
              <a:gd name="T51" fmla="*/ 2147483647 h 203"/>
              <a:gd name="T52" fmla="*/ 2147483647 w 149"/>
              <a:gd name="T53" fmla="*/ 2147483647 h 203"/>
              <a:gd name="T54" fmla="*/ 2147483647 w 149"/>
              <a:gd name="T55" fmla="*/ 2147483647 h 203"/>
              <a:gd name="T56" fmla="*/ 2147483647 w 149"/>
              <a:gd name="T57" fmla="*/ 2147483647 h 203"/>
              <a:gd name="T58" fmla="*/ 2147483647 w 149"/>
              <a:gd name="T59" fmla="*/ 2147483647 h 203"/>
              <a:gd name="T60" fmla="*/ 2147483647 w 149"/>
              <a:gd name="T61" fmla="*/ 2147483647 h 203"/>
              <a:gd name="T62" fmla="*/ 2147483647 w 149"/>
              <a:gd name="T63" fmla="*/ 2147483647 h 203"/>
              <a:gd name="T64" fmla="*/ 2147483647 w 149"/>
              <a:gd name="T65" fmla="*/ 2147483647 h 203"/>
              <a:gd name="T66" fmla="*/ 2147483647 w 149"/>
              <a:gd name="T67" fmla="*/ 2147483647 h 203"/>
              <a:gd name="T68" fmla="*/ 2147483647 w 149"/>
              <a:gd name="T69" fmla="*/ 2147483647 h 203"/>
              <a:gd name="T70" fmla="*/ 2147483647 w 149"/>
              <a:gd name="T71" fmla="*/ 2147483647 h 203"/>
              <a:gd name="T72" fmla="*/ 2147483647 w 149"/>
              <a:gd name="T73" fmla="*/ 2147483647 h 203"/>
              <a:gd name="T74" fmla="*/ 2147483647 w 149"/>
              <a:gd name="T75" fmla="*/ 2147483647 h 203"/>
              <a:gd name="T76" fmla="*/ 2147483647 w 149"/>
              <a:gd name="T77" fmla="*/ 2147483647 h 203"/>
              <a:gd name="T78" fmla="*/ 2147483647 w 149"/>
              <a:gd name="T79" fmla="*/ 2147483647 h 203"/>
              <a:gd name="T80" fmla="*/ 2147483647 w 149"/>
              <a:gd name="T81" fmla="*/ 2147483647 h 203"/>
              <a:gd name="T82" fmla="*/ 2147483647 w 149"/>
              <a:gd name="T83" fmla="*/ 2147483647 h 203"/>
              <a:gd name="T84" fmla="*/ 2147483647 w 149"/>
              <a:gd name="T85" fmla="*/ 2147483647 h 203"/>
              <a:gd name="T86" fmla="*/ 2147483647 w 149"/>
              <a:gd name="T87" fmla="*/ 2147483647 h 203"/>
              <a:gd name="T88" fmla="*/ 2147483647 w 149"/>
              <a:gd name="T89" fmla="*/ 2147483647 h 203"/>
              <a:gd name="T90" fmla="*/ 2147483647 w 149"/>
              <a:gd name="T91" fmla="*/ 2147483647 h 203"/>
              <a:gd name="T92" fmla="*/ 2147483647 w 149"/>
              <a:gd name="T93" fmla="*/ 2147483647 h 203"/>
              <a:gd name="T94" fmla="*/ 2147483647 w 149"/>
              <a:gd name="T95" fmla="*/ 2147483647 h 203"/>
              <a:gd name="T96" fmla="*/ 2147483647 w 149"/>
              <a:gd name="T97" fmla="*/ 2147483647 h 203"/>
              <a:gd name="T98" fmla="*/ 2147483647 w 149"/>
              <a:gd name="T99" fmla="*/ 2147483647 h 203"/>
              <a:gd name="T100" fmla="*/ 2147483647 w 149"/>
              <a:gd name="T101" fmla="*/ 2147483647 h 203"/>
              <a:gd name="T102" fmla="*/ 0 w 149"/>
              <a:gd name="T103" fmla="*/ 2147483647 h 203"/>
              <a:gd name="T104" fmla="*/ 2147483647 w 149"/>
              <a:gd name="T105" fmla="*/ 2147483647 h 203"/>
              <a:gd name="T106" fmla="*/ 2147483647 w 149"/>
              <a:gd name="T107" fmla="*/ 2147483647 h 203"/>
              <a:gd name="T108" fmla="*/ 2147483647 w 149"/>
              <a:gd name="T109" fmla="*/ 2147483647 h 203"/>
              <a:gd name="T110" fmla="*/ 2147483647 w 149"/>
              <a:gd name="T111" fmla="*/ 2147483647 h 203"/>
              <a:gd name="T112" fmla="*/ 2147483647 w 149"/>
              <a:gd name="T113" fmla="*/ 2147483647 h 203"/>
              <a:gd name="T114" fmla="*/ 2147483647 w 149"/>
              <a:gd name="T115" fmla="*/ 2147483647 h 2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9"/>
              <a:gd name="T175" fmla="*/ 0 h 203"/>
              <a:gd name="T176" fmla="*/ 149 w 149"/>
              <a:gd name="T177" fmla="*/ 203 h 20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9" h="203">
                <a:moveTo>
                  <a:pt x="19" y="35"/>
                </a:moveTo>
                <a:lnTo>
                  <a:pt x="27" y="33"/>
                </a:lnTo>
                <a:lnTo>
                  <a:pt x="29" y="10"/>
                </a:lnTo>
                <a:lnTo>
                  <a:pt x="55" y="13"/>
                </a:lnTo>
                <a:lnTo>
                  <a:pt x="99" y="10"/>
                </a:lnTo>
                <a:lnTo>
                  <a:pt x="102" y="14"/>
                </a:lnTo>
                <a:lnTo>
                  <a:pt x="107" y="15"/>
                </a:lnTo>
                <a:lnTo>
                  <a:pt x="107" y="8"/>
                </a:lnTo>
                <a:lnTo>
                  <a:pt x="115" y="6"/>
                </a:lnTo>
                <a:lnTo>
                  <a:pt x="121" y="0"/>
                </a:lnTo>
                <a:lnTo>
                  <a:pt x="131" y="9"/>
                </a:lnTo>
                <a:lnTo>
                  <a:pt x="135" y="17"/>
                </a:lnTo>
                <a:lnTo>
                  <a:pt x="136" y="35"/>
                </a:lnTo>
                <a:lnTo>
                  <a:pt x="136" y="42"/>
                </a:lnTo>
                <a:lnTo>
                  <a:pt x="149" y="56"/>
                </a:lnTo>
                <a:lnTo>
                  <a:pt x="135" y="66"/>
                </a:lnTo>
                <a:lnTo>
                  <a:pt x="130" y="76"/>
                </a:lnTo>
                <a:lnTo>
                  <a:pt x="128" y="93"/>
                </a:lnTo>
                <a:lnTo>
                  <a:pt x="127" y="114"/>
                </a:lnTo>
                <a:lnTo>
                  <a:pt x="118" y="116"/>
                </a:lnTo>
                <a:lnTo>
                  <a:pt x="117" y="126"/>
                </a:lnTo>
                <a:lnTo>
                  <a:pt x="109" y="131"/>
                </a:lnTo>
                <a:lnTo>
                  <a:pt x="108" y="145"/>
                </a:lnTo>
                <a:lnTo>
                  <a:pt x="102" y="155"/>
                </a:lnTo>
                <a:lnTo>
                  <a:pt x="113" y="172"/>
                </a:lnTo>
                <a:lnTo>
                  <a:pt x="117" y="183"/>
                </a:lnTo>
                <a:lnTo>
                  <a:pt x="124" y="192"/>
                </a:lnTo>
                <a:lnTo>
                  <a:pt x="107" y="194"/>
                </a:lnTo>
                <a:lnTo>
                  <a:pt x="101" y="202"/>
                </a:lnTo>
                <a:lnTo>
                  <a:pt x="88" y="203"/>
                </a:lnTo>
                <a:lnTo>
                  <a:pt x="81" y="200"/>
                </a:lnTo>
                <a:lnTo>
                  <a:pt x="77" y="203"/>
                </a:lnTo>
                <a:lnTo>
                  <a:pt x="70" y="193"/>
                </a:lnTo>
                <a:lnTo>
                  <a:pt x="65" y="194"/>
                </a:lnTo>
                <a:lnTo>
                  <a:pt x="60" y="192"/>
                </a:lnTo>
                <a:lnTo>
                  <a:pt x="58" y="194"/>
                </a:lnTo>
                <a:lnTo>
                  <a:pt x="53" y="194"/>
                </a:lnTo>
                <a:lnTo>
                  <a:pt x="50" y="188"/>
                </a:lnTo>
                <a:lnTo>
                  <a:pt x="47" y="183"/>
                </a:lnTo>
                <a:lnTo>
                  <a:pt x="37" y="176"/>
                </a:lnTo>
                <a:lnTo>
                  <a:pt x="37" y="169"/>
                </a:lnTo>
                <a:lnTo>
                  <a:pt x="29" y="161"/>
                </a:lnTo>
                <a:lnTo>
                  <a:pt x="25" y="160"/>
                </a:lnTo>
                <a:lnTo>
                  <a:pt x="21" y="154"/>
                </a:lnTo>
                <a:lnTo>
                  <a:pt x="15" y="152"/>
                </a:lnTo>
                <a:lnTo>
                  <a:pt x="17" y="139"/>
                </a:lnTo>
                <a:lnTo>
                  <a:pt x="11" y="131"/>
                </a:lnTo>
                <a:lnTo>
                  <a:pt x="12" y="128"/>
                </a:lnTo>
                <a:lnTo>
                  <a:pt x="11" y="124"/>
                </a:lnTo>
                <a:lnTo>
                  <a:pt x="5" y="119"/>
                </a:lnTo>
                <a:lnTo>
                  <a:pt x="5" y="114"/>
                </a:lnTo>
                <a:lnTo>
                  <a:pt x="0" y="109"/>
                </a:lnTo>
                <a:lnTo>
                  <a:pt x="2" y="105"/>
                </a:lnTo>
                <a:lnTo>
                  <a:pt x="5" y="91"/>
                </a:lnTo>
                <a:lnTo>
                  <a:pt x="7" y="87"/>
                </a:lnTo>
                <a:lnTo>
                  <a:pt x="6" y="80"/>
                </a:lnTo>
                <a:lnTo>
                  <a:pt x="19" y="78"/>
                </a:lnTo>
                <a:lnTo>
                  <a:pt x="19" y="3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96" name="Freeform 397">
            <a:extLst>
              <a:ext uri="{C183D7F6-B498-43B3-948B-1728B52AA6E4}">
                <adec:decorative xmlns:adec="http://schemas.microsoft.com/office/drawing/2017/decorative" val="1"/>
              </a:ext>
            </a:extLst>
          </p:cNvPr>
          <p:cNvSpPr>
            <a:spLocks/>
          </p:cNvSpPr>
          <p:nvPr/>
        </p:nvSpPr>
        <p:spPr bwMode="gray">
          <a:xfrm>
            <a:off x="7515096" y="3978191"/>
            <a:ext cx="356341" cy="358163"/>
          </a:xfrm>
          <a:custGeom>
            <a:avLst/>
            <a:gdLst>
              <a:gd name="T0" fmla="*/ 2147483647 w 147"/>
              <a:gd name="T1" fmla="*/ 2147483647 h 148"/>
              <a:gd name="T2" fmla="*/ 2147483647 w 147"/>
              <a:gd name="T3" fmla="*/ 2147483647 h 148"/>
              <a:gd name="T4" fmla="*/ 2147483647 w 147"/>
              <a:gd name="T5" fmla="*/ 2147483647 h 148"/>
              <a:gd name="T6" fmla="*/ 2147483647 w 147"/>
              <a:gd name="T7" fmla="*/ 2147483647 h 148"/>
              <a:gd name="T8" fmla="*/ 2147483647 w 147"/>
              <a:gd name="T9" fmla="*/ 2147483647 h 148"/>
              <a:gd name="T10" fmla="*/ 2147483647 w 147"/>
              <a:gd name="T11" fmla="*/ 2147483647 h 148"/>
              <a:gd name="T12" fmla="*/ 2147483647 w 147"/>
              <a:gd name="T13" fmla="*/ 2147483647 h 148"/>
              <a:gd name="T14" fmla="*/ 2147483647 w 147"/>
              <a:gd name="T15" fmla="*/ 2147483647 h 148"/>
              <a:gd name="T16" fmla="*/ 2147483647 w 147"/>
              <a:gd name="T17" fmla="*/ 2147483647 h 148"/>
              <a:gd name="T18" fmla="*/ 0 w 147"/>
              <a:gd name="T19" fmla="*/ 2147483647 h 148"/>
              <a:gd name="T20" fmla="*/ 2147483647 w 147"/>
              <a:gd name="T21" fmla="*/ 2147483647 h 148"/>
              <a:gd name="T22" fmla="*/ 2147483647 w 147"/>
              <a:gd name="T23" fmla="*/ 2147483647 h 148"/>
              <a:gd name="T24" fmla="*/ 2147483647 w 147"/>
              <a:gd name="T25" fmla="*/ 2147483647 h 148"/>
              <a:gd name="T26" fmla="*/ 2147483647 w 147"/>
              <a:gd name="T27" fmla="*/ 2147483647 h 148"/>
              <a:gd name="T28" fmla="*/ 2147483647 w 147"/>
              <a:gd name="T29" fmla="*/ 2147483647 h 148"/>
              <a:gd name="T30" fmla="*/ 2147483647 w 147"/>
              <a:gd name="T31" fmla="*/ 2147483647 h 148"/>
              <a:gd name="T32" fmla="*/ 2147483647 w 147"/>
              <a:gd name="T33" fmla="*/ 2147483647 h 148"/>
              <a:gd name="T34" fmla="*/ 2147483647 w 147"/>
              <a:gd name="T35" fmla="*/ 2147483647 h 148"/>
              <a:gd name="T36" fmla="*/ 2147483647 w 147"/>
              <a:gd name="T37" fmla="*/ 2147483647 h 148"/>
              <a:gd name="T38" fmla="*/ 2147483647 w 147"/>
              <a:gd name="T39" fmla="*/ 2147483647 h 148"/>
              <a:gd name="T40" fmla="*/ 2147483647 w 147"/>
              <a:gd name="T41" fmla="*/ 0 h 148"/>
              <a:gd name="T42" fmla="*/ 2147483647 w 147"/>
              <a:gd name="T43" fmla="*/ 2147483647 h 148"/>
              <a:gd name="T44" fmla="*/ 2147483647 w 147"/>
              <a:gd name="T45" fmla="*/ 2147483647 h 148"/>
              <a:gd name="T46" fmla="*/ 2147483647 w 147"/>
              <a:gd name="T47" fmla="*/ 2147483647 h 148"/>
              <a:gd name="T48" fmla="*/ 2147483647 w 147"/>
              <a:gd name="T49" fmla="*/ 2147483647 h 148"/>
              <a:gd name="T50" fmla="*/ 2147483647 w 147"/>
              <a:gd name="T51" fmla="*/ 2147483647 h 148"/>
              <a:gd name="T52" fmla="*/ 2147483647 w 147"/>
              <a:gd name="T53" fmla="*/ 2147483647 h 148"/>
              <a:gd name="T54" fmla="*/ 2147483647 w 147"/>
              <a:gd name="T55" fmla="*/ 2147483647 h 148"/>
              <a:gd name="T56" fmla="*/ 2147483647 w 147"/>
              <a:gd name="T57" fmla="*/ 2147483647 h 148"/>
              <a:gd name="T58" fmla="*/ 2147483647 w 147"/>
              <a:gd name="T59" fmla="*/ 2147483647 h 148"/>
              <a:gd name="T60" fmla="*/ 2147483647 w 147"/>
              <a:gd name="T61" fmla="*/ 2147483647 h 148"/>
              <a:gd name="T62" fmla="*/ 2147483647 w 147"/>
              <a:gd name="T63" fmla="*/ 2147483647 h 148"/>
              <a:gd name="T64" fmla="*/ 2147483647 w 147"/>
              <a:gd name="T65" fmla="*/ 2147483647 h 148"/>
              <a:gd name="T66" fmla="*/ 2147483647 w 147"/>
              <a:gd name="T67" fmla="*/ 2147483647 h 148"/>
              <a:gd name="T68" fmla="*/ 2147483647 w 147"/>
              <a:gd name="T69" fmla="*/ 2147483647 h 148"/>
              <a:gd name="T70" fmla="*/ 2147483647 w 147"/>
              <a:gd name="T71" fmla="*/ 2147483647 h 148"/>
              <a:gd name="T72" fmla="*/ 2147483647 w 147"/>
              <a:gd name="T73" fmla="*/ 2147483647 h 148"/>
              <a:gd name="T74" fmla="*/ 2147483647 w 147"/>
              <a:gd name="T75" fmla="*/ 2147483647 h 148"/>
              <a:gd name="T76" fmla="*/ 2147483647 w 147"/>
              <a:gd name="T77" fmla="*/ 2147483647 h 148"/>
              <a:gd name="T78" fmla="*/ 2147483647 w 147"/>
              <a:gd name="T79" fmla="*/ 2147483647 h 148"/>
              <a:gd name="T80" fmla="*/ 2147483647 w 147"/>
              <a:gd name="T81" fmla="*/ 2147483647 h 148"/>
              <a:gd name="T82" fmla="*/ 2147483647 w 147"/>
              <a:gd name="T83" fmla="*/ 2147483647 h 148"/>
              <a:gd name="T84" fmla="*/ 2147483647 w 147"/>
              <a:gd name="T85" fmla="*/ 2147483647 h 148"/>
              <a:gd name="T86" fmla="*/ 2147483647 w 147"/>
              <a:gd name="T87" fmla="*/ 2147483647 h 1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7"/>
              <a:gd name="T133" fmla="*/ 0 h 148"/>
              <a:gd name="T134" fmla="*/ 147 w 147"/>
              <a:gd name="T135" fmla="*/ 148 h 1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7" h="148">
                <a:moveTo>
                  <a:pt x="146" y="123"/>
                </a:moveTo>
                <a:lnTo>
                  <a:pt x="144" y="146"/>
                </a:lnTo>
                <a:lnTo>
                  <a:pt x="136" y="148"/>
                </a:lnTo>
                <a:lnTo>
                  <a:pt x="65" y="108"/>
                </a:lnTo>
                <a:lnTo>
                  <a:pt x="51" y="117"/>
                </a:lnTo>
                <a:lnTo>
                  <a:pt x="25" y="110"/>
                </a:lnTo>
                <a:lnTo>
                  <a:pt x="19" y="97"/>
                </a:lnTo>
                <a:lnTo>
                  <a:pt x="10" y="99"/>
                </a:lnTo>
                <a:lnTo>
                  <a:pt x="2" y="87"/>
                </a:lnTo>
                <a:lnTo>
                  <a:pt x="0" y="76"/>
                </a:lnTo>
                <a:lnTo>
                  <a:pt x="6" y="69"/>
                </a:lnTo>
                <a:lnTo>
                  <a:pt x="6" y="59"/>
                </a:lnTo>
                <a:lnTo>
                  <a:pt x="4" y="53"/>
                </a:lnTo>
                <a:lnTo>
                  <a:pt x="4" y="48"/>
                </a:lnTo>
                <a:lnTo>
                  <a:pt x="1" y="31"/>
                </a:lnTo>
                <a:lnTo>
                  <a:pt x="4" y="31"/>
                </a:lnTo>
                <a:lnTo>
                  <a:pt x="9" y="26"/>
                </a:lnTo>
                <a:lnTo>
                  <a:pt x="9" y="15"/>
                </a:lnTo>
                <a:lnTo>
                  <a:pt x="16" y="14"/>
                </a:lnTo>
                <a:lnTo>
                  <a:pt x="20" y="10"/>
                </a:lnTo>
                <a:lnTo>
                  <a:pt x="19" y="0"/>
                </a:lnTo>
                <a:lnTo>
                  <a:pt x="29" y="6"/>
                </a:lnTo>
                <a:lnTo>
                  <a:pt x="42" y="6"/>
                </a:lnTo>
                <a:lnTo>
                  <a:pt x="48" y="9"/>
                </a:lnTo>
                <a:lnTo>
                  <a:pt x="53" y="9"/>
                </a:lnTo>
                <a:lnTo>
                  <a:pt x="59" y="23"/>
                </a:lnTo>
                <a:lnTo>
                  <a:pt x="74" y="26"/>
                </a:lnTo>
                <a:lnTo>
                  <a:pt x="90" y="36"/>
                </a:lnTo>
                <a:lnTo>
                  <a:pt x="97" y="32"/>
                </a:lnTo>
                <a:lnTo>
                  <a:pt x="101" y="27"/>
                </a:lnTo>
                <a:lnTo>
                  <a:pt x="97" y="21"/>
                </a:lnTo>
                <a:lnTo>
                  <a:pt x="98" y="13"/>
                </a:lnTo>
                <a:lnTo>
                  <a:pt x="110" y="5"/>
                </a:lnTo>
                <a:lnTo>
                  <a:pt x="118" y="3"/>
                </a:lnTo>
                <a:lnTo>
                  <a:pt x="127" y="5"/>
                </a:lnTo>
                <a:lnTo>
                  <a:pt x="128" y="12"/>
                </a:lnTo>
                <a:lnTo>
                  <a:pt x="136" y="15"/>
                </a:lnTo>
                <a:lnTo>
                  <a:pt x="143" y="17"/>
                </a:lnTo>
                <a:lnTo>
                  <a:pt x="147" y="23"/>
                </a:lnTo>
                <a:lnTo>
                  <a:pt x="146" y="30"/>
                </a:lnTo>
                <a:lnTo>
                  <a:pt x="142" y="33"/>
                </a:lnTo>
                <a:lnTo>
                  <a:pt x="147" y="54"/>
                </a:lnTo>
                <a:lnTo>
                  <a:pt x="146" y="98"/>
                </a:lnTo>
                <a:lnTo>
                  <a:pt x="146" y="12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97" name="Freeform 398">
            <a:extLst>
              <a:ext uri="{C183D7F6-B498-43B3-948B-1728B52AA6E4}">
                <adec:decorative xmlns:adec="http://schemas.microsoft.com/office/drawing/2017/decorative" val="1"/>
              </a:ext>
            </a:extLst>
          </p:cNvPr>
          <p:cNvSpPr>
            <a:spLocks/>
          </p:cNvSpPr>
          <p:nvPr/>
        </p:nvSpPr>
        <p:spPr bwMode="gray">
          <a:xfrm>
            <a:off x="7610245" y="4239351"/>
            <a:ext cx="235073" cy="414125"/>
          </a:xfrm>
          <a:custGeom>
            <a:avLst/>
            <a:gdLst>
              <a:gd name="T0" fmla="*/ 2147483647 w 97"/>
              <a:gd name="T1" fmla="*/ 2147483647 h 170"/>
              <a:gd name="T2" fmla="*/ 2147483647 w 97"/>
              <a:gd name="T3" fmla="*/ 2147483647 h 170"/>
              <a:gd name="T4" fmla="*/ 2147483647 w 97"/>
              <a:gd name="T5" fmla="*/ 2147483647 h 170"/>
              <a:gd name="T6" fmla="*/ 2147483647 w 97"/>
              <a:gd name="T7" fmla="*/ 2147483647 h 170"/>
              <a:gd name="T8" fmla="*/ 2147483647 w 97"/>
              <a:gd name="T9" fmla="*/ 2147483647 h 170"/>
              <a:gd name="T10" fmla="*/ 2147483647 w 97"/>
              <a:gd name="T11" fmla="*/ 2147483647 h 170"/>
              <a:gd name="T12" fmla="*/ 2147483647 w 97"/>
              <a:gd name="T13" fmla="*/ 2147483647 h 170"/>
              <a:gd name="T14" fmla="*/ 2147483647 w 97"/>
              <a:gd name="T15" fmla="*/ 2147483647 h 170"/>
              <a:gd name="T16" fmla="*/ 0 w 97"/>
              <a:gd name="T17" fmla="*/ 2147483647 h 170"/>
              <a:gd name="T18" fmla="*/ 2147483647 w 97"/>
              <a:gd name="T19" fmla="*/ 2147483647 h 170"/>
              <a:gd name="T20" fmla="*/ 2147483647 w 97"/>
              <a:gd name="T21" fmla="*/ 2147483647 h 170"/>
              <a:gd name="T22" fmla="*/ 2147483647 w 97"/>
              <a:gd name="T23" fmla="*/ 2147483647 h 170"/>
              <a:gd name="T24" fmla="*/ 2147483647 w 97"/>
              <a:gd name="T25" fmla="*/ 2147483647 h 170"/>
              <a:gd name="T26" fmla="*/ 2147483647 w 97"/>
              <a:gd name="T27" fmla="*/ 2147483647 h 170"/>
              <a:gd name="T28" fmla="*/ 2147483647 w 97"/>
              <a:gd name="T29" fmla="*/ 2147483647 h 170"/>
              <a:gd name="T30" fmla="*/ 2147483647 w 97"/>
              <a:gd name="T31" fmla="*/ 0 h 170"/>
              <a:gd name="T32" fmla="*/ 2147483647 w 97"/>
              <a:gd name="T33" fmla="*/ 2147483647 h 170"/>
              <a:gd name="T34" fmla="*/ 2147483647 w 97"/>
              <a:gd name="T35" fmla="*/ 2147483647 h 170"/>
              <a:gd name="T36" fmla="*/ 2147483647 w 97"/>
              <a:gd name="T37" fmla="*/ 2147483647 h 170"/>
              <a:gd name="T38" fmla="*/ 2147483647 w 97"/>
              <a:gd name="T39" fmla="*/ 2147483647 h 170"/>
              <a:gd name="T40" fmla="*/ 2147483647 w 97"/>
              <a:gd name="T41" fmla="*/ 2147483647 h 170"/>
              <a:gd name="T42" fmla="*/ 2147483647 w 97"/>
              <a:gd name="T43" fmla="*/ 2147483647 h 170"/>
              <a:gd name="T44" fmla="*/ 2147483647 w 97"/>
              <a:gd name="T45" fmla="*/ 2147483647 h 170"/>
              <a:gd name="T46" fmla="*/ 2147483647 w 97"/>
              <a:gd name="T47" fmla="*/ 2147483647 h 170"/>
              <a:gd name="T48" fmla="*/ 2147483647 w 97"/>
              <a:gd name="T49" fmla="*/ 2147483647 h 170"/>
              <a:gd name="T50" fmla="*/ 2147483647 w 97"/>
              <a:gd name="T51" fmla="*/ 2147483647 h 170"/>
              <a:gd name="T52" fmla="*/ 2147483647 w 97"/>
              <a:gd name="T53" fmla="*/ 2147483647 h 170"/>
              <a:gd name="T54" fmla="*/ 2147483647 w 97"/>
              <a:gd name="T55" fmla="*/ 2147483647 h 170"/>
              <a:gd name="T56" fmla="*/ 2147483647 w 97"/>
              <a:gd name="T57" fmla="*/ 2147483647 h 170"/>
              <a:gd name="T58" fmla="*/ 2147483647 w 97"/>
              <a:gd name="T59" fmla="*/ 2147483647 h 170"/>
              <a:gd name="T60" fmla="*/ 2147483647 w 97"/>
              <a:gd name="T61" fmla="*/ 2147483647 h 1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170"/>
              <a:gd name="T95" fmla="*/ 97 w 97"/>
              <a:gd name="T96" fmla="*/ 170 h 17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170">
                <a:moveTo>
                  <a:pt x="18" y="170"/>
                </a:moveTo>
                <a:lnTo>
                  <a:pt x="13" y="158"/>
                </a:lnTo>
                <a:lnTo>
                  <a:pt x="4" y="152"/>
                </a:lnTo>
                <a:lnTo>
                  <a:pt x="5" y="144"/>
                </a:lnTo>
                <a:lnTo>
                  <a:pt x="15" y="141"/>
                </a:lnTo>
                <a:lnTo>
                  <a:pt x="16" y="123"/>
                </a:lnTo>
                <a:lnTo>
                  <a:pt x="7" y="111"/>
                </a:lnTo>
                <a:lnTo>
                  <a:pt x="4" y="110"/>
                </a:lnTo>
                <a:lnTo>
                  <a:pt x="0" y="106"/>
                </a:lnTo>
                <a:lnTo>
                  <a:pt x="2" y="93"/>
                </a:lnTo>
                <a:lnTo>
                  <a:pt x="18" y="73"/>
                </a:lnTo>
                <a:lnTo>
                  <a:pt x="19" y="44"/>
                </a:lnTo>
                <a:lnTo>
                  <a:pt x="24" y="36"/>
                </a:lnTo>
                <a:lnTo>
                  <a:pt x="16" y="25"/>
                </a:lnTo>
                <a:lnTo>
                  <a:pt x="12" y="9"/>
                </a:lnTo>
                <a:lnTo>
                  <a:pt x="26" y="0"/>
                </a:lnTo>
                <a:lnTo>
                  <a:pt x="97" y="40"/>
                </a:lnTo>
                <a:lnTo>
                  <a:pt x="97" y="83"/>
                </a:lnTo>
                <a:lnTo>
                  <a:pt x="84" y="85"/>
                </a:lnTo>
                <a:lnTo>
                  <a:pt x="85" y="92"/>
                </a:lnTo>
                <a:lnTo>
                  <a:pt x="83" y="96"/>
                </a:lnTo>
                <a:lnTo>
                  <a:pt x="80" y="110"/>
                </a:lnTo>
                <a:lnTo>
                  <a:pt x="78" y="114"/>
                </a:lnTo>
                <a:lnTo>
                  <a:pt x="83" y="119"/>
                </a:lnTo>
                <a:lnTo>
                  <a:pt x="83" y="124"/>
                </a:lnTo>
                <a:lnTo>
                  <a:pt x="78" y="128"/>
                </a:lnTo>
                <a:lnTo>
                  <a:pt x="75" y="139"/>
                </a:lnTo>
                <a:lnTo>
                  <a:pt x="62" y="154"/>
                </a:lnTo>
                <a:lnTo>
                  <a:pt x="51" y="154"/>
                </a:lnTo>
                <a:lnTo>
                  <a:pt x="46" y="165"/>
                </a:lnTo>
                <a:lnTo>
                  <a:pt x="18" y="17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98" name="Freeform 399">
            <a:extLst>
              <a:ext uri="{C183D7F6-B498-43B3-948B-1728B52AA6E4}">
                <adec:decorative xmlns:adec="http://schemas.microsoft.com/office/drawing/2017/decorative" val="1"/>
              </a:ext>
            </a:extLst>
          </p:cNvPr>
          <p:cNvSpPr>
            <a:spLocks/>
          </p:cNvSpPr>
          <p:nvPr/>
        </p:nvSpPr>
        <p:spPr bwMode="gray">
          <a:xfrm>
            <a:off x="8110243" y="4388585"/>
            <a:ext cx="143656" cy="145504"/>
          </a:xfrm>
          <a:custGeom>
            <a:avLst/>
            <a:gdLst>
              <a:gd name="T0" fmla="*/ 2147483647 w 59"/>
              <a:gd name="T1" fmla="*/ 2147483647 h 60"/>
              <a:gd name="T2" fmla="*/ 2147483647 w 59"/>
              <a:gd name="T3" fmla="*/ 2147483647 h 60"/>
              <a:gd name="T4" fmla="*/ 2147483647 w 59"/>
              <a:gd name="T5" fmla="*/ 2147483647 h 60"/>
              <a:gd name="T6" fmla="*/ 2147483647 w 59"/>
              <a:gd name="T7" fmla="*/ 2147483647 h 60"/>
              <a:gd name="T8" fmla="*/ 2147483647 w 59"/>
              <a:gd name="T9" fmla="*/ 2147483647 h 60"/>
              <a:gd name="T10" fmla="*/ 2147483647 w 59"/>
              <a:gd name="T11" fmla="*/ 2147483647 h 60"/>
              <a:gd name="T12" fmla="*/ 0 w 59"/>
              <a:gd name="T13" fmla="*/ 2147483647 h 60"/>
              <a:gd name="T14" fmla="*/ 2147483647 w 59"/>
              <a:gd name="T15" fmla="*/ 2147483647 h 60"/>
              <a:gd name="T16" fmla="*/ 2147483647 w 59"/>
              <a:gd name="T17" fmla="*/ 2147483647 h 60"/>
              <a:gd name="T18" fmla="*/ 2147483647 w 59"/>
              <a:gd name="T19" fmla="*/ 0 h 60"/>
              <a:gd name="T20" fmla="*/ 2147483647 w 59"/>
              <a:gd name="T21" fmla="*/ 2147483647 h 60"/>
              <a:gd name="T22" fmla="*/ 2147483647 w 59"/>
              <a:gd name="T23" fmla="*/ 2147483647 h 60"/>
              <a:gd name="T24" fmla="*/ 2147483647 w 59"/>
              <a:gd name="T25" fmla="*/ 2147483647 h 60"/>
              <a:gd name="T26" fmla="*/ 2147483647 w 59"/>
              <a:gd name="T27" fmla="*/ 2147483647 h 60"/>
              <a:gd name="T28" fmla="*/ 2147483647 w 59"/>
              <a:gd name="T29" fmla="*/ 2147483647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9"/>
              <a:gd name="T46" fmla="*/ 0 h 60"/>
              <a:gd name="T47" fmla="*/ 59 w 59"/>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9" h="60">
                <a:moveTo>
                  <a:pt x="59" y="53"/>
                </a:moveTo>
                <a:lnTo>
                  <a:pt x="56" y="58"/>
                </a:lnTo>
                <a:lnTo>
                  <a:pt x="52" y="60"/>
                </a:lnTo>
                <a:lnTo>
                  <a:pt x="43" y="45"/>
                </a:lnTo>
                <a:lnTo>
                  <a:pt x="33" y="39"/>
                </a:lnTo>
                <a:lnTo>
                  <a:pt x="25" y="35"/>
                </a:lnTo>
                <a:lnTo>
                  <a:pt x="0" y="37"/>
                </a:lnTo>
                <a:lnTo>
                  <a:pt x="2" y="20"/>
                </a:lnTo>
                <a:lnTo>
                  <a:pt x="7" y="10"/>
                </a:lnTo>
                <a:lnTo>
                  <a:pt x="21" y="0"/>
                </a:lnTo>
                <a:lnTo>
                  <a:pt x="25" y="13"/>
                </a:lnTo>
                <a:lnTo>
                  <a:pt x="31" y="27"/>
                </a:lnTo>
                <a:lnTo>
                  <a:pt x="35" y="29"/>
                </a:lnTo>
                <a:lnTo>
                  <a:pt x="47" y="37"/>
                </a:lnTo>
                <a:lnTo>
                  <a:pt x="59" y="5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399" name="Freeform 400">
            <a:extLst>
              <a:ext uri="{C183D7F6-B498-43B3-948B-1728B52AA6E4}">
                <adec:decorative xmlns:adec="http://schemas.microsoft.com/office/drawing/2017/decorative" val="1"/>
              </a:ext>
            </a:extLst>
          </p:cNvPr>
          <p:cNvSpPr>
            <a:spLocks/>
          </p:cNvSpPr>
          <p:nvPr/>
        </p:nvSpPr>
        <p:spPr bwMode="gray">
          <a:xfrm>
            <a:off x="8046810" y="4472530"/>
            <a:ext cx="335820" cy="272353"/>
          </a:xfrm>
          <a:custGeom>
            <a:avLst/>
            <a:gdLst>
              <a:gd name="T0" fmla="*/ 2147483647 w 138"/>
              <a:gd name="T1" fmla="*/ 2147483647 h 112"/>
              <a:gd name="T2" fmla="*/ 2147483647 w 138"/>
              <a:gd name="T3" fmla="*/ 2147483647 h 112"/>
              <a:gd name="T4" fmla="*/ 2147483647 w 138"/>
              <a:gd name="T5" fmla="*/ 2147483647 h 112"/>
              <a:gd name="T6" fmla="*/ 0 w 138"/>
              <a:gd name="T7" fmla="*/ 2147483647 h 112"/>
              <a:gd name="T8" fmla="*/ 2147483647 w 138"/>
              <a:gd name="T9" fmla="*/ 2147483647 h 112"/>
              <a:gd name="T10" fmla="*/ 2147483647 w 138"/>
              <a:gd name="T11" fmla="*/ 2147483647 h 112"/>
              <a:gd name="T12" fmla="*/ 2147483647 w 138"/>
              <a:gd name="T13" fmla="*/ 2147483647 h 112"/>
              <a:gd name="T14" fmla="*/ 2147483647 w 138"/>
              <a:gd name="T15" fmla="*/ 2147483647 h 112"/>
              <a:gd name="T16" fmla="*/ 2147483647 w 138"/>
              <a:gd name="T17" fmla="*/ 2147483647 h 112"/>
              <a:gd name="T18" fmla="*/ 2147483647 w 138"/>
              <a:gd name="T19" fmla="*/ 2147483647 h 112"/>
              <a:gd name="T20" fmla="*/ 2147483647 w 138"/>
              <a:gd name="T21" fmla="*/ 0 h 112"/>
              <a:gd name="T22" fmla="*/ 2147483647 w 138"/>
              <a:gd name="T23" fmla="*/ 2147483647 h 112"/>
              <a:gd name="T24" fmla="*/ 2147483647 w 138"/>
              <a:gd name="T25" fmla="*/ 2147483647 h 112"/>
              <a:gd name="T26" fmla="*/ 2147483647 w 138"/>
              <a:gd name="T27" fmla="*/ 2147483647 h 112"/>
              <a:gd name="T28" fmla="*/ 2147483647 w 138"/>
              <a:gd name="T29" fmla="*/ 2147483647 h 112"/>
              <a:gd name="T30" fmla="*/ 2147483647 w 138"/>
              <a:gd name="T31" fmla="*/ 2147483647 h 112"/>
              <a:gd name="T32" fmla="*/ 2147483647 w 138"/>
              <a:gd name="T33" fmla="*/ 2147483647 h 112"/>
              <a:gd name="T34" fmla="*/ 2147483647 w 138"/>
              <a:gd name="T35" fmla="*/ 2147483647 h 112"/>
              <a:gd name="T36" fmla="*/ 2147483647 w 138"/>
              <a:gd name="T37" fmla="*/ 2147483647 h 112"/>
              <a:gd name="T38" fmla="*/ 2147483647 w 138"/>
              <a:gd name="T39" fmla="*/ 2147483647 h 112"/>
              <a:gd name="T40" fmla="*/ 2147483647 w 138"/>
              <a:gd name="T41" fmla="*/ 2147483647 h 112"/>
              <a:gd name="T42" fmla="*/ 2147483647 w 138"/>
              <a:gd name="T43" fmla="*/ 2147483647 h 112"/>
              <a:gd name="T44" fmla="*/ 2147483647 w 138"/>
              <a:gd name="T45" fmla="*/ 2147483647 h 112"/>
              <a:gd name="T46" fmla="*/ 2147483647 w 138"/>
              <a:gd name="T47" fmla="*/ 2147483647 h 112"/>
              <a:gd name="T48" fmla="*/ 2147483647 w 138"/>
              <a:gd name="T49" fmla="*/ 2147483647 h 112"/>
              <a:gd name="T50" fmla="*/ 2147483647 w 138"/>
              <a:gd name="T51" fmla="*/ 2147483647 h 112"/>
              <a:gd name="T52" fmla="*/ 2147483647 w 138"/>
              <a:gd name="T53" fmla="*/ 2147483647 h 112"/>
              <a:gd name="T54" fmla="*/ 2147483647 w 138"/>
              <a:gd name="T55" fmla="*/ 2147483647 h 112"/>
              <a:gd name="T56" fmla="*/ 2147483647 w 138"/>
              <a:gd name="T57" fmla="*/ 2147483647 h 112"/>
              <a:gd name="T58" fmla="*/ 2147483647 w 138"/>
              <a:gd name="T59" fmla="*/ 2147483647 h 112"/>
              <a:gd name="T60" fmla="*/ 2147483647 w 138"/>
              <a:gd name="T61" fmla="*/ 2147483647 h 112"/>
              <a:gd name="T62" fmla="*/ 2147483647 w 138"/>
              <a:gd name="T63" fmla="*/ 2147483647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8"/>
              <a:gd name="T97" fmla="*/ 0 h 112"/>
              <a:gd name="T98" fmla="*/ 138 w 138"/>
              <a:gd name="T99" fmla="*/ 112 h 1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8" h="112">
                <a:moveTo>
                  <a:pt x="22" y="101"/>
                </a:moveTo>
                <a:lnTo>
                  <a:pt x="15" y="92"/>
                </a:lnTo>
                <a:lnTo>
                  <a:pt x="11" y="81"/>
                </a:lnTo>
                <a:lnTo>
                  <a:pt x="0" y="64"/>
                </a:lnTo>
                <a:lnTo>
                  <a:pt x="6" y="54"/>
                </a:lnTo>
                <a:lnTo>
                  <a:pt x="7" y="40"/>
                </a:lnTo>
                <a:lnTo>
                  <a:pt x="15" y="35"/>
                </a:lnTo>
                <a:lnTo>
                  <a:pt x="16" y="25"/>
                </a:lnTo>
                <a:lnTo>
                  <a:pt x="25" y="23"/>
                </a:lnTo>
                <a:lnTo>
                  <a:pt x="26" y="2"/>
                </a:lnTo>
                <a:lnTo>
                  <a:pt x="51" y="0"/>
                </a:lnTo>
                <a:lnTo>
                  <a:pt x="59" y="4"/>
                </a:lnTo>
                <a:lnTo>
                  <a:pt x="69" y="10"/>
                </a:lnTo>
                <a:lnTo>
                  <a:pt x="78" y="25"/>
                </a:lnTo>
                <a:lnTo>
                  <a:pt x="76" y="33"/>
                </a:lnTo>
                <a:lnTo>
                  <a:pt x="80" y="37"/>
                </a:lnTo>
                <a:lnTo>
                  <a:pt x="85" y="38"/>
                </a:lnTo>
                <a:lnTo>
                  <a:pt x="86" y="47"/>
                </a:lnTo>
                <a:lnTo>
                  <a:pt x="92" y="55"/>
                </a:lnTo>
                <a:lnTo>
                  <a:pt x="97" y="56"/>
                </a:lnTo>
                <a:lnTo>
                  <a:pt x="107" y="61"/>
                </a:lnTo>
                <a:lnTo>
                  <a:pt x="129" y="65"/>
                </a:lnTo>
                <a:lnTo>
                  <a:pt x="138" y="64"/>
                </a:lnTo>
                <a:lnTo>
                  <a:pt x="135" y="72"/>
                </a:lnTo>
                <a:lnTo>
                  <a:pt x="104" y="97"/>
                </a:lnTo>
                <a:lnTo>
                  <a:pt x="85" y="102"/>
                </a:lnTo>
                <a:lnTo>
                  <a:pt x="78" y="107"/>
                </a:lnTo>
                <a:lnTo>
                  <a:pt x="62" y="106"/>
                </a:lnTo>
                <a:lnTo>
                  <a:pt x="53" y="112"/>
                </a:lnTo>
                <a:lnTo>
                  <a:pt x="43" y="110"/>
                </a:lnTo>
                <a:lnTo>
                  <a:pt x="28" y="102"/>
                </a:lnTo>
                <a:lnTo>
                  <a:pt x="22" y="10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00" name="Freeform 401">
            <a:extLst>
              <a:ext uri="{C183D7F6-B498-43B3-948B-1728B52AA6E4}">
                <adec:decorative xmlns:adec="http://schemas.microsoft.com/office/drawing/2017/decorative" val="1"/>
              </a:ext>
            </a:extLst>
          </p:cNvPr>
          <p:cNvSpPr>
            <a:spLocks noEditPoints="1"/>
          </p:cNvSpPr>
          <p:nvPr/>
        </p:nvSpPr>
        <p:spPr bwMode="gray">
          <a:xfrm>
            <a:off x="7669945" y="5384726"/>
            <a:ext cx="361939" cy="363759"/>
          </a:xfrm>
          <a:custGeom>
            <a:avLst/>
            <a:gdLst>
              <a:gd name="T0" fmla="*/ 2147483647 w 149"/>
              <a:gd name="T1" fmla="*/ 2147483647 h 150"/>
              <a:gd name="T2" fmla="*/ 2147483647 w 149"/>
              <a:gd name="T3" fmla="*/ 2147483647 h 150"/>
              <a:gd name="T4" fmla="*/ 2147483647 w 149"/>
              <a:gd name="T5" fmla="*/ 2147483647 h 150"/>
              <a:gd name="T6" fmla="*/ 2147483647 w 149"/>
              <a:gd name="T7" fmla="*/ 2147483647 h 150"/>
              <a:gd name="T8" fmla="*/ 0 w 149"/>
              <a:gd name="T9" fmla="*/ 2147483647 h 150"/>
              <a:gd name="T10" fmla="*/ 2147483647 w 149"/>
              <a:gd name="T11" fmla="*/ 2147483647 h 150"/>
              <a:gd name="T12" fmla="*/ 2147483647 w 149"/>
              <a:gd name="T13" fmla="*/ 2147483647 h 150"/>
              <a:gd name="T14" fmla="*/ 2147483647 w 149"/>
              <a:gd name="T15" fmla="*/ 2147483647 h 150"/>
              <a:gd name="T16" fmla="*/ 2147483647 w 149"/>
              <a:gd name="T17" fmla="*/ 2147483647 h 150"/>
              <a:gd name="T18" fmla="*/ 2147483647 w 149"/>
              <a:gd name="T19" fmla="*/ 2147483647 h 150"/>
              <a:gd name="T20" fmla="*/ 2147483647 w 149"/>
              <a:gd name="T21" fmla="*/ 2147483647 h 150"/>
              <a:gd name="T22" fmla="*/ 2147483647 w 149"/>
              <a:gd name="T23" fmla="*/ 2147483647 h 150"/>
              <a:gd name="T24" fmla="*/ 2147483647 w 149"/>
              <a:gd name="T25" fmla="*/ 2147483647 h 150"/>
              <a:gd name="T26" fmla="*/ 2147483647 w 149"/>
              <a:gd name="T27" fmla="*/ 2147483647 h 150"/>
              <a:gd name="T28" fmla="*/ 2147483647 w 149"/>
              <a:gd name="T29" fmla="*/ 2147483647 h 150"/>
              <a:gd name="T30" fmla="*/ 2147483647 w 149"/>
              <a:gd name="T31" fmla="*/ 2147483647 h 150"/>
              <a:gd name="T32" fmla="*/ 2147483647 w 149"/>
              <a:gd name="T33" fmla="*/ 2147483647 h 150"/>
              <a:gd name="T34" fmla="*/ 2147483647 w 149"/>
              <a:gd name="T35" fmla="*/ 2147483647 h 150"/>
              <a:gd name="T36" fmla="*/ 2147483647 w 149"/>
              <a:gd name="T37" fmla="*/ 2147483647 h 150"/>
              <a:gd name="T38" fmla="*/ 2147483647 w 149"/>
              <a:gd name="T39" fmla="*/ 2147483647 h 150"/>
              <a:gd name="T40" fmla="*/ 2147483647 w 149"/>
              <a:gd name="T41" fmla="*/ 2147483647 h 150"/>
              <a:gd name="T42" fmla="*/ 2147483647 w 149"/>
              <a:gd name="T43" fmla="*/ 2147483647 h 150"/>
              <a:gd name="T44" fmla="*/ 2147483647 w 149"/>
              <a:gd name="T45" fmla="*/ 2147483647 h 150"/>
              <a:gd name="T46" fmla="*/ 2147483647 w 149"/>
              <a:gd name="T47" fmla="*/ 2147483647 h 150"/>
              <a:gd name="T48" fmla="*/ 2147483647 w 149"/>
              <a:gd name="T49" fmla="*/ 2147483647 h 150"/>
              <a:gd name="T50" fmla="*/ 2147483647 w 149"/>
              <a:gd name="T51" fmla="*/ 2147483647 h 150"/>
              <a:gd name="T52" fmla="*/ 2147483647 w 149"/>
              <a:gd name="T53" fmla="*/ 2147483647 h 150"/>
              <a:gd name="T54" fmla="*/ 2147483647 w 149"/>
              <a:gd name="T55" fmla="*/ 2147483647 h 150"/>
              <a:gd name="T56" fmla="*/ 2147483647 w 149"/>
              <a:gd name="T57" fmla="*/ 2147483647 h 150"/>
              <a:gd name="T58" fmla="*/ 2147483647 w 149"/>
              <a:gd name="T59" fmla="*/ 2147483647 h 150"/>
              <a:gd name="T60" fmla="*/ 2147483647 w 149"/>
              <a:gd name="T61" fmla="*/ 2147483647 h 150"/>
              <a:gd name="T62" fmla="*/ 2147483647 w 149"/>
              <a:gd name="T63" fmla="*/ 2147483647 h 150"/>
              <a:gd name="T64" fmla="*/ 0 w 149"/>
              <a:gd name="T65" fmla="*/ 2147483647 h 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50"/>
              <a:gd name="T101" fmla="*/ 149 w 149"/>
              <a:gd name="T102" fmla="*/ 150 h 1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50">
                <a:moveTo>
                  <a:pt x="120" y="76"/>
                </a:moveTo>
                <a:lnTo>
                  <a:pt x="107" y="75"/>
                </a:lnTo>
                <a:lnTo>
                  <a:pt x="97" y="85"/>
                </a:lnTo>
                <a:lnTo>
                  <a:pt x="97" y="90"/>
                </a:lnTo>
                <a:lnTo>
                  <a:pt x="104" y="99"/>
                </a:lnTo>
                <a:lnTo>
                  <a:pt x="112" y="95"/>
                </a:lnTo>
                <a:lnTo>
                  <a:pt x="114" y="92"/>
                </a:lnTo>
                <a:lnTo>
                  <a:pt x="121" y="85"/>
                </a:lnTo>
                <a:lnTo>
                  <a:pt x="120" y="76"/>
                </a:lnTo>
                <a:close/>
                <a:moveTo>
                  <a:pt x="0" y="75"/>
                </a:moveTo>
                <a:lnTo>
                  <a:pt x="5" y="70"/>
                </a:lnTo>
                <a:lnTo>
                  <a:pt x="9" y="70"/>
                </a:lnTo>
                <a:lnTo>
                  <a:pt x="11" y="73"/>
                </a:lnTo>
                <a:lnTo>
                  <a:pt x="16" y="76"/>
                </a:lnTo>
                <a:lnTo>
                  <a:pt x="22" y="78"/>
                </a:lnTo>
                <a:lnTo>
                  <a:pt x="33" y="75"/>
                </a:lnTo>
                <a:lnTo>
                  <a:pt x="34" y="28"/>
                </a:lnTo>
                <a:lnTo>
                  <a:pt x="40" y="35"/>
                </a:lnTo>
                <a:lnTo>
                  <a:pt x="43" y="54"/>
                </a:lnTo>
                <a:lnTo>
                  <a:pt x="52" y="54"/>
                </a:lnTo>
                <a:lnTo>
                  <a:pt x="63" y="38"/>
                </a:lnTo>
                <a:lnTo>
                  <a:pt x="68" y="38"/>
                </a:lnTo>
                <a:lnTo>
                  <a:pt x="74" y="41"/>
                </a:lnTo>
                <a:lnTo>
                  <a:pt x="82" y="41"/>
                </a:lnTo>
                <a:lnTo>
                  <a:pt x="88" y="33"/>
                </a:lnTo>
                <a:lnTo>
                  <a:pt x="90" y="20"/>
                </a:lnTo>
                <a:lnTo>
                  <a:pt x="99" y="17"/>
                </a:lnTo>
                <a:lnTo>
                  <a:pt x="101" y="13"/>
                </a:lnTo>
                <a:lnTo>
                  <a:pt x="112" y="3"/>
                </a:lnTo>
                <a:lnTo>
                  <a:pt x="118" y="3"/>
                </a:lnTo>
                <a:lnTo>
                  <a:pt x="124" y="0"/>
                </a:lnTo>
                <a:lnTo>
                  <a:pt x="137" y="3"/>
                </a:lnTo>
                <a:lnTo>
                  <a:pt x="141" y="29"/>
                </a:lnTo>
                <a:lnTo>
                  <a:pt x="140" y="40"/>
                </a:lnTo>
                <a:lnTo>
                  <a:pt x="135" y="39"/>
                </a:lnTo>
                <a:lnTo>
                  <a:pt x="131" y="40"/>
                </a:lnTo>
                <a:lnTo>
                  <a:pt x="129" y="57"/>
                </a:lnTo>
                <a:lnTo>
                  <a:pt x="132" y="62"/>
                </a:lnTo>
                <a:lnTo>
                  <a:pt x="139" y="62"/>
                </a:lnTo>
                <a:lnTo>
                  <a:pt x="142" y="54"/>
                </a:lnTo>
                <a:lnTo>
                  <a:pt x="149" y="54"/>
                </a:lnTo>
                <a:lnTo>
                  <a:pt x="149" y="59"/>
                </a:lnTo>
                <a:lnTo>
                  <a:pt x="147" y="64"/>
                </a:lnTo>
                <a:lnTo>
                  <a:pt x="147" y="71"/>
                </a:lnTo>
                <a:lnTo>
                  <a:pt x="140" y="79"/>
                </a:lnTo>
                <a:lnTo>
                  <a:pt x="130" y="93"/>
                </a:lnTo>
                <a:lnTo>
                  <a:pt x="128" y="102"/>
                </a:lnTo>
                <a:lnTo>
                  <a:pt x="119" y="113"/>
                </a:lnTo>
                <a:lnTo>
                  <a:pt x="115" y="120"/>
                </a:lnTo>
                <a:lnTo>
                  <a:pt x="102" y="130"/>
                </a:lnTo>
                <a:lnTo>
                  <a:pt x="92" y="137"/>
                </a:lnTo>
                <a:lnTo>
                  <a:pt x="85" y="139"/>
                </a:lnTo>
                <a:lnTo>
                  <a:pt x="82" y="141"/>
                </a:lnTo>
                <a:lnTo>
                  <a:pt x="63" y="140"/>
                </a:lnTo>
                <a:lnTo>
                  <a:pt x="54" y="142"/>
                </a:lnTo>
                <a:lnTo>
                  <a:pt x="43" y="144"/>
                </a:lnTo>
                <a:lnTo>
                  <a:pt x="38" y="148"/>
                </a:lnTo>
                <a:lnTo>
                  <a:pt x="32" y="150"/>
                </a:lnTo>
                <a:lnTo>
                  <a:pt x="17" y="135"/>
                </a:lnTo>
                <a:lnTo>
                  <a:pt x="16" y="130"/>
                </a:lnTo>
                <a:lnTo>
                  <a:pt x="18" y="126"/>
                </a:lnTo>
                <a:lnTo>
                  <a:pt x="19" y="118"/>
                </a:lnTo>
                <a:lnTo>
                  <a:pt x="14" y="104"/>
                </a:lnTo>
                <a:lnTo>
                  <a:pt x="7" y="92"/>
                </a:lnTo>
                <a:lnTo>
                  <a:pt x="2" y="81"/>
                </a:lnTo>
                <a:lnTo>
                  <a:pt x="0" y="7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01" name="Freeform 402">
            <a:extLst>
              <a:ext uri="{C183D7F6-B498-43B3-948B-1728B52AA6E4}">
                <adec:decorative xmlns:adec="http://schemas.microsoft.com/office/drawing/2017/decorative" val="1"/>
              </a:ext>
            </a:extLst>
          </p:cNvPr>
          <p:cNvSpPr>
            <a:spLocks/>
          </p:cNvSpPr>
          <p:nvPr/>
        </p:nvSpPr>
        <p:spPr bwMode="gray">
          <a:xfrm>
            <a:off x="6931143" y="4493050"/>
            <a:ext cx="67164" cy="22385"/>
          </a:xfrm>
          <a:custGeom>
            <a:avLst/>
            <a:gdLst>
              <a:gd name="T0" fmla="*/ 0 w 28"/>
              <a:gd name="T1" fmla="*/ 2147483647 h 9"/>
              <a:gd name="T2" fmla="*/ 2147483647 w 28"/>
              <a:gd name="T3" fmla="*/ 2147483647 h 9"/>
              <a:gd name="T4" fmla="*/ 0 w 28"/>
              <a:gd name="T5" fmla="*/ 2147483647 h 9"/>
              <a:gd name="T6" fmla="*/ 2147483647 w 28"/>
              <a:gd name="T7" fmla="*/ 0 h 9"/>
              <a:gd name="T8" fmla="*/ 2147483647 w 28"/>
              <a:gd name="T9" fmla="*/ 2147483647 h 9"/>
              <a:gd name="T10" fmla="*/ 2147483647 w 28"/>
              <a:gd name="T11" fmla="*/ 2147483647 h 9"/>
              <a:gd name="T12" fmla="*/ 2147483647 w 28"/>
              <a:gd name="T13" fmla="*/ 2147483647 h 9"/>
              <a:gd name="T14" fmla="*/ 2147483647 w 28"/>
              <a:gd name="T15" fmla="*/ 2147483647 h 9"/>
              <a:gd name="T16" fmla="*/ 0 w 28"/>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9"/>
              <a:gd name="T29" fmla="*/ 28 w 2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9">
                <a:moveTo>
                  <a:pt x="0" y="9"/>
                </a:moveTo>
                <a:lnTo>
                  <a:pt x="1" y="4"/>
                </a:lnTo>
                <a:lnTo>
                  <a:pt x="0" y="2"/>
                </a:lnTo>
                <a:lnTo>
                  <a:pt x="17" y="0"/>
                </a:lnTo>
                <a:lnTo>
                  <a:pt x="25" y="2"/>
                </a:lnTo>
                <a:lnTo>
                  <a:pt x="28" y="7"/>
                </a:lnTo>
                <a:lnTo>
                  <a:pt x="24" y="9"/>
                </a:lnTo>
                <a:lnTo>
                  <a:pt x="15" y="7"/>
                </a:lnTo>
                <a:lnTo>
                  <a:pt x="0" y="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02" name="Freeform 403">
            <a:extLst>
              <a:ext uri="{C183D7F6-B498-43B3-948B-1728B52AA6E4}">
                <adec:decorative xmlns:adec="http://schemas.microsoft.com/office/drawing/2017/decorative" val="1"/>
              </a:ext>
            </a:extLst>
          </p:cNvPr>
          <p:cNvSpPr>
            <a:spLocks/>
          </p:cNvSpPr>
          <p:nvPr/>
        </p:nvSpPr>
        <p:spPr bwMode="gray">
          <a:xfrm>
            <a:off x="6934875" y="4526628"/>
            <a:ext cx="61567" cy="33577"/>
          </a:xfrm>
          <a:custGeom>
            <a:avLst/>
            <a:gdLst>
              <a:gd name="T0" fmla="*/ 2147483647 w 25"/>
              <a:gd name="T1" fmla="*/ 2147483647 h 14"/>
              <a:gd name="T2" fmla="*/ 2147483647 w 25"/>
              <a:gd name="T3" fmla="*/ 2147483647 h 14"/>
              <a:gd name="T4" fmla="*/ 2147483647 w 25"/>
              <a:gd name="T5" fmla="*/ 2147483647 h 14"/>
              <a:gd name="T6" fmla="*/ 0 w 25"/>
              <a:gd name="T7" fmla="*/ 2147483647 h 14"/>
              <a:gd name="T8" fmla="*/ 2147483647 w 25"/>
              <a:gd name="T9" fmla="*/ 0 h 14"/>
              <a:gd name="T10" fmla="*/ 2147483647 w 25"/>
              <a:gd name="T11" fmla="*/ 2147483647 h 14"/>
              <a:gd name="T12" fmla="*/ 2147483647 w 25"/>
              <a:gd name="T13" fmla="*/ 2147483647 h 14"/>
              <a:gd name="T14" fmla="*/ 2147483647 w 25"/>
              <a:gd name="T15" fmla="*/ 2147483647 h 14"/>
              <a:gd name="T16" fmla="*/ 2147483647 w 25"/>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4"/>
              <a:gd name="T29" fmla="*/ 25 w 2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4">
                <a:moveTo>
                  <a:pt x="12" y="14"/>
                </a:moveTo>
                <a:lnTo>
                  <a:pt x="9" y="9"/>
                </a:lnTo>
                <a:lnTo>
                  <a:pt x="3" y="6"/>
                </a:lnTo>
                <a:lnTo>
                  <a:pt x="0" y="4"/>
                </a:lnTo>
                <a:lnTo>
                  <a:pt x="11" y="0"/>
                </a:lnTo>
                <a:lnTo>
                  <a:pt x="25" y="1"/>
                </a:lnTo>
                <a:lnTo>
                  <a:pt x="24" y="11"/>
                </a:lnTo>
                <a:lnTo>
                  <a:pt x="18" y="12"/>
                </a:lnTo>
                <a:lnTo>
                  <a:pt x="12" y="1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03" name="Freeform 404">
            <a:extLst>
              <a:ext uri="{C183D7F6-B498-43B3-948B-1728B52AA6E4}">
                <adec:decorative xmlns:adec="http://schemas.microsoft.com/office/drawing/2017/decorative" val="1"/>
              </a:ext>
            </a:extLst>
          </p:cNvPr>
          <p:cNvSpPr>
            <a:spLocks/>
          </p:cNvSpPr>
          <p:nvPr/>
        </p:nvSpPr>
        <p:spPr bwMode="gray">
          <a:xfrm>
            <a:off x="6752039" y="4420297"/>
            <a:ext cx="13060" cy="3731"/>
          </a:xfrm>
          <a:custGeom>
            <a:avLst/>
            <a:gdLst>
              <a:gd name="T0" fmla="*/ 0 w 5"/>
              <a:gd name="T1" fmla="*/ 2147483646 h 2"/>
              <a:gd name="T2" fmla="*/ 2147483647 w 5"/>
              <a:gd name="T3" fmla="*/ 0 h 2"/>
              <a:gd name="T4" fmla="*/ 2147483647 w 5"/>
              <a:gd name="T5" fmla="*/ 0 h 2"/>
              <a:gd name="T6" fmla="*/ 2147483647 w 5"/>
              <a:gd name="T7" fmla="*/ 2147483646 h 2"/>
              <a:gd name="T8" fmla="*/ 0 w 5"/>
              <a:gd name="T9" fmla="*/ 2147483646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2"/>
                </a:moveTo>
                <a:lnTo>
                  <a:pt x="1" y="0"/>
                </a:lnTo>
                <a:lnTo>
                  <a:pt x="4" y="0"/>
                </a:lnTo>
                <a:lnTo>
                  <a:pt x="5"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04" name="Freeform 405">
            <a:extLst>
              <a:ext uri="{C183D7F6-B498-43B3-948B-1728B52AA6E4}">
                <adec:decorative xmlns:adec="http://schemas.microsoft.com/office/drawing/2017/decorative" val="1"/>
              </a:ext>
            </a:extLst>
          </p:cNvPr>
          <p:cNvSpPr>
            <a:spLocks/>
          </p:cNvSpPr>
          <p:nvPr/>
        </p:nvSpPr>
        <p:spPr bwMode="gray">
          <a:xfrm>
            <a:off x="6774427" y="4459473"/>
            <a:ext cx="9328" cy="5596"/>
          </a:xfrm>
          <a:custGeom>
            <a:avLst/>
            <a:gdLst>
              <a:gd name="T0" fmla="*/ 0 w 4"/>
              <a:gd name="T1" fmla="*/ 2147483646 h 3"/>
              <a:gd name="T2" fmla="*/ 2147483647 w 4"/>
              <a:gd name="T3" fmla="*/ 0 h 3"/>
              <a:gd name="T4" fmla="*/ 2147483647 w 4"/>
              <a:gd name="T5" fmla="*/ 2147483646 h 3"/>
              <a:gd name="T6" fmla="*/ 2147483647 w 4"/>
              <a:gd name="T7" fmla="*/ 2147483646 h 3"/>
              <a:gd name="T8" fmla="*/ 0 w 4"/>
              <a:gd name="T9" fmla="*/ 214748364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1"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05" name="Freeform 406">
            <a:extLst>
              <a:ext uri="{C183D7F6-B498-43B3-948B-1728B52AA6E4}">
                <adec:decorative xmlns:adec="http://schemas.microsoft.com/office/drawing/2017/decorative" val="1"/>
              </a:ext>
            </a:extLst>
          </p:cNvPr>
          <p:cNvSpPr>
            <a:spLocks/>
          </p:cNvSpPr>
          <p:nvPr/>
        </p:nvSpPr>
        <p:spPr bwMode="gray">
          <a:xfrm>
            <a:off x="6750173" y="4463203"/>
            <a:ext cx="9328" cy="9327"/>
          </a:xfrm>
          <a:custGeom>
            <a:avLst/>
            <a:gdLst>
              <a:gd name="T0" fmla="*/ 0 w 4"/>
              <a:gd name="T1" fmla="*/ 2147483647 h 4"/>
              <a:gd name="T2" fmla="*/ 2147483647 w 4"/>
              <a:gd name="T3" fmla="*/ 0 h 4"/>
              <a:gd name="T4" fmla="*/ 2147483647 w 4"/>
              <a:gd name="T5" fmla="*/ 2147483647 h 4"/>
              <a:gd name="T6" fmla="*/ 2147483647 w 4"/>
              <a:gd name="T7" fmla="*/ 2147483647 h 4"/>
              <a:gd name="T8" fmla="*/ 0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1"/>
                </a:moveTo>
                <a:lnTo>
                  <a:pt x="2" y="0"/>
                </a:lnTo>
                <a:lnTo>
                  <a:pt x="4" y="2"/>
                </a:lnTo>
                <a:lnTo>
                  <a:pt x="2" y="4"/>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06" name="Freeform 407">
            <a:extLst>
              <a:ext uri="{C183D7F6-B498-43B3-948B-1728B52AA6E4}">
                <adec:decorative xmlns:adec="http://schemas.microsoft.com/office/drawing/2017/decorative" val="1"/>
              </a:ext>
            </a:extLst>
          </p:cNvPr>
          <p:cNvSpPr>
            <a:spLocks/>
          </p:cNvSpPr>
          <p:nvPr/>
        </p:nvSpPr>
        <p:spPr bwMode="gray">
          <a:xfrm>
            <a:off x="7322932" y="4539685"/>
            <a:ext cx="63432" cy="145504"/>
          </a:xfrm>
          <a:custGeom>
            <a:avLst/>
            <a:gdLst>
              <a:gd name="T0" fmla="*/ 0 w 26"/>
              <a:gd name="T1" fmla="*/ 2147483647 h 60"/>
              <a:gd name="T2" fmla="*/ 2147483647 w 26"/>
              <a:gd name="T3" fmla="*/ 2147483647 h 60"/>
              <a:gd name="T4" fmla="*/ 2147483647 w 26"/>
              <a:gd name="T5" fmla="*/ 2147483647 h 60"/>
              <a:gd name="T6" fmla="*/ 2147483647 w 26"/>
              <a:gd name="T7" fmla="*/ 0 h 60"/>
              <a:gd name="T8" fmla="*/ 2147483647 w 26"/>
              <a:gd name="T9" fmla="*/ 2147483647 h 60"/>
              <a:gd name="T10" fmla="*/ 2147483647 w 26"/>
              <a:gd name="T11" fmla="*/ 2147483647 h 60"/>
              <a:gd name="T12" fmla="*/ 2147483647 w 26"/>
              <a:gd name="T13" fmla="*/ 2147483647 h 60"/>
              <a:gd name="T14" fmla="*/ 2147483647 w 26"/>
              <a:gd name="T15" fmla="*/ 2147483647 h 60"/>
              <a:gd name="T16" fmla="*/ 2147483647 w 26"/>
              <a:gd name="T17" fmla="*/ 2147483647 h 60"/>
              <a:gd name="T18" fmla="*/ 2147483647 w 26"/>
              <a:gd name="T19" fmla="*/ 2147483647 h 60"/>
              <a:gd name="T20" fmla="*/ 2147483647 w 26"/>
              <a:gd name="T21" fmla="*/ 2147483647 h 60"/>
              <a:gd name="T22" fmla="*/ 2147483647 w 26"/>
              <a:gd name="T23" fmla="*/ 2147483647 h 60"/>
              <a:gd name="T24" fmla="*/ 0 w 26"/>
              <a:gd name="T25" fmla="*/ 2147483647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60"/>
              <a:gd name="T41" fmla="*/ 26 w 26"/>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60">
                <a:moveTo>
                  <a:pt x="0" y="13"/>
                </a:moveTo>
                <a:lnTo>
                  <a:pt x="16" y="3"/>
                </a:lnTo>
                <a:lnTo>
                  <a:pt x="15" y="1"/>
                </a:lnTo>
                <a:lnTo>
                  <a:pt x="22" y="0"/>
                </a:lnTo>
                <a:lnTo>
                  <a:pt x="26" y="9"/>
                </a:lnTo>
                <a:lnTo>
                  <a:pt x="26" y="23"/>
                </a:lnTo>
                <a:lnTo>
                  <a:pt x="19" y="33"/>
                </a:lnTo>
                <a:lnTo>
                  <a:pt x="20" y="59"/>
                </a:lnTo>
                <a:lnTo>
                  <a:pt x="9" y="60"/>
                </a:lnTo>
                <a:lnTo>
                  <a:pt x="9" y="33"/>
                </a:lnTo>
                <a:lnTo>
                  <a:pt x="5" y="23"/>
                </a:lnTo>
                <a:lnTo>
                  <a:pt x="1" y="18"/>
                </a:lnTo>
                <a:lnTo>
                  <a:pt x="0" y="1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07" name="Freeform 408">
            <a:extLst>
              <a:ext uri="{C183D7F6-B498-43B3-948B-1728B52AA6E4}">
                <adec:decorative xmlns:adec="http://schemas.microsoft.com/office/drawing/2017/decorative" val="1"/>
              </a:ext>
            </a:extLst>
          </p:cNvPr>
          <p:cNvSpPr>
            <a:spLocks/>
          </p:cNvSpPr>
          <p:nvPr/>
        </p:nvSpPr>
        <p:spPr bwMode="gray">
          <a:xfrm>
            <a:off x="7304276" y="4565801"/>
            <a:ext cx="39179" cy="128715"/>
          </a:xfrm>
          <a:custGeom>
            <a:avLst/>
            <a:gdLst>
              <a:gd name="T0" fmla="*/ 2147483647 w 16"/>
              <a:gd name="T1" fmla="*/ 2147483647 h 53"/>
              <a:gd name="T2" fmla="*/ 2147483647 w 16"/>
              <a:gd name="T3" fmla="*/ 2147483647 h 53"/>
              <a:gd name="T4" fmla="*/ 2147483647 w 16"/>
              <a:gd name="T5" fmla="*/ 2147483647 h 53"/>
              <a:gd name="T6" fmla="*/ 2147483647 w 16"/>
              <a:gd name="T7" fmla="*/ 2147483647 h 53"/>
              <a:gd name="T8" fmla="*/ 2147483647 w 16"/>
              <a:gd name="T9" fmla="*/ 2147483647 h 53"/>
              <a:gd name="T10" fmla="*/ 2147483647 w 16"/>
              <a:gd name="T11" fmla="*/ 2147483647 h 53"/>
              <a:gd name="T12" fmla="*/ 2147483647 w 16"/>
              <a:gd name="T13" fmla="*/ 2147483647 h 53"/>
              <a:gd name="T14" fmla="*/ 2147483647 w 16"/>
              <a:gd name="T15" fmla="*/ 2147483647 h 53"/>
              <a:gd name="T16" fmla="*/ 2147483647 w 16"/>
              <a:gd name="T17" fmla="*/ 2147483647 h 53"/>
              <a:gd name="T18" fmla="*/ 2147483647 w 16"/>
              <a:gd name="T19" fmla="*/ 2147483647 h 53"/>
              <a:gd name="T20" fmla="*/ 0 w 16"/>
              <a:gd name="T21" fmla="*/ 0 h 53"/>
              <a:gd name="T22" fmla="*/ 2147483647 w 16"/>
              <a:gd name="T23" fmla="*/ 214748364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53"/>
              <a:gd name="T38" fmla="*/ 16 w 16"/>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53">
                <a:moveTo>
                  <a:pt x="7" y="2"/>
                </a:moveTo>
                <a:lnTo>
                  <a:pt x="8" y="7"/>
                </a:lnTo>
                <a:lnTo>
                  <a:pt x="12" y="12"/>
                </a:lnTo>
                <a:lnTo>
                  <a:pt x="16" y="22"/>
                </a:lnTo>
                <a:lnTo>
                  <a:pt x="16" y="49"/>
                </a:lnTo>
                <a:lnTo>
                  <a:pt x="6" y="53"/>
                </a:lnTo>
                <a:lnTo>
                  <a:pt x="5" y="46"/>
                </a:lnTo>
                <a:lnTo>
                  <a:pt x="5" y="35"/>
                </a:lnTo>
                <a:lnTo>
                  <a:pt x="1" y="31"/>
                </a:lnTo>
                <a:lnTo>
                  <a:pt x="1" y="11"/>
                </a:lnTo>
                <a:lnTo>
                  <a:pt x="0" y="0"/>
                </a:lnTo>
                <a:lnTo>
                  <a:pt x="7"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08" name="Freeform 409">
            <a:extLst>
              <a:ext uri="{C183D7F6-B498-43B3-948B-1728B52AA6E4}">
                <adec:decorative xmlns:adec="http://schemas.microsoft.com/office/drawing/2017/decorative" val="1"/>
              </a:ext>
            </a:extLst>
          </p:cNvPr>
          <p:cNvSpPr>
            <a:spLocks/>
          </p:cNvSpPr>
          <p:nvPr/>
        </p:nvSpPr>
        <p:spPr bwMode="gray">
          <a:xfrm>
            <a:off x="7231515" y="4552743"/>
            <a:ext cx="87687" cy="166023"/>
          </a:xfrm>
          <a:custGeom>
            <a:avLst/>
            <a:gdLst>
              <a:gd name="T0" fmla="*/ 2147483647 w 36"/>
              <a:gd name="T1" fmla="*/ 2147483647 h 68"/>
              <a:gd name="T2" fmla="*/ 2147483647 w 36"/>
              <a:gd name="T3" fmla="*/ 2147483647 h 68"/>
              <a:gd name="T4" fmla="*/ 2147483647 w 36"/>
              <a:gd name="T5" fmla="*/ 2147483647 h 68"/>
              <a:gd name="T6" fmla="*/ 2147483647 w 36"/>
              <a:gd name="T7" fmla="*/ 2147483647 h 68"/>
              <a:gd name="T8" fmla="*/ 2147483647 w 36"/>
              <a:gd name="T9" fmla="*/ 2147483647 h 68"/>
              <a:gd name="T10" fmla="*/ 2147483647 w 36"/>
              <a:gd name="T11" fmla="*/ 2147483647 h 68"/>
              <a:gd name="T12" fmla="*/ 2147483647 w 36"/>
              <a:gd name="T13" fmla="*/ 2147483647 h 68"/>
              <a:gd name="T14" fmla="*/ 2147483647 w 36"/>
              <a:gd name="T15" fmla="*/ 2147483647 h 68"/>
              <a:gd name="T16" fmla="*/ 2147483647 w 36"/>
              <a:gd name="T17" fmla="*/ 2147483647 h 68"/>
              <a:gd name="T18" fmla="*/ 2147483647 w 36"/>
              <a:gd name="T19" fmla="*/ 2147483647 h 68"/>
              <a:gd name="T20" fmla="*/ 0 w 36"/>
              <a:gd name="T21" fmla="*/ 2147483647 h 68"/>
              <a:gd name="T22" fmla="*/ 2147483647 w 36"/>
              <a:gd name="T23" fmla="*/ 2147483647 h 68"/>
              <a:gd name="T24" fmla="*/ 2147483647 w 36"/>
              <a:gd name="T25" fmla="*/ 2147483647 h 68"/>
              <a:gd name="T26" fmla="*/ 2147483647 w 36"/>
              <a:gd name="T27" fmla="*/ 2147483647 h 68"/>
              <a:gd name="T28" fmla="*/ 2147483647 w 36"/>
              <a:gd name="T29" fmla="*/ 2147483647 h 68"/>
              <a:gd name="T30" fmla="*/ 2147483647 w 36"/>
              <a:gd name="T31" fmla="*/ 0 h 68"/>
              <a:gd name="T32" fmla="*/ 2147483647 w 36"/>
              <a:gd name="T33" fmla="*/ 2147483647 h 68"/>
              <a:gd name="T34" fmla="*/ 2147483647 w 36"/>
              <a:gd name="T35" fmla="*/ 2147483647 h 68"/>
              <a:gd name="T36" fmla="*/ 2147483647 w 36"/>
              <a:gd name="T37" fmla="*/ 2147483647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68"/>
              <a:gd name="T59" fmla="*/ 36 w 36"/>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68">
                <a:moveTo>
                  <a:pt x="30" y="5"/>
                </a:moveTo>
                <a:lnTo>
                  <a:pt x="31" y="16"/>
                </a:lnTo>
                <a:lnTo>
                  <a:pt x="31" y="36"/>
                </a:lnTo>
                <a:lnTo>
                  <a:pt x="35" y="40"/>
                </a:lnTo>
                <a:lnTo>
                  <a:pt x="35" y="51"/>
                </a:lnTo>
                <a:lnTo>
                  <a:pt x="36" y="58"/>
                </a:lnTo>
                <a:lnTo>
                  <a:pt x="29" y="60"/>
                </a:lnTo>
                <a:lnTo>
                  <a:pt x="10" y="68"/>
                </a:lnTo>
                <a:lnTo>
                  <a:pt x="5" y="66"/>
                </a:lnTo>
                <a:lnTo>
                  <a:pt x="2" y="58"/>
                </a:lnTo>
                <a:lnTo>
                  <a:pt x="0" y="51"/>
                </a:lnTo>
                <a:lnTo>
                  <a:pt x="8" y="36"/>
                </a:lnTo>
                <a:lnTo>
                  <a:pt x="8" y="31"/>
                </a:lnTo>
                <a:lnTo>
                  <a:pt x="3" y="15"/>
                </a:lnTo>
                <a:lnTo>
                  <a:pt x="7" y="2"/>
                </a:lnTo>
                <a:lnTo>
                  <a:pt x="13" y="0"/>
                </a:lnTo>
                <a:lnTo>
                  <a:pt x="20" y="3"/>
                </a:lnTo>
                <a:lnTo>
                  <a:pt x="24" y="2"/>
                </a:lnTo>
                <a:lnTo>
                  <a:pt x="3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09" name="Freeform 410">
            <a:extLst>
              <a:ext uri="{C183D7F6-B498-43B3-948B-1728B52AA6E4}">
                <adec:decorative xmlns:adec="http://schemas.microsoft.com/office/drawing/2017/decorative" val="1"/>
              </a:ext>
            </a:extLst>
          </p:cNvPr>
          <p:cNvSpPr>
            <a:spLocks/>
          </p:cNvSpPr>
          <p:nvPr/>
        </p:nvSpPr>
        <p:spPr bwMode="gray">
          <a:xfrm>
            <a:off x="6964726" y="4528492"/>
            <a:ext cx="162313" cy="128715"/>
          </a:xfrm>
          <a:custGeom>
            <a:avLst/>
            <a:gdLst>
              <a:gd name="T0" fmla="*/ 2147483647 w 67"/>
              <a:gd name="T1" fmla="*/ 2147483647 h 53"/>
              <a:gd name="T2" fmla="*/ 2147483647 w 67"/>
              <a:gd name="T3" fmla="*/ 2147483647 h 53"/>
              <a:gd name="T4" fmla="*/ 0 w 67"/>
              <a:gd name="T5" fmla="*/ 2147483647 h 53"/>
              <a:gd name="T6" fmla="*/ 2147483647 w 67"/>
              <a:gd name="T7" fmla="*/ 2147483647 h 53"/>
              <a:gd name="T8" fmla="*/ 2147483647 w 67"/>
              <a:gd name="T9" fmla="*/ 2147483647 h 53"/>
              <a:gd name="T10" fmla="*/ 2147483647 w 67"/>
              <a:gd name="T11" fmla="*/ 0 h 53"/>
              <a:gd name="T12" fmla="*/ 2147483647 w 67"/>
              <a:gd name="T13" fmla="*/ 0 h 53"/>
              <a:gd name="T14" fmla="*/ 2147483647 w 67"/>
              <a:gd name="T15" fmla="*/ 2147483647 h 53"/>
              <a:gd name="T16" fmla="*/ 2147483647 w 67"/>
              <a:gd name="T17" fmla="*/ 2147483647 h 53"/>
              <a:gd name="T18" fmla="*/ 2147483647 w 67"/>
              <a:gd name="T19" fmla="*/ 2147483647 h 53"/>
              <a:gd name="T20" fmla="*/ 2147483647 w 67"/>
              <a:gd name="T21" fmla="*/ 2147483647 h 53"/>
              <a:gd name="T22" fmla="*/ 2147483647 w 67"/>
              <a:gd name="T23" fmla="*/ 2147483647 h 53"/>
              <a:gd name="T24" fmla="*/ 2147483647 w 67"/>
              <a:gd name="T25" fmla="*/ 2147483647 h 53"/>
              <a:gd name="T26" fmla="*/ 2147483647 w 67"/>
              <a:gd name="T27" fmla="*/ 2147483647 h 53"/>
              <a:gd name="T28" fmla="*/ 2147483647 w 67"/>
              <a:gd name="T29" fmla="*/ 2147483647 h 53"/>
              <a:gd name="T30" fmla="*/ 2147483647 w 67"/>
              <a:gd name="T31" fmla="*/ 2147483647 h 53"/>
              <a:gd name="T32" fmla="*/ 2147483647 w 67"/>
              <a:gd name="T33" fmla="*/ 2147483647 h 53"/>
              <a:gd name="T34" fmla="*/ 2147483647 w 67"/>
              <a:gd name="T35" fmla="*/ 2147483647 h 53"/>
              <a:gd name="T36" fmla="*/ 2147483647 w 67"/>
              <a:gd name="T37" fmla="*/ 2147483647 h 53"/>
              <a:gd name="T38" fmla="*/ 2147483647 w 67"/>
              <a:gd name="T39" fmla="*/ 2147483647 h 53"/>
              <a:gd name="T40" fmla="*/ 2147483647 w 67"/>
              <a:gd name="T41" fmla="*/ 2147483647 h 53"/>
              <a:gd name="T42" fmla="*/ 2147483647 w 67"/>
              <a:gd name="T43" fmla="*/ 2147483647 h 53"/>
              <a:gd name="T44" fmla="*/ 2147483647 w 67"/>
              <a:gd name="T45" fmla="*/ 2147483647 h 53"/>
              <a:gd name="T46" fmla="*/ 2147483647 w 67"/>
              <a:gd name="T47" fmla="*/ 2147483647 h 53"/>
              <a:gd name="T48" fmla="*/ 2147483647 w 67"/>
              <a:gd name="T49" fmla="*/ 2147483647 h 53"/>
              <a:gd name="T50" fmla="*/ 2147483647 w 67"/>
              <a:gd name="T51" fmla="*/ 2147483647 h 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53"/>
              <a:gd name="T80" fmla="*/ 67 w 67"/>
              <a:gd name="T81" fmla="*/ 53 h 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53">
                <a:moveTo>
                  <a:pt x="15" y="33"/>
                </a:moveTo>
                <a:lnTo>
                  <a:pt x="2" y="16"/>
                </a:lnTo>
                <a:lnTo>
                  <a:pt x="0" y="13"/>
                </a:lnTo>
                <a:lnTo>
                  <a:pt x="6" y="11"/>
                </a:lnTo>
                <a:lnTo>
                  <a:pt x="12" y="10"/>
                </a:lnTo>
                <a:lnTo>
                  <a:pt x="13" y="0"/>
                </a:lnTo>
                <a:lnTo>
                  <a:pt x="21" y="0"/>
                </a:lnTo>
                <a:lnTo>
                  <a:pt x="35" y="3"/>
                </a:lnTo>
                <a:lnTo>
                  <a:pt x="45" y="8"/>
                </a:lnTo>
                <a:lnTo>
                  <a:pt x="52" y="7"/>
                </a:lnTo>
                <a:lnTo>
                  <a:pt x="54" y="4"/>
                </a:lnTo>
                <a:lnTo>
                  <a:pt x="59" y="9"/>
                </a:lnTo>
                <a:lnTo>
                  <a:pt x="65" y="24"/>
                </a:lnTo>
                <a:lnTo>
                  <a:pt x="67" y="38"/>
                </a:lnTo>
                <a:lnTo>
                  <a:pt x="65" y="48"/>
                </a:lnTo>
                <a:lnTo>
                  <a:pt x="62" y="53"/>
                </a:lnTo>
                <a:lnTo>
                  <a:pt x="54" y="51"/>
                </a:lnTo>
                <a:lnTo>
                  <a:pt x="51" y="48"/>
                </a:lnTo>
                <a:lnTo>
                  <a:pt x="44" y="44"/>
                </a:lnTo>
                <a:lnTo>
                  <a:pt x="43" y="41"/>
                </a:lnTo>
                <a:lnTo>
                  <a:pt x="38" y="42"/>
                </a:lnTo>
                <a:lnTo>
                  <a:pt x="36" y="38"/>
                </a:lnTo>
                <a:lnTo>
                  <a:pt x="38" y="31"/>
                </a:lnTo>
                <a:lnTo>
                  <a:pt x="33" y="27"/>
                </a:lnTo>
                <a:lnTo>
                  <a:pt x="24" y="28"/>
                </a:lnTo>
                <a:lnTo>
                  <a:pt x="15" y="3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10" name="Freeform 411">
            <a:extLst>
              <a:ext uri="{C183D7F6-B498-43B3-948B-1728B52AA6E4}">
                <adec:decorative xmlns:adec="http://schemas.microsoft.com/office/drawing/2017/decorative" val="1"/>
              </a:ext>
            </a:extLst>
          </p:cNvPr>
          <p:cNvSpPr>
            <a:spLocks/>
          </p:cNvSpPr>
          <p:nvPr/>
        </p:nvSpPr>
        <p:spPr bwMode="gray">
          <a:xfrm>
            <a:off x="7000173" y="4595649"/>
            <a:ext cx="70895" cy="74617"/>
          </a:xfrm>
          <a:custGeom>
            <a:avLst/>
            <a:gdLst>
              <a:gd name="T0" fmla="*/ 2147483647 w 29"/>
              <a:gd name="T1" fmla="*/ 2147483647 h 31"/>
              <a:gd name="T2" fmla="*/ 2147483647 w 29"/>
              <a:gd name="T3" fmla="*/ 2147483647 h 31"/>
              <a:gd name="T4" fmla="*/ 2147483647 w 29"/>
              <a:gd name="T5" fmla="*/ 2147483647 h 31"/>
              <a:gd name="T6" fmla="*/ 0 w 29"/>
              <a:gd name="T7" fmla="*/ 2147483647 h 31"/>
              <a:gd name="T8" fmla="*/ 2147483647 w 29"/>
              <a:gd name="T9" fmla="*/ 2147483647 h 31"/>
              <a:gd name="T10" fmla="*/ 2147483647 w 29"/>
              <a:gd name="T11" fmla="*/ 0 h 31"/>
              <a:gd name="T12" fmla="*/ 2147483647 w 29"/>
              <a:gd name="T13" fmla="*/ 2147483647 h 31"/>
              <a:gd name="T14" fmla="*/ 2147483647 w 29"/>
              <a:gd name="T15" fmla="*/ 2147483647 h 31"/>
              <a:gd name="T16" fmla="*/ 2147483647 w 29"/>
              <a:gd name="T17" fmla="*/ 2147483647 h 31"/>
              <a:gd name="T18" fmla="*/ 2147483647 w 29"/>
              <a:gd name="T19" fmla="*/ 2147483647 h 31"/>
              <a:gd name="T20" fmla="*/ 2147483647 w 29"/>
              <a:gd name="T21" fmla="*/ 2147483647 h 31"/>
              <a:gd name="T22" fmla="*/ 2147483647 w 29"/>
              <a:gd name="T23" fmla="*/ 2147483647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
              <a:gd name="T37" fmla="*/ 0 h 31"/>
              <a:gd name="T38" fmla="*/ 29 w 29"/>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 h="31">
                <a:moveTo>
                  <a:pt x="21" y="31"/>
                </a:moveTo>
                <a:lnTo>
                  <a:pt x="7" y="25"/>
                </a:lnTo>
                <a:lnTo>
                  <a:pt x="4" y="15"/>
                </a:lnTo>
                <a:lnTo>
                  <a:pt x="0" y="6"/>
                </a:lnTo>
                <a:lnTo>
                  <a:pt x="9" y="1"/>
                </a:lnTo>
                <a:lnTo>
                  <a:pt x="18" y="0"/>
                </a:lnTo>
                <a:lnTo>
                  <a:pt x="23" y="4"/>
                </a:lnTo>
                <a:lnTo>
                  <a:pt x="21" y="11"/>
                </a:lnTo>
                <a:lnTo>
                  <a:pt x="23" y="15"/>
                </a:lnTo>
                <a:lnTo>
                  <a:pt x="28" y="14"/>
                </a:lnTo>
                <a:lnTo>
                  <a:pt x="29" y="17"/>
                </a:lnTo>
                <a:lnTo>
                  <a:pt x="21" y="3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11" name="Freeform 412">
            <a:extLst>
              <a:ext uri="{C183D7F6-B498-43B3-948B-1728B52AA6E4}">
                <adec:decorative xmlns:adec="http://schemas.microsoft.com/office/drawing/2017/decorative" val="1"/>
              </a:ext>
            </a:extLst>
          </p:cNvPr>
          <p:cNvSpPr>
            <a:spLocks/>
          </p:cNvSpPr>
          <p:nvPr/>
        </p:nvSpPr>
        <p:spPr bwMode="gray">
          <a:xfrm>
            <a:off x="7115845" y="4571398"/>
            <a:ext cx="136193" cy="158561"/>
          </a:xfrm>
          <a:custGeom>
            <a:avLst/>
            <a:gdLst>
              <a:gd name="T0" fmla="*/ 2147483647 w 56"/>
              <a:gd name="T1" fmla="*/ 2147483647 h 66"/>
              <a:gd name="T2" fmla="*/ 2147483647 w 56"/>
              <a:gd name="T3" fmla="*/ 2147483647 h 66"/>
              <a:gd name="T4" fmla="*/ 2147483647 w 56"/>
              <a:gd name="T5" fmla="*/ 2147483647 h 66"/>
              <a:gd name="T6" fmla="*/ 2147483647 w 56"/>
              <a:gd name="T7" fmla="*/ 2147483647 h 66"/>
              <a:gd name="T8" fmla="*/ 2147483647 w 56"/>
              <a:gd name="T9" fmla="*/ 2147483647 h 66"/>
              <a:gd name="T10" fmla="*/ 2147483647 w 56"/>
              <a:gd name="T11" fmla="*/ 2147483647 h 66"/>
              <a:gd name="T12" fmla="*/ 2147483647 w 56"/>
              <a:gd name="T13" fmla="*/ 2147483647 h 66"/>
              <a:gd name="T14" fmla="*/ 0 w 56"/>
              <a:gd name="T15" fmla="*/ 2147483647 h 66"/>
              <a:gd name="T16" fmla="*/ 0 w 56"/>
              <a:gd name="T17" fmla="*/ 2147483647 h 66"/>
              <a:gd name="T18" fmla="*/ 2147483647 w 56"/>
              <a:gd name="T19" fmla="*/ 2147483647 h 66"/>
              <a:gd name="T20" fmla="*/ 2147483647 w 56"/>
              <a:gd name="T21" fmla="*/ 2147483647 h 66"/>
              <a:gd name="T22" fmla="*/ 2147483647 w 56"/>
              <a:gd name="T23" fmla="*/ 2147483647 h 66"/>
              <a:gd name="T24" fmla="*/ 2147483647 w 56"/>
              <a:gd name="T25" fmla="*/ 2147483647 h 66"/>
              <a:gd name="T26" fmla="*/ 2147483647 w 56"/>
              <a:gd name="T27" fmla="*/ 0 h 66"/>
              <a:gd name="T28" fmla="*/ 2147483647 w 56"/>
              <a:gd name="T29" fmla="*/ 2147483647 h 66"/>
              <a:gd name="T30" fmla="*/ 2147483647 w 56"/>
              <a:gd name="T31" fmla="*/ 2147483647 h 66"/>
              <a:gd name="T32" fmla="*/ 2147483647 w 56"/>
              <a:gd name="T33" fmla="*/ 2147483647 h 66"/>
              <a:gd name="T34" fmla="*/ 2147483647 w 56"/>
              <a:gd name="T35" fmla="*/ 2147483647 h 66"/>
              <a:gd name="T36" fmla="*/ 2147483647 w 56"/>
              <a:gd name="T37" fmla="*/ 2147483647 h 66"/>
              <a:gd name="T38" fmla="*/ 2147483647 w 56"/>
              <a:gd name="T39" fmla="*/ 2147483647 h 66"/>
              <a:gd name="T40" fmla="*/ 2147483647 w 56"/>
              <a:gd name="T41" fmla="*/ 2147483647 h 66"/>
              <a:gd name="T42" fmla="*/ 2147483647 w 56"/>
              <a:gd name="T43" fmla="*/ 2147483647 h 66"/>
              <a:gd name="T44" fmla="*/ 2147483647 w 56"/>
              <a:gd name="T45" fmla="*/ 2147483647 h 66"/>
              <a:gd name="T46" fmla="*/ 2147483647 w 56"/>
              <a:gd name="T47" fmla="*/ 2147483647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
              <a:gd name="T73" fmla="*/ 0 h 66"/>
              <a:gd name="T74" fmla="*/ 56 w 56"/>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 h="66">
                <a:moveTo>
                  <a:pt x="53" y="59"/>
                </a:moveTo>
                <a:lnTo>
                  <a:pt x="40" y="59"/>
                </a:lnTo>
                <a:lnTo>
                  <a:pt x="29" y="61"/>
                </a:lnTo>
                <a:lnTo>
                  <a:pt x="16" y="64"/>
                </a:lnTo>
                <a:lnTo>
                  <a:pt x="6" y="66"/>
                </a:lnTo>
                <a:lnTo>
                  <a:pt x="9" y="57"/>
                </a:lnTo>
                <a:lnTo>
                  <a:pt x="8" y="51"/>
                </a:lnTo>
                <a:lnTo>
                  <a:pt x="0" y="47"/>
                </a:lnTo>
                <a:lnTo>
                  <a:pt x="0" y="36"/>
                </a:lnTo>
                <a:lnTo>
                  <a:pt x="3" y="31"/>
                </a:lnTo>
                <a:lnTo>
                  <a:pt x="5" y="21"/>
                </a:lnTo>
                <a:lnTo>
                  <a:pt x="3" y="7"/>
                </a:lnTo>
                <a:lnTo>
                  <a:pt x="12" y="5"/>
                </a:lnTo>
                <a:lnTo>
                  <a:pt x="17" y="0"/>
                </a:lnTo>
                <a:lnTo>
                  <a:pt x="22" y="5"/>
                </a:lnTo>
                <a:lnTo>
                  <a:pt x="28" y="5"/>
                </a:lnTo>
                <a:lnTo>
                  <a:pt x="35" y="14"/>
                </a:lnTo>
                <a:lnTo>
                  <a:pt x="41" y="8"/>
                </a:lnTo>
                <a:lnTo>
                  <a:pt x="51" y="8"/>
                </a:lnTo>
                <a:lnTo>
                  <a:pt x="56" y="24"/>
                </a:lnTo>
                <a:lnTo>
                  <a:pt x="56" y="29"/>
                </a:lnTo>
                <a:lnTo>
                  <a:pt x="48" y="44"/>
                </a:lnTo>
                <a:lnTo>
                  <a:pt x="50" y="51"/>
                </a:lnTo>
                <a:lnTo>
                  <a:pt x="53" y="5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12" name="Freeform 413">
            <a:extLst>
              <a:ext uri="{C183D7F6-B498-43B3-948B-1728B52AA6E4}">
                <adec:decorative xmlns:adec="http://schemas.microsoft.com/office/drawing/2017/decorative" val="1"/>
              </a:ext>
            </a:extLst>
          </p:cNvPr>
          <p:cNvSpPr>
            <a:spLocks/>
          </p:cNvSpPr>
          <p:nvPr/>
        </p:nvSpPr>
        <p:spPr bwMode="gray">
          <a:xfrm>
            <a:off x="7052411" y="4636687"/>
            <a:ext cx="85820" cy="93272"/>
          </a:xfrm>
          <a:custGeom>
            <a:avLst/>
            <a:gdLst>
              <a:gd name="T0" fmla="*/ 2147483647 w 35"/>
              <a:gd name="T1" fmla="*/ 2147483647 h 39"/>
              <a:gd name="T2" fmla="*/ 2147483647 w 35"/>
              <a:gd name="T3" fmla="*/ 2147483647 h 39"/>
              <a:gd name="T4" fmla="*/ 2147483647 w 35"/>
              <a:gd name="T5" fmla="*/ 2147483647 h 39"/>
              <a:gd name="T6" fmla="*/ 2147483647 w 35"/>
              <a:gd name="T7" fmla="*/ 2147483647 h 39"/>
              <a:gd name="T8" fmla="*/ 2147483647 w 35"/>
              <a:gd name="T9" fmla="*/ 2147483647 h 39"/>
              <a:gd name="T10" fmla="*/ 2147483647 w 35"/>
              <a:gd name="T11" fmla="*/ 2147483647 h 39"/>
              <a:gd name="T12" fmla="*/ 2147483647 w 35"/>
              <a:gd name="T13" fmla="*/ 2147483647 h 39"/>
              <a:gd name="T14" fmla="*/ 0 w 35"/>
              <a:gd name="T15" fmla="*/ 2147483647 h 39"/>
              <a:gd name="T16" fmla="*/ 2147483647 w 35"/>
              <a:gd name="T17" fmla="*/ 0 h 39"/>
              <a:gd name="T18" fmla="*/ 2147483647 w 35"/>
              <a:gd name="T19" fmla="*/ 2147483647 h 39"/>
              <a:gd name="T20" fmla="*/ 2147483647 w 35"/>
              <a:gd name="T21" fmla="*/ 2147483647 h 39"/>
              <a:gd name="T22" fmla="*/ 2147483647 w 35"/>
              <a:gd name="T23" fmla="*/ 2147483647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39"/>
              <a:gd name="T38" fmla="*/ 35 w 35"/>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39">
                <a:moveTo>
                  <a:pt x="26" y="9"/>
                </a:moveTo>
                <a:lnTo>
                  <a:pt x="26" y="20"/>
                </a:lnTo>
                <a:lnTo>
                  <a:pt x="34" y="24"/>
                </a:lnTo>
                <a:lnTo>
                  <a:pt x="35" y="30"/>
                </a:lnTo>
                <a:lnTo>
                  <a:pt x="32" y="39"/>
                </a:lnTo>
                <a:lnTo>
                  <a:pt x="19" y="34"/>
                </a:lnTo>
                <a:lnTo>
                  <a:pt x="9" y="23"/>
                </a:lnTo>
                <a:lnTo>
                  <a:pt x="0" y="14"/>
                </a:lnTo>
                <a:lnTo>
                  <a:pt x="8" y="0"/>
                </a:lnTo>
                <a:lnTo>
                  <a:pt x="15" y="4"/>
                </a:lnTo>
                <a:lnTo>
                  <a:pt x="18" y="7"/>
                </a:lnTo>
                <a:lnTo>
                  <a:pt x="26" y="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13" name="Freeform 414">
            <a:extLst>
              <a:ext uri="{C183D7F6-B498-43B3-948B-1728B52AA6E4}">
                <adec:decorative xmlns:adec="http://schemas.microsoft.com/office/drawing/2017/decorative" val="1"/>
              </a:ext>
            </a:extLst>
          </p:cNvPr>
          <p:cNvSpPr>
            <a:spLocks/>
          </p:cNvSpPr>
          <p:nvPr/>
        </p:nvSpPr>
        <p:spPr bwMode="gray">
          <a:xfrm>
            <a:off x="7498306" y="4744883"/>
            <a:ext cx="5597" cy="11192"/>
          </a:xfrm>
          <a:custGeom>
            <a:avLst/>
            <a:gdLst>
              <a:gd name="T0" fmla="*/ 0 w 3"/>
              <a:gd name="T1" fmla="*/ 2147483647 h 4"/>
              <a:gd name="T2" fmla="*/ 0 w 3"/>
              <a:gd name="T3" fmla="*/ 2147483647 h 4"/>
              <a:gd name="T4" fmla="*/ 2147483646 w 3"/>
              <a:gd name="T5" fmla="*/ 0 h 4"/>
              <a:gd name="T6" fmla="*/ 2147483646 w 3"/>
              <a:gd name="T7" fmla="*/ 2147483647 h 4"/>
              <a:gd name="T8" fmla="*/ 2147483646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2"/>
                </a:lnTo>
                <a:lnTo>
                  <a:pt x="1" y="0"/>
                </a:lnTo>
                <a:lnTo>
                  <a:pt x="3" y="1"/>
                </a:lnTo>
                <a:lnTo>
                  <a:pt x="3" y="2"/>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14" name="Freeform 415">
            <a:extLst>
              <a:ext uri="{C183D7F6-B498-43B3-948B-1728B52AA6E4}">
                <adec:decorative xmlns:adec="http://schemas.microsoft.com/office/drawing/2017/decorative" val="1"/>
              </a:ext>
            </a:extLst>
          </p:cNvPr>
          <p:cNvSpPr>
            <a:spLocks/>
          </p:cNvSpPr>
          <p:nvPr/>
        </p:nvSpPr>
        <p:spPr bwMode="gray">
          <a:xfrm>
            <a:off x="7567335" y="4951945"/>
            <a:ext cx="31716" cy="24251"/>
          </a:xfrm>
          <a:custGeom>
            <a:avLst/>
            <a:gdLst>
              <a:gd name="T0" fmla="*/ 0 w 13"/>
              <a:gd name="T1" fmla="*/ 2147483647 h 10"/>
              <a:gd name="T2" fmla="*/ 2147483647 w 13"/>
              <a:gd name="T3" fmla="*/ 0 h 10"/>
              <a:gd name="T4" fmla="*/ 2147483647 w 13"/>
              <a:gd name="T5" fmla="*/ 2147483647 h 10"/>
              <a:gd name="T6" fmla="*/ 2147483647 w 13"/>
              <a:gd name="T7" fmla="*/ 2147483647 h 10"/>
              <a:gd name="T8" fmla="*/ 2147483647 w 13"/>
              <a:gd name="T9" fmla="*/ 2147483647 h 10"/>
              <a:gd name="T10" fmla="*/ 2147483647 w 13"/>
              <a:gd name="T11" fmla="*/ 2147483647 h 10"/>
              <a:gd name="T12" fmla="*/ 0 w 13"/>
              <a:gd name="T13" fmla="*/ 2147483647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0" y="6"/>
                </a:moveTo>
                <a:lnTo>
                  <a:pt x="11" y="0"/>
                </a:lnTo>
                <a:lnTo>
                  <a:pt x="12" y="1"/>
                </a:lnTo>
                <a:lnTo>
                  <a:pt x="13" y="4"/>
                </a:lnTo>
                <a:lnTo>
                  <a:pt x="12" y="8"/>
                </a:lnTo>
                <a:lnTo>
                  <a:pt x="4" y="10"/>
                </a:lnTo>
                <a:lnTo>
                  <a:pt x="0"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15" name="Freeform 416">
            <a:extLst>
              <a:ext uri="{C183D7F6-B498-43B3-948B-1728B52AA6E4}">
                <adec:decorative xmlns:adec="http://schemas.microsoft.com/office/drawing/2017/decorative" val="1"/>
              </a:ext>
            </a:extLst>
          </p:cNvPr>
          <p:cNvSpPr>
            <a:spLocks/>
          </p:cNvSpPr>
          <p:nvPr/>
        </p:nvSpPr>
        <p:spPr bwMode="gray">
          <a:xfrm>
            <a:off x="7367709" y="4491184"/>
            <a:ext cx="255596" cy="236909"/>
          </a:xfrm>
          <a:custGeom>
            <a:avLst/>
            <a:gdLst>
              <a:gd name="T0" fmla="*/ 2147483647 w 105"/>
              <a:gd name="T1" fmla="*/ 2147483647 h 98"/>
              <a:gd name="T2" fmla="*/ 2147483647 w 105"/>
              <a:gd name="T3" fmla="*/ 2147483647 h 98"/>
              <a:gd name="T4" fmla="*/ 2147483647 w 105"/>
              <a:gd name="T5" fmla="*/ 2147483647 h 98"/>
              <a:gd name="T6" fmla="*/ 2147483647 w 105"/>
              <a:gd name="T7" fmla="*/ 2147483647 h 98"/>
              <a:gd name="T8" fmla="*/ 2147483647 w 105"/>
              <a:gd name="T9" fmla="*/ 2147483647 h 98"/>
              <a:gd name="T10" fmla="*/ 2147483647 w 105"/>
              <a:gd name="T11" fmla="*/ 2147483647 h 98"/>
              <a:gd name="T12" fmla="*/ 2147483647 w 105"/>
              <a:gd name="T13" fmla="*/ 2147483647 h 98"/>
              <a:gd name="T14" fmla="*/ 2147483647 w 105"/>
              <a:gd name="T15" fmla="*/ 2147483647 h 98"/>
              <a:gd name="T16" fmla="*/ 2147483647 w 105"/>
              <a:gd name="T17" fmla="*/ 2147483647 h 98"/>
              <a:gd name="T18" fmla="*/ 2147483647 w 105"/>
              <a:gd name="T19" fmla="*/ 2147483647 h 98"/>
              <a:gd name="T20" fmla="*/ 2147483647 w 105"/>
              <a:gd name="T21" fmla="*/ 2147483647 h 98"/>
              <a:gd name="T22" fmla="*/ 2147483647 w 105"/>
              <a:gd name="T23" fmla="*/ 2147483647 h 98"/>
              <a:gd name="T24" fmla="*/ 2147483647 w 105"/>
              <a:gd name="T25" fmla="*/ 2147483647 h 98"/>
              <a:gd name="T26" fmla="*/ 2147483647 w 105"/>
              <a:gd name="T27" fmla="*/ 2147483647 h 98"/>
              <a:gd name="T28" fmla="*/ 2147483647 w 105"/>
              <a:gd name="T29" fmla="*/ 2147483647 h 98"/>
              <a:gd name="T30" fmla="*/ 2147483647 w 105"/>
              <a:gd name="T31" fmla="*/ 2147483647 h 98"/>
              <a:gd name="T32" fmla="*/ 2147483647 w 105"/>
              <a:gd name="T33" fmla="*/ 2147483647 h 98"/>
              <a:gd name="T34" fmla="*/ 2147483647 w 105"/>
              <a:gd name="T35" fmla="*/ 2147483647 h 98"/>
              <a:gd name="T36" fmla="*/ 0 w 105"/>
              <a:gd name="T37" fmla="*/ 2147483647 h 98"/>
              <a:gd name="T38" fmla="*/ 2147483647 w 105"/>
              <a:gd name="T39" fmla="*/ 2147483647 h 98"/>
              <a:gd name="T40" fmla="*/ 2147483647 w 105"/>
              <a:gd name="T41" fmla="*/ 2147483647 h 98"/>
              <a:gd name="T42" fmla="*/ 2147483647 w 105"/>
              <a:gd name="T43" fmla="*/ 2147483647 h 98"/>
              <a:gd name="T44" fmla="*/ 2147483647 w 105"/>
              <a:gd name="T45" fmla="*/ 2147483647 h 98"/>
              <a:gd name="T46" fmla="*/ 2147483647 w 105"/>
              <a:gd name="T47" fmla="*/ 2147483647 h 98"/>
              <a:gd name="T48" fmla="*/ 2147483647 w 105"/>
              <a:gd name="T49" fmla="*/ 0 h 98"/>
              <a:gd name="T50" fmla="*/ 2147483647 w 105"/>
              <a:gd name="T51" fmla="*/ 2147483647 h 98"/>
              <a:gd name="T52" fmla="*/ 2147483647 w 105"/>
              <a:gd name="T53" fmla="*/ 2147483647 h 98"/>
              <a:gd name="T54" fmla="*/ 2147483647 w 105"/>
              <a:gd name="T55" fmla="*/ 2147483647 h 98"/>
              <a:gd name="T56" fmla="*/ 2147483647 w 105"/>
              <a:gd name="T57" fmla="*/ 2147483647 h 98"/>
              <a:gd name="T58" fmla="*/ 2147483647 w 105"/>
              <a:gd name="T59" fmla="*/ 2147483647 h 98"/>
              <a:gd name="T60" fmla="*/ 2147483647 w 105"/>
              <a:gd name="T61" fmla="*/ 2147483647 h 98"/>
              <a:gd name="T62" fmla="*/ 2147483647 w 105"/>
              <a:gd name="T63" fmla="*/ 2147483647 h 98"/>
              <a:gd name="T64" fmla="*/ 2147483647 w 105"/>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98"/>
              <a:gd name="T101" fmla="*/ 105 w 105"/>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98">
                <a:moveTo>
                  <a:pt x="99" y="3"/>
                </a:moveTo>
                <a:lnTo>
                  <a:pt x="103" y="7"/>
                </a:lnTo>
                <a:lnTo>
                  <a:pt x="104" y="12"/>
                </a:lnTo>
                <a:lnTo>
                  <a:pt x="105" y="28"/>
                </a:lnTo>
                <a:lnTo>
                  <a:pt x="100" y="31"/>
                </a:lnTo>
                <a:lnTo>
                  <a:pt x="93" y="45"/>
                </a:lnTo>
                <a:lnTo>
                  <a:pt x="87" y="52"/>
                </a:lnTo>
                <a:lnTo>
                  <a:pt x="83" y="71"/>
                </a:lnTo>
                <a:lnTo>
                  <a:pt x="78" y="77"/>
                </a:lnTo>
                <a:lnTo>
                  <a:pt x="73" y="70"/>
                </a:lnTo>
                <a:lnTo>
                  <a:pt x="66" y="70"/>
                </a:lnTo>
                <a:lnTo>
                  <a:pt x="55" y="85"/>
                </a:lnTo>
                <a:lnTo>
                  <a:pt x="52" y="98"/>
                </a:lnTo>
                <a:lnTo>
                  <a:pt x="32" y="97"/>
                </a:lnTo>
                <a:lnTo>
                  <a:pt x="26" y="96"/>
                </a:lnTo>
                <a:lnTo>
                  <a:pt x="24" y="89"/>
                </a:lnTo>
                <a:lnTo>
                  <a:pt x="12" y="79"/>
                </a:lnTo>
                <a:lnTo>
                  <a:pt x="1" y="79"/>
                </a:lnTo>
                <a:lnTo>
                  <a:pt x="0" y="53"/>
                </a:lnTo>
                <a:lnTo>
                  <a:pt x="7" y="43"/>
                </a:lnTo>
                <a:lnTo>
                  <a:pt x="7" y="29"/>
                </a:lnTo>
                <a:lnTo>
                  <a:pt x="3" y="20"/>
                </a:lnTo>
                <a:lnTo>
                  <a:pt x="7" y="19"/>
                </a:lnTo>
                <a:lnTo>
                  <a:pt x="11" y="6"/>
                </a:lnTo>
                <a:lnTo>
                  <a:pt x="18" y="0"/>
                </a:lnTo>
                <a:lnTo>
                  <a:pt x="32" y="2"/>
                </a:lnTo>
                <a:lnTo>
                  <a:pt x="39" y="10"/>
                </a:lnTo>
                <a:lnTo>
                  <a:pt x="49" y="10"/>
                </a:lnTo>
                <a:lnTo>
                  <a:pt x="56" y="13"/>
                </a:lnTo>
                <a:lnTo>
                  <a:pt x="63" y="11"/>
                </a:lnTo>
                <a:lnTo>
                  <a:pt x="68" y="5"/>
                </a:lnTo>
                <a:lnTo>
                  <a:pt x="85" y="8"/>
                </a:lnTo>
                <a:lnTo>
                  <a:pt x="99"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16" name="Freeform 417">
            <a:extLst>
              <a:ext uri="{C183D7F6-B498-43B3-948B-1728B52AA6E4}">
                <adec:decorative xmlns:adec="http://schemas.microsoft.com/office/drawing/2017/decorative" val="1"/>
              </a:ext>
            </a:extLst>
          </p:cNvPr>
          <p:cNvSpPr>
            <a:spLocks/>
          </p:cNvSpPr>
          <p:nvPr/>
        </p:nvSpPr>
        <p:spPr bwMode="gray">
          <a:xfrm>
            <a:off x="7494574" y="4507973"/>
            <a:ext cx="158581" cy="283545"/>
          </a:xfrm>
          <a:custGeom>
            <a:avLst/>
            <a:gdLst>
              <a:gd name="T0" fmla="*/ 0 w 65"/>
              <a:gd name="T1" fmla="*/ 2147483647 h 117"/>
              <a:gd name="T2" fmla="*/ 2147483647 w 65"/>
              <a:gd name="T3" fmla="*/ 2147483647 h 117"/>
              <a:gd name="T4" fmla="*/ 2147483647 w 65"/>
              <a:gd name="T5" fmla="*/ 2147483647 h 117"/>
              <a:gd name="T6" fmla="*/ 2147483647 w 65"/>
              <a:gd name="T7" fmla="*/ 2147483647 h 117"/>
              <a:gd name="T8" fmla="*/ 2147483647 w 65"/>
              <a:gd name="T9" fmla="*/ 2147483647 h 117"/>
              <a:gd name="T10" fmla="*/ 2147483647 w 65"/>
              <a:gd name="T11" fmla="*/ 2147483647 h 117"/>
              <a:gd name="T12" fmla="*/ 2147483647 w 65"/>
              <a:gd name="T13" fmla="*/ 2147483647 h 117"/>
              <a:gd name="T14" fmla="*/ 2147483647 w 65"/>
              <a:gd name="T15" fmla="*/ 2147483647 h 117"/>
              <a:gd name="T16" fmla="*/ 2147483647 w 65"/>
              <a:gd name="T17" fmla="*/ 2147483647 h 117"/>
              <a:gd name="T18" fmla="*/ 2147483647 w 65"/>
              <a:gd name="T19" fmla="*/ 2147483647 h 117"/>
              <a:gd name="T20" fmla="*/ 2147483647 w 65"/>
              <a:gd name="T21" fmla="*/ 2147483647 h 117"/>
              <a:gd name="T22" fmla="*/ 2147483647 w 65"/>
              <a:gd name="T23" fmla="*/ 0 h 117"/>
              <a:gd name="T24" fmla="*/ 2147483647 w 65"/>
              <a:gd name="T25" fmla="*/ 2147483647 h 117"/>
              <a:gd name="T26" fmla="*/ 2147483647 w 65"/>
              <a:gd name="T27" fmla="*/ 2147483647 h 117"/>
              <a:gd name="T28" fmla="*/ 2147483647 w 65"/>
              <a:gd name="T29" fmla="*/ 2147483647 h 117"/>
              <a:gd name="T30" fmla="*/ 2147483647 w 65"/>
              <a:gd name="T31" fmla="*/ 2147483647 h 117"/>
              <a:gd name="T32" fmla="*/ 2147483647 w 65"/>
              <a:gd name="T33" fmla="*/ 2147483647 h 117"/>
              <a:gd name="T34" fmla="*/ 2147483647 w 65"/>
              <a:gd name="T35" fmla="*/ 2147483647 h 117"/>
              <a:gd name="T36" fmla="*/ 2147483647 w 65"/>
              <a:gd name="T37" fmla="*/ 2147483647 h 117"/>
              <a:gd name="T38" fmla="*/ 2147483647 w 65"/>
              <a:gd name="T39" fmla="*/ 2147483647 h 117"/>
              <a:gd name="T40" fmla="*/ 2147483647 w 65"/>
              <a:gd name="T41" fmla="*/ 2147483647 h 117"/>
              <a:gd name="T42" fmla="*/ 2147483647 w 65"/>
              <a:gd name="T43" fmla="*/ 2147483647 h 117"/>
              <a:gd name="T44" fmla="*/ 2147483647 w 65"/>
              <a:gd name="T45" fmla="*/ 2147483647 h 117"/>
              <a:gd name="T46" fmla="*/ 2147483647 w 65"/>
              <a:gd name="T47" fmla="*/ 2147483647 h 117"/>
              <a:gd name="T48" fmla="*/ 2147483647 w 65"/>
              <a:gd name="T49" fmla="*/ 2147483647 h 117"/>
              <a:gd name="T50" fmla="*/ 2147483647 w 65"/>
              <a:gd name="T51" fmla="*/ 2147483647 h 117"/>
              <a:gd name="T52" fmla="*/ 2147483647 w 65"/>
              <a:gd name="T53" fmla="*/ 2147483647 h 117"/>
              <a:gd name="T54" fmla="*/ 2147483647 w 65"/>
              <a:gd name="T55" fmla="*/ 2147483647 h 117"/>
              <a:gd name="T56" fmla="*/ 2147483647 w 65"/>
              <a:gd name="T57" fmla="*/ 2147483647 h 117"/>
              <a:gd name="T58" fmla="*/ 0 w 65"/>
              <a:gd name="T59" fmla="*/ 2147483647 h 1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5"/>
              <a:gd name="T91" fmla="*/ 0 h 117"/>
              <a:gd name="T92" fmla="*/ 65 w 65"/>
              <a:gd name="T93" fmla="*/ 117 h 1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5" h="117">
                <a:moveTo>
                  <a:pt x="0" y="91"/>
                </a:moveTo>
                <a:lnTo>
                  <a:pt x="3" y="78"/>
                </a:lnTo>
                <a:lnTo>
                  <a:pt x="14" y="63"/>
                </a:lnTo>
                <a:lnTo>
                  <a:pt x="21" y="63"/>
                </a:lnTo>
                <a:lnTo>
                  <a:pt x="26" y="70"/>
                </a:lnTo>
                <a:lnTo>
                  <a:pt x="31" y="64"/>
                </a:lnTo>
                <a:lnTo>
                  <a:pt x="35" y="45"/>
                </a:lnTo>
                <a:lnTo>
                  <a:pt x="41" y="38"/>
                </a:lnTo>
                <a:lnTo>
                  <a:pt x="48" y="24"/>
                </a:lnTo>
                <a:lnTo>
                  <a:pt x="53" y="21"/>
                </a:lnTo>
                <a:lnTo>
                  <a:pt x="52" y="5"/>
                </a:lnTo>
                <a:lnTo>
                  <a:pt x="51" y="0"/>
                </a:lnTo>
                <a:lnTo>
                  <a:pt x="54" y="1"/>
                </a:lnTo>
                <a:lnTo>
                  <a:pt x="63" y="13"/>
                </a:lnTo>
                <a:lnTo>
                  <a:pt x="62" y="31"/>
                </a:lnTo>
                <a:lnTo>
                  <a:pt x="52" y="34"/>
                </a:lnTo>
                <a:lnTo>
                  <a:pt x="51" y="42"/>
                </a:lnTo>
                <a:lnTo>
                  <a:pt x="60" y="48"/>
                </a:lnTo>
                <a:lnTo>
                  <a:pt x="65" y="60"/>
                </a:lnTo>
                <a:lnTo>
                  <a:pt x="55" y="77"/>
                </a:lnTo>
                <a:lnTo>
                  <a:pt x="55" y="84"/>
                </a:lnTo>
                <a:lnTo>
                  <a:pt x="65" y="108"/>
                </a:lnTo>
                <a:lnTo>
                  <a:pt x="59" y="117"/>
                </a:lnTo>
                <a:lnTo>
                  <a:pt x="54" y="113"/>
                </a:lnTo>
                <a:lnTo>
                  <a:pt x="40" y="113"/>
                </a:lnTo>
                <a:lnTo>
                  <a:pt x="27" y="113"/>
                </a:lnTo>
                <a:lnTo>
                  <a:pt x="12" y="113"/>
                </a:lnTo>
                <a:lnTo>
                  <a:pt x="12" y="104"/>
                </a:lnTo>
                <a:lnTo>
                  <a:pt x="7" y="97"/>
                </a:lnTo>
                <a:lnTo>
                  <a:pt x="0" y="9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17" name="Freeform 418">
            <a:extLst>
              <a:ext uri="{C183D7F6-B498-43B3-948B-1728B52AA6E4}">
                <adec:decorative xmlns:adec="http://schemas.microsoft.com/office/drawing/2017/decorative" val="1"/>
              </a:ext>
            </a:extLst>
          </p:cNvPr>
          <p:cNvSpPr>
            <a:spLocks/>
          </p:cNvSpPr>
          <p:nvPr/>
        </p:nvSpPr>
        <p:spPr bwMode="gray">
          <a:xfrm>
            <a:off x="7507634" y="4782192"/>
            <a:ext cx="123133" cy="167889"/>
          </a:xfrm>
          <a:custGeom>
            <a:avLst/>
            <a:gdLst>
              <a:gd name="T0" fmla="*/ 2147483647 w 51"/>
              <a:gd name="T1" fmla="*/ 2147483647 h 69"/>
              <a:gd name="T2" fmla="*/ 2147483647 w 51"/>
              <a:gd name="T3" fmla="*/ 2147483647 h 69"/>
              <a:gd name="T4" fmla="*/ 2147483647 w 51"/>
              <a:gd name="T5" fmla="*/ 2147483647 h 69"/>
              <a:gd name="T6" fmla="*/ 0 w 51"/>
              <a:gd name="T7" fmla="*/ 2147483647 h 69"/>
              <a:gd name="T8" fmla="*/ 2147483647 w 51"/>
              <a:gd name="T9" fmla="*/ 2147483647 h 69"/>
              <a:gd name="T10" fmla="*/ 2147483647 w 51"/>
              <a:gd name="T11" fmla="*/ 2147483647 h 69"/>
              <a:gd name="T12" fmla="*/ 2147483647 w 51"/>
              <a:gd name="T13" fmla="*/ 2147483647 h 69"/>
              <a:gd name="T14" fmla="*/ 2147483647 w 51"/>
              <a:gd name="T15" fmla="*/ 2147483647 h 69"/>
              <a:gd name="T16" fmla="*/ 2147483647 w 51"/>
              <a:gd name="T17" fmla="*/ 0 h 69"/>
              <a:gd name="T18" fmla="*/ 2147483647 w 51"/>
              <a:gd name="T19" fmla="*/ 0 h 69"/>
              <a:gd name="T20" fmla="*/ 2147483647 w 51"/>
              <a:gd name="T21" fmla="*/ 2147483647 h 69"/>
              <a:gd name="T22" fmla="*/ 2147483647 w 51"/>
              <a:gd name="T23" fmla="*/ 2147483647 h 69"/>
              <a:gd name="T24" fmla="*/ 2147483647 w 51"/>
              <a:gd name="T25" fmla="*/ 2147483647 h 69"/>
              <a:gd name="T26" fmla="*/ 2147483647 w 51"/>
              <a:gd name="T27" fmla="*/ 2147483647 h 69"/>
              <a:gd name="T28" fmla="*/ 2147483647 w 51"/>
              <a:gd name="T29" fmla="*/ 2147483647 h 69"/>
              <a:gd name="T30" fmla="*/ 2147483647 w 51"/>
              <a:gd name="T31" fmla="*/ 2147483647 h 69"/>
              <a:gd name="T32" fmla="*/ 2147483647 w 51"/>
              <a:gd name="T33" fmla="*/ 2147483647 h 69"/>
              <a:gd name="T34" fmla="*/ 2147483647 w 51"/>
              <a:gd name="T35" fmla="*/ 2147483647 h 69"/>
              <a:gd name="T36" fmla="*/ 2147483647 w 51"/>
              <a:gd name="T37" fmla="*/ 2147483647 h 69"/>
              <a:gd name="T38" fmla="*/ 2147483647 w 51"/>
              <a:gd name="T39" fmla="*/ 2147483647 h 69"/>
              <a:gd name="T40" fmla="*/ 2147483647 w 51"/>
              <a:gd name="T41" fmla="*/ 2147483647 h 69"/>
              <a:gd name="T42" fmla="*/ 2147483647 w 51"/>
              <a:gd name="T43" fmla="*/ 2147483647 h 69"/>
              <a:gd name="T44" fmla="*/ 2147483647 w 51"/>
              <a:gd name="T45" fmla="*/ 2147483647 h 69"/>
              <a:gd name="T46" fmla="*/ 2147483647 w 51"/>
              <a:gd name="T47" fmla="*/ 2147483647 h 69"/>
              <a:gd name="T48" fmla="*/ 2147483647 w 51"/>
              <a:gd name="T49" fmla="*/ 2147483647 h 69"/>
              <a:gd name="T50" fmla="*/ 2147483647 w 51"/>
              <a:gd name="T51" fmla="*/ 2147483647 h 69"/>
              <a:gd name="T52" fmla="*/ 2147483647 w 51"/>
              <a:gd name="T53" fmla="*/ 2147483647 h 69"/>
              <a:gd name="T54" fmla="*/ 2147483647 w 51"/>
              <a:gd name="T55" fmla="*/ 2147483647 h 69"/>
              <a:gd name="T56" fmla="*/ 2147483647 w 51"/>
              <a:gd name="T57" fmla="*/ 2147483647 h 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69"/>
              <a:gd name="T89" fmla="*/ 51 w 51"/>
              <a:gd name="T90" fmla="*/ 69 h 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69">
                <a:moveTo>
                  <a:pt x="23" y="69"/>
                </a:moveTo>
                <a:lnTo>
                  <a:pt x="13" y="53"/>
                </a:lnTo>
                <a:lnTo>
                  <a:pt x="6" y="44"/>
                </a:lnTo>
                <a:lnTo>
                  <a:pt x="0" y="32"/>
                </a:lnTo>
                <a:lnTo>
                  <a:pt x="5" y="20"/>
                </a:lnTo>
                <a:lnTo>
                  <a:pt x="4" y="15"/>
                </a:lnTo>
                <a:lnTo>
                  <a:pt x="5" y="9"/>
                </a:lnTo>
                <a:lnTo>
                  <a:pt x="22" y="9"/>
                </a:lnTo>
                <a:lnTo>
                  <a:pt x="22" y="0"/>
                </a:lnTo>
                <a:lnTo>
                  <a:pt x="35" y="0"/>
                </a:lnTo>
                <a:lnTo>
                  <a:pt x="33" y="7"/>
                </a:lnTo>
                <a:lnTo>
                  <a:pt x="41" y="14"/>
                </a:lnTo>
                <a:lnTo>
                  <a:pt x="48" y="10"/>
                </a:lnTo>
                <a:lnTo>
                  <a:pt x="50" y="12"/>
                </a:lnTo>
                <a:lnTo>
                  <a:pt x="51" y="19"/>
                </a:lnTo>
                <a:lnTo>
                  <a:pt x="45" y="23"/>
                </a:lnTo>
                <a:lnTo>
                  <a:pt x="43" y="30"/>
                </a:lnTo>
                <a:lnTo>
                  <a:pt x="45" y="32"/>
                </a:lnTo>
                <a:lnTo>
                  <a:pt x="48" y="33"/>
                </a:lnTo>
                <a:lnTo>
                  <a:pt x="45" y="53"/>
                </a:lnTo>
                <a:lnTo>
                  <a:pt x="39" y="47"/>
                </a:lnTo>
                <a:lnTo>
                  <a:pt x="35" y="41"/>
                </a:lnTo>
                <a:lnTo>
                  <a:pt x="28" y="40"/>
                </a:lnTo>
                <a:lnTo>
                  <a:pt x="28" y="44"/>
                </a:lnTo>
                <a:lnTo>
                  <a:pt x="26" y="50"/>
                </a:lnTo>
                <a:lnTo>
                  <a:pt x="22" y="48"/>
                </a:lnTo>
                <a:lnTo>
                  <a:pt x="24" y="54"/>
                </a:lnTo>
                <a:lnTo>
                  <a:pt x="31" y="62"/>
                </a:lnTo>
                <a:lnTo>
                  <a:pt x="23" y="6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18" name="Freeform 419">
            <a:extLst>
              <a:ext uri="{C183D7F6-B498-43B3-948B-1728B52AA6E4}">
                <adec:decorative xmlns:adec="http://schemas.microsoft.com/office/drawing/2017/decorative" val="1"/>
              </a:ext>
            </a:extLst>
          </p:cNvPr>
          <p:cNvSpPr>
            <a:spLocks/>
          </p:cNvSpPr>
          <p:nvPr/>
        </p:nvSpPr>
        <p:spPr bwMode="gray">
          <a:xfrm>
            <a:off x="7559873" y="4744883"/>
            <a:ext cx="156716" cy="221987"/>
          </a:xfrm>
          <a:custGeom>
            <a:avLst/>
            <a:gdLst>
              <a:gd name="T0" fmla="*/ 2147483647 w 64"/>
              <a:gd name="T1" fmla="*/ 2147483647 h 91"/>
              <a:gd name="T2" fmla="*/ 2147483647 w 64"/>
              <a:gd name="T3" fmla="*/ 2147483647 h 91"/>
              <a:gd name="T4" fmla="*/ 2147483647 w 64"/>
              <a:gd name="T5" fmla="*/ 2147483647 h 91"/>
              <a:gd name="T6" fmla="*/ 2147483647 w 64"/>
              <a:gd name="T7" fmla="*/ 2147483647 h 91"/>
              <a:gd name="T8" fmla="*/ 2147483647 w 64"/>
              <a:gd name="T9" fmla="*/ 2147483647 h 91"/>
              <a:gd name="T10" fmla="*/ 2147483647 w 64"/>
              <a:gd name="T11" fmla="*/ 2147483647 h 91"/>
              <a:gd name="T12" fmla="*/ 2147483647 w 64"/>
              <a:gd name="T13" fmla="*/ 2147483647 h 91"/>
              <a:gd name="T14" fmla="*/ 0 w 64"/>
              <a:gd name="T15" fmla="*/ 2147483647 h 91"/>
              <a:gd name="T16" fmla="*/ 2147483647 w 64"/>
              <a:gd name="T17" fmla="*/ 2147483647 h 91"/>
              <a:gd name="T18" fmla="*/ 2147483647 w 64"/>
              <a:gd name="T19" fmla="*/ 2147483647 h 91"/>
              <a:gd name="T20" fmla="*/ 2147483647 w 64"/>
              <a:gd name="T21" fmla="*/ 2147483647 h 91"/>
              <a:gd name="T22" fmla="*/ 2147483647 w 64"/>
              <a:gd name="T23" fmla="*/ 2147483647 h 91"/>
              <a:gd name="T24" fmla="*/ 2147483647 w 64"/>
              <a:gd name="T25" fmla="*/ 2147483647 h 91"/>
              <a:gd name="T26" fmla="*/ 2147483647 w 64"/>
              <a:gd name="T27" fmla="*/ 2147483647 h 91"/>
              <a:gd name="T28" fmla="*/ 2147483647 w 64"/>
              <a:gd name="T29" fmla="*/ 2147483647 h 91"/>
              <a:gd name="T30" fmla="*/ 2147483647 w 64"/>
              <a:gd name="T31" fmla="*/ 2147483647 h 91"/>
              <a:gd name="T32" fmla="*/ 2147483647 w 64"/>
              <a:gd name="T33" fmla="*/ 2147483647 h 91"/>
              <a:gd name="T34" fmla="*/ 2147483647 w 64"/>
              <a:gd name="T35" fmla="*/ 2147483647 h 91"/>
              <a:gd name="T36" fmla="*/ 2147483647 w 64"/>
              <a:gd name="T37" fmla="*/ 2147483647 h 91"/>
              <a:gd name="T38" fmla="*/ 2147483647 w 64"/>
              <a:gd name="T39" fmla="*/ 2147483647 h 91"/>
              <a:gd name="T40" fmla="*/ 2147483647 w 64"/>
              <a:gd name="T41" fmla="*/ 2147483647 h 91"/>
              <a:gd name="T42" fmla="*/ 2147483647 w 64"/>
              <a:gd name="T43" fmla="*/ 2147483647 h 91"/>
              <a:gd name="T44" fmla="*/ 2147483647 w 64"/>
              <a:gd name="T45" fmla="*/ 2147483647 h 91"/>
              <a:gd name="T46" fmla="*/ 2147483647 w 64"/>
              <a:gd name="T47" fmla="*/ 2147483647 h 91"/>
              <a:gd name="T48" fmla="*/ 2147483647 w 64"/>
              <a:gd name="T49" fmla="*/ 2147483647 h 91"/>
              <a:gd name="T50" fmla="*/ 2147483647 w 64"/>
              <a:gd name="T51" fmla="*/ 2147483647 h 91"/>
              <a:gd name="T52" fmla="*/ 2147483647 w 64"/>
              <a:gd name="T53" fmla="*/ 2147483647 h 91"/>
              <a:gd name="T54" fmla="*/ 2147483647 w 64"/>
              <a:gd name="T55" fmla="*/ 2147483647 h 91"/>
              <a:gd name="T56" fmla="*/ 2147483647 w 64"/>
              <a:gd name="T57" fmla="*/ 0 h 91"/>
              <a:gd name="T58" fmla="*/ 2147483647 w 64"/>
              <a:gd name="T59" fmla="*/ 0 h 91"/>
              <a:gd name="T60" fmla="*/ 2147483647 w 64"/>
              <a:gd name="T61" fmla="*/ 0 h 91"/>
              <a:gd name="T62" fmla="*/ 2147483647 w 64"/>
              <a:gd name="T63" fmla="*/ 2147483647 h 91"/>
              <a:gd name="T64" fmla="*/ 2147483647 w 64"/>
              <a:gd name="T65" fmla="*/ 2147483647 h 91"/>
              <a:gd name="T66" fmla="*/ 2147483647 w 64"/>
              <a:gd name="T67" fmla="*/ 2147483647 h 91"/>
              <a:gd name="T68" fmla="*/ 2147483647 w 64"/>
              <a:gd name="T69" fmla="*/ 2147483647 h 91"/>
              <a:gd name="T70" fmla="*/ 2147483647 w 64"/>
              <a:gd name="T71" fmla="*/ 2147483647 h 91"/>
              <a:gd name="T72" fmla="*/ 2147483647 w 64"/>
              <a:gd name="T73" fmla="*/ 2147483647 h 91"/>
              <a:gd name="T74" fmla="*/ 2147483647 w 64"/>
              <a:gd name="T75" fmla="*/ 2147483647 h 91"/>
              <a:gd name="T76" fmla="*/ 2147483647 w 64"/>
              <a:gd name="T77" fmla="*/ 2147483647 h 91"/>
              <a:gd name="T78" fmla="*/ 2147483647 w 64"/>
              <a:gd name="T79" fmla="*/ 2147483647 h 91"/>
              <a:gd name="T80" fmla="*/ 2147483647 w 64"/>
              <a:gd name="T81" fmla="*/ 2147483647 h 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4"/>
              <a:gd name="T124" fmla="*/ 0 h 91"/>
              <a:gd name="T125" fmla="*/ 64 w 64"/>
              <a:gd name="T126" fmla="*/ 91 h 9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4" h="91">
                <a:moveTo>
                  <a:pt x="16" y="89"/>
                </a:moveTo>
                <a:lnTo>
                  <a:pt x="15" y="86"/>
                </a:lnTo>
                <a:lnTo>
                  <a:pt x="14" y="85"/>
                </a:lnTo>
                <a:lnTo>
                  <a:pt x="3" y="91"/>
                </a:lnTo>
                <a:lnTo>
                  <a:pt x="1" y="84"/>
                </a:lnTo>
                <a:lnTo>
                  <a:pt x="9" y="77"/>
                </a:lnTo>
                <a:lnTo>
                  <a:pt x="2" y="69"/>
                </a:lnTo>
                <a:lnTo>
                  <a:pt x="0" y="63"/>
                </a:lnTo>
                <a:lnTo>
                  <a:pt x="4" y="65"/>
                </a:lnTo>
                <a:lnTo>
                  <a:pt x="6" y="59"/>
                </a:lnTo>
                <a:lnTo>
                  <a:pt x="6" y="55"/>
                </a:lnTo>
                <a:lnTo>
                  <a:pt x="13" y="56"/>
                </a:lnTo>
                <a:lnTo>
                  <a:pt x="17" y="62"/>
                </a:lnTo>
                <a:lnTo>
                  <a:pt x="23" y="68"/>
                </a:lnTo>
                <a:lnTo>
                  <a:pt x="26" y="48"/>
                </a:lnTo>
                <a:lnTo>
                  <a:pt x="23" y="47"/>
                </a:lnTo>
                <a:lnTo>
                  <a:pt x="21" y="45"/>
                </a:lnTo>
                <a:lnTo>
                  <a:pt x="23" y="38"/>
                </a:lnTo>
                <a:lnTo>
                  <a:pt x="29" y="34"/>
                </a:lnTo>
                <a:lnTo>
                  <a:pt x="28" y="27"/>
                </a:lnTo>
                <a:lnTo>
                  <a:pt x="26" y="25"/>
                </a:lnTo>
                <a:lnTo>
                  <a:pt x="19" y="29"/>
                </a:lnTo>
                <a:lnTo>
                  <a:pt x="11" y="22"/>
                </a:lnTo>
                <a:lnTo>
                  <a:pt x="13" y="15"/>
                </a:lnTo>
                <a:lnTo>
                  <a:pt x="27" y="15"/>
                </a:lnTo>
                <a:lnTo>
                  <a:pt x="32" y="19"/>
                </a:lnTo>
                <a:lnTo>
                  <a:pt x="38" y="10"/>
                </a:lnTo>
                <a:lnTo>
                  <a:pt x="43" y="2"/>
                </a:lnTo>
                <a:lnTo>
                  <a:pt x="49" y="0"/>
                </a:lnTo>
                <a:lnTo>
                  <a:pt x="58" y="0"/>
                </a:lnTo>
                <a:lnTo>
                  <a:pt x="64" y="0"/>
                </a:lnTo>
                <a:lnTo>
                  <a:pt x="64" y="11"/>
                </a:lnTo>
                <a:lnTo>
                  <a:pt x="58" y="19"/>
                </a:lnTo>
                <a:lnTo>
                  <a:pt x="57" y="36"/>
                </a:lnTo>
                <a:lnTo>
                  <a:pt x="53" y="50"/>
                </a:lnTo>
                <a:lnTo>
                  <a:pt x="46" y="54"/>
                </a:lnTo>
                <a:lnTo>
                  <a:pt x="40" y="80"/>
                </a:lnTo>
                <a:lnTo>
                  <a:pt x="23" y="89"/>
                </a:lnTo>
                <a:lnTo>
                  <a:pt x="23" y="84"/>
                </a:lnTo>
                <a:lnTo>
                  <a:pt x="20" y="84"/>
                </a:lnTo>
                <a:lnTo>
                  <a:pt x="16" y="8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19" name="Freeform 420">
            <a:extLst>
              <a:ext uri="{C183D7F6-B498-43B3-948B-1728B52AA6E4}">
                <adec:decorative xmlns:adec="http://schemas.microsoft.com/office/drawing/2017/decorative" val="1"/>
              </a:ext>
            </a:extLst>
          </p:cNvPr>
          <p:cNvSpPr>
            <a:spLocks/>
          </p:cNvSpPr>
          <p:nvPr/>
        </p:nvSpPr>
        <p:spPr bwMode="gray">
          <a:xfrm>
            <a:off x="7518827" y="4782192"/>
            <a:ext cx="41044" cy="22385"/>
          </a:xfrm>
          <a:custGeom>
            <a:avLst/>
            <a:gdLst>
              <a:gd name="T0" fmla="*/ 2147483647 w 17"/>
              <a:gd name="T1" fmla="*/ 0 h 9"/>
              <a:gd name="T2" fmla="*/ 2147483647 w 17"/>
              <a:gd name="T3" fmla="*/ 0 h 9"/>
              <a:gd name="T4" fmla="*/ 2147483647 w 17"/>
              <a:gd name="T5" fmla="*/ 2147483647 h 9"/>
              <a:gd name="T6" fmla="*/ 0 w 17"/>
              <a:gd name="T7" fmla="*/ 2147483647 h 9"/>
              <a:gd name="T8" fmla="*/ 2147483647 w 17"/>
              <a:gd name="T9" fmla="*/ 0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2" y="0"/>
                </a:moveTo>
                <a:lnTo>
                  <a:pt x="17" y="0"/>
                </a:lnTo>
                <a:lnTo>
                  <a:pt x="17" y="9"/>
                </a:lnTo>
                <a:lnTo>
                  <a:pt x="0" y="9"/>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20" name="Freeform 421">
            <a:extLst>
              <a:ext uri="{C183D7F6-B498-43B3-948B-1728B52AA6E4}">
                <adec:decorative xmlns:adec="http://schemas.microsoft.com/office/drawing/2017/decorative" val="1"/>
              </a:ext>
            </a:extLst>
          </p:cNvPr>
          <p:cNvSpPr>
            <a:spLocks/>
          </p:cNvSpPr>
          <p:nvPr/>
        </p:nvSpPr>
        <p:spPr bwMode="gray">
          <a:xfrm>
            <a:off x="7472186" y="4791518"/>
            <a:ext cx="11193" cy="7461"/>
          </a:xfrm>
          <a:custGeom>
            <a:avLst/>
            <a:gdLst>
              <a:gd name="T0" fmla="*/ 0 w 4"/>
              <a:gd name="T1" fmla="*/ 2147483647 h 3"/>
              <a:gd name="T2" fmla="*/ 2147483647 w 4"/>
              <a:gd name="T3" fmla="*/ 0 h 3"/>
              <a:gd name="T4" fmla="*/ 2147483647 w 4"/>
              <a:gd name="T5" fmla="*/ 2147483647 h 3"/>
              <a:gd name="T6" fmla="*/ 2147483647 w 4"/>
              <a:gd name="T7" fmla="*/ 2147483647 h 3"/>
              <a:gd name="T8" fmla="*/ 2147483647 w 4"/>
              <a:gd name="T9" fmla="*/ 2147483647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1" y="0"/>
                </a:lnTo>
                <a:lnTo>
                  <a:pt x="3" y="1"/>
                </a:lnTo>
                <a:lnTo>
                  <a:pt x="4" y="2"/>
                </a:lnTo>
                <a:lnTo>
                  <a:pt x="1"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21" name="Freeform 422">
            <a:extLst>
              <a:ext uri="{C183D7F6-B498-43B3-948B-1728B52AA6E4}">
                <adec:decorative xmlns:adec="http://schemas.microsoft.com/office/drawing/2017/decorative" val="1"/>
              </a:ext>
            </a:extLst>
          </p:cNvPr>
          <p:cNvSpPr>
            <a:spLocks/>
          </p:cNvSpPr>
          <p:nvPr/>
        </p:nvSpPr>
        <p:spPr bwMode="gray">
          <a:xfrm>
            <a:off x="7466588" y="4813903"/>
            <a:ext cx="5597" cy="7461"/>
          </a:xfrm>
          <a:custGeom>
            <a:avLst/>
            <a:gdLst>
              <a:gd name="T0" fmla="*/ 0 w 3"/>
              <a:gd name="T1" fmla="*/ 2147483647 h 3"/>
              <a:gd name="T2" fmla="*/ 0 w 3"/>
              <a:gd name="T3" fmla="*/ 2147483647 h 3"/>
              <a:gd name="T4" fmla="*/ 2147483646 w 3"/>
              <a:gd name="T5" fmla="*/ 0 h 3"/>
              <a:gd name="T6" fmla="*/ 2147483646 w 3"/>
              <a:gd name="T7" fmla="*/ 2147483647 h 3"/>
              <a:gd name="T8" fmla="*/ 2147483646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1"/>
                </a:lnTo>
                <a:lnTo>
                  <a:pt x="1" y="0"/>
                </a:lnTo>
                <a:lnTo>
                  <a:pt x="3" y="2"/>
                </a:lnTo>
                <a:lnTo>
                  <a:pt x="2"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22" name="Freeform 423">
            <a:extLst>
              <a:ext uri="{C183D7F6-B498-43B3-948B-1728B52AA6E4}">
                <adec:decorative xmlns:adec="http://schemas.microsoft.com/office/drawing/2017/decorative" val="1"/>
              </a:ext>
            </a:extLst>
          </p:cNvPr>
          <p:cNvSpPr>
            <a:spLocks/>
          </p:cNvSpPr>
          <p:nvPr/>
        </p:nvSpPr>
        <p:spPr bwMode="gray">
          <a:xfrm>
            <a:off x="8031885" y="5063871"/>
            <a:ext cx="67164" cy="197736"/>
          </a:xfrm>
          <a:custGeom>
            <a:avLst/>
            <a:gdLst>
              <a:gd name="T0" fmla="*/ 0 w 27"/>
              <a:gd name="T1" fmla="*/ 0 h 81"/>
              <a:gd name="T2" fmla="*/ 2147483647 w 27"/>
              <a:gd name="T3" fmla="*/ 0 h 81"/>
              <a:gd name="T4" fmla="*/ 2147483647 w 27"/>
              <a:gd name="T5" fmla="*/ 2147483647 h 81"/>
              <a:gd name="T6" fmla="*/ 2147483647 w 27"/>
              <a:gd name="T7" fmla="*/ 2147483647 h 81"/>
              <a:gd name="T8" fmla="*/ 2147483647 w 27"/>
              <a:gd name="T9" fmla="*/ 2147483647 h 81"/>
              <a:gd name="T10" fmla="*/ 2147483647 w 27"/>
              <a:gd name="T11" fmla="*/ 2147483647 h 81"/>
              <a:gd name="T12" fmla="*/ 2147483647 w 27"/>
              <a:gd name="T13" fmla="*/ 2147483647 h 81"/>
              <a:gd name="T14" fmla="*/ 2147483647 w 27"/>
              <a:gd name="T15" fmla="*/ 2147483647 h 81"/>
              <a:gd name="T16" fmla="*/ 2147483647 w 27"/>
              <a:gd name="T17" fmla="*/ 2147483647 h 81"/>
              <a:gd name="T18" fmla="*/ 2147483647 w 27"/>
              <a:gd name="T19" fmla="*/ 2147483647 h 81"/>
              <a:gd name="T20" fmla="*/ 2147483647 w 27"/>
              <a:gd name="T21" fmla="*/ 2147483647 h 81"/>
              <a:gd name="T22" fmla="*/ 2147483647 w 27"/>
              <a:gd name="T23" fmla="*/ 2147483647 h 81"/>
              <a:gd name="T24" fmla="*/ 2147483647 w 27"/>
              <a:gd name="T25" fmla="*/ 2147483647 h 81"/>
              <a:gd name="T26" fmla="*/ 2147483647 w 27"/>
              <a:gd name="T27" fmla="*/ 2147483647 h 81"/>
              <a:gd name="T28" fmla="*/ 2147483647 w 27"/>
              <a:gd name="T29" fmla="*/ 2147483647 h 81"/>
              <a:gd name="T30" fmla="*/ 2147483647 w 27"/>
              <a:gd name="T31" fmla="*/ 2147483647 h 81"/>
              <a:gd name="T32" fmla="*/ 2147483647 w 27"/>
              <a:gd name="T33" fmla="*/ 2147483647 h 81"/>
              <a:gd name="T34" fmla="*/ 2147483647 w 27"/>
              <a:gd name="T35" fmla="*/ 2147483647 h 81"/>
              <a:gd name="T36" fmla="*/ 2147483647 w 27"/>
              <a:gd name="T37" fmla="*/ 2147483647 h 81"/>
              <a:gd name="T38" fmla="*/ 2147483647 w 27"/>
              <a:gd name="T39" fmla="*/ 2147483647 h 81"/>
              <a:gd name="T40" fmla="*/ 2147483647 w 27"/>
              <a:gd name="T41" fmla="*/ 2147483647 h 81"/>
              <a:gd name="T42" fmla="*/ 2147483647 w 27"/>
              <a:gd name="T43" fmla="*/ 2147483647 h 81"/>
              <a:gd name="T44" fmla="*/ 0 w 27"/>
              <a:gd name="T45" fmla="*/ 0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
              <a:gd name="T70" fmla="*/ 0 h 81"/>
              <a:gd name="T71" fmla="*/ 27 w 27"/>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 h="81">
                <a:moveTo>
                  <a:pt x="0" y="0"/>
                </a:moveTo>
                <a:lnTo>
                  <a:pt x="7" y="0"/>
                </a:lnTo>
                <a:lnTo>
                  <a:pt x="14" y="2"/>
                </a:lnTo>
                <a:lnTo>
                  <a:pt x="18" y="11"/>
                </a:lnTo>
                <a:lnTo>
                  <a:pt x="19" y="23"/>
                </a:lnTo>
                <a:lnTo>
                  <a:pt x="18" y="36"/>
                </a:lnTo>
                <a:lnTo>
                  <a:pt x="23" y="44"/>
                </a:lnTo>
                <a:lnTo>
                  <a:pt x="27" y="52"/>
                </a:lnTo>
                <a:lnTo>
                  <a:pt x="27" y="64"/>
                </a:lnTo>
                <a:lnTo>
                  <a:pt x="23" y="72"/>
                </a:lnTo>
                <a:lnTo>
                  <a:pt x="25" y="80"/>
                </a:lnTo>
                <a:lnTo>
                  <a:pt x="22" y="81"/>
                </a:lnTo>
                <a:lnTo>
                  <a:pt x="16" y="77"/>
                </a:lnTo>
                <a:lnTo>
                  <a:pt x="15" y="70"/>
                </a:lnTo>
                <a:lnTo>
                  <a:pt x="15" y="62"/>
                </a:lnTo>
                <a:lnTo>
                  <a:pt x="15" y="53"/>
                </a:lnTo>
                <a:lnTo>
                  <a:pt x="10" y="52"/>
                </a:lnTo>
                <a:lnTo>
                  <a:pt x="7" y="48"/>
                </a:lnTo>
                <a:lnTo>
                  <a:pt x="2" y="48"/>
                </a:lnTo>
                <a:lnTo>
                  <a:pt x="4" y="30"/>
                </a:lnTo>
                <a:lnTo>
                  <a:pt x="7" y="27"/>
                </a:lnTo>
                <a:lnTo>
                  <a:pt x="6" y="9"/>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23" name="Freeform 424">
            <a:extLst>
              <a:ext uri="{C183D7F6-B498-43B3-948B-1728B52AA6E4}">
                <adec:decorative xmlns:adec="http://schemas.microsoft.com/office/drawing/2017/decorative" val="1"/>
              </a:ext>
            </a:extLst>
          </p:cNvPr>
          <p:cNvSpPr>
            <a:spLocks/>
          </p:cNvSpPr>
          <p:nvPr/>
        </p:nvSpPr>
        <p:spPr bwMode="gray">
          <a:xfrm>
            <a:off x="7957260" y="4853077"/>
            <a:ext cx="37313" cy="41040"/>
          </a:xfrm>
          <a:custGeom>
            <a:avLst/>
            <a:gdLst>
              <a:gd name="T0" fmla="*/ 0 w 15"/>
              <a:gd name="T1" fmla="*/ 2147483647 h 17"/>
              <a:gd name="T2" fmla="*/ 2147483647 w 15"/>
              <a:gd name="T3" fmla="*/ 2147483647 h 17"/>
              <a:gd name="T4" fmla="*/ 2147483647 w 15"/>
              <a:gd name="T5" fmla="*/ 0 h 17"/>
              <a:gd name="T6" fmla="*/ 2147483647 w 15"/>
              <a:gd name="T7" fmla="*/ 2147483647 h 17"/>
              <a:gd name="T8" fmla="*/ 2147483647 w 15"/>
              <a:gd name="T9" fmla="*/ 2147483647 h 17"/>
              <a:gd name="T10" fmla="*/ 2147483647 w 15"/>
              <a:gd name="T11" fmla="*/ 2147483647 h 17"/>
              <a:gd name="T12" fmla="*/ 2147483647 w 15"/>
              <a:gd name="T13" fmla="*/ 2147483647 h 17"/>
              <a:gd name="T14" fmla="*/ 2147483647 w 15"/>
              <a:gd name="T15" fmla="*/ 2147483647 h 17"/>
              <a:gd name="T16" fmla="*/ 2147483647 w 15"/>
              <a:gd name="T17" fmla="*/ 2147483647 h 17"/>
              <a:gd name="T18" fmla="*/ 2147483647 w 15"/>
              <a:gd name="T19" fmla="*/ 2147483647 h 17"/>
              <a:gd name="T20" fmla="*/ 2147483647 w 15"/>
              <a:gd name="T21" fmla="*/ 2147483647 h 17"/>
              <a:gd name="T22" fmla="*/ 2147483647 w 15"/>
              <a:gd name="T23" fmla="*/ 2147483647 h 17"/>
              <a:gd name="T24" fmla="*/ 0 w 15"/>
              <a:gd name="T25" fmla="*/ 2147483647 h 17"/>
              <a:gd name="T26" fmla="*/ 0 w 15"/>
              <a:gd name="T27" fmla="*/ 2147483647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17"/>
              <a:gd name="T44" fmla="*/ 15 w 15"/>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17">
                <a:moveTo>
                  <a:pt x="0" y="5"/>
                </a:moveTo>
                <a:lnTo>
                  <a:pt x="5" y="3"/>
                </a:lnTo>
                <a:lnTo>
                  <a:pt x="8" y="0"/>
                </a:lnTo>
                <a:lnTo>
                  <a:pt x="12" y="1"/>
                </a:lnTo>
                <a:lnTo>
                  <a:pt x="15" y="6"/>
                </a:lnTo>
                <a:lnTo>
                  <a:pt x="14" y="9"/>
                </a:lnTo>
                <a:lnTo>
                  <a:pt x="11" y="11"/>
                </a:lnTo>
                <a:lnTo>
                  <a:pt x="10" y="16"/>
                </a:lnTo>
                <a:lnTo>
                  <a:pt x="7" y="16"/>
                </a:lnTo>
                <a:lnTo>
                  <a:pt x="5" y="17"/>
                </a:lnTo>
                <a:lnTo>
                  <a:pt x="3" y="17"/>
                </a:lnTo>
                <a:lnTo>
                  <a:pt x="3" y="15"/>
                </a:lnTo>
                <a:lnTo>
                  <a:pt x="0" y="15"/>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24" name="Freeform 425">
            <a:extLst>
              <a:ext uri="{C183D7F6-B498-43B3-948B-1728B52AA6E4}">
                <adec:decorative xmlns:adec="http://schemas.microsoft.com/office/drawing/2017/decorative" val="1"/>
              </a:ext>
            </a:extLst>
          </p:cNvPr>
          <p:cNvSpPr>
            <a:spLocks/>
          </p:cNvSpPr>
          <p:nvPr/>
        </p:nvSpPr>
        <p:spPr bwMode="gray">
          <a:xfrm>
            <a:off x="7983378" y="5479861"/>
            <a:ext cx="31716" cy="55963"/>
          </a:xfrm>
          <a:custGeom>
            <a:avLst/>
            <a:gdLst>
              <a:gd name="T0" fmla="*/ 2147483647 w 13"/>
              <a:gd name="T1" fmla="*/ 2147483647 h 23"/>
              <a:gd name="T2" fmla="*/ 2147483647 w 13"/>
              <a:gd name="T3" fmla="*/ 2147483647 h 23"/>
              <a:gd name="T4" fmla="*/ 2147483647 w 13"/>
              <a:gd name="T5" fmla="*/ 2147483647 h 23"/>
              <a:gd name="T6" fmla="*/ 0 w 13"/>
              <a:gd name="T7" fmla="*/ 2147483647 h 23"/>
              <a:gd name="T8" fmla="*/ 2147483647 w 13"/>
              <a:gd name="T9" fmla="*/ 2147483647 h 23"/>
              <a:gd name="T10" fmla="*/ 2147483647 w 13"/>
              <a:gd name="T11" fmla="*/ 0 h 23"/>
              <a:gd name="T12" fmla="*/ 2147483647 w 13"/>
              <a:gd name="T13" fmla="*/ 2147483647 h 23"/>
              <a:gd name="T14" fmla="*/ 2147483647 w 13"/>
              <a:gd name="T15" fmla="*/ 2147483647 h 23"/>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23"/>
              <a:gd name="T26" fmla="*/ 13 w 13"/>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23">
                <a:moveTo>
                  <a:pt x="13" y="15"/>
                </a:moveTo>
                <a:lnTo>
                  <a:pt x="10" y="23"/>
                </a:lnTo>
                <a:lnTo>
                  <a:pt x="3" y="23"/>
                </a:lnTo>
                <a:lnTo>
                  <a:pt x="0" y="18"/>
                </a:lnTo>
                <a:lnTo>
                  <a:pt x="2" y="1"/>
                </a:lnTo>
                <a:lnTo>
                  <a:pt x="6" y="0"/>
                </a:lnTo>
                <a:lnTo>
                  <a:pt x="11" y="1"/>
                </a:lnTo>
                <a:lnTo>
                  <a:pt x="13" y="1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25" name="Freeform 426">
            <a:extLst>
              <a:ext uri="{C183D7F6-B498-43B3-948B-1728B52AA6E4}">
                <adec:decorative xmlns:adec="http://schemas.microsoft.com/office/drawing/2017/decorative" val="1"/>
              </a:ext>
            </a:extLst>
          </p:cNvPr>
          <p:cNvSpPr>
            <a:spLocks/>
          </p:cNvSpPr>
          <p:nvPr/>
        </p:nvSpPr>
        <p:spPr bwMode="gray">
          <a:xfrm>
            <a:off x="7974049" y="5088121"/>
            <a:ext cx="236939" cy="427184"/>
          </a:xfrm>
          <a:custGeom>
            <a:avLst/>
            <a:gdLst>
              <a:gd name="T0" fmla="*/ 2147483647 w 97"/>
              <a:gd name="T1" fmla="*/ 2147483647 h 176"/>
              <a:gd name="T2" fmla="*/ 2147483647 w 97"/>
              <a:gd name="T3" fmla="*/ 2147483647 h 176"/>
              <a:gd name="T4" fmla="*/ 2147483647 w 97"/>
              <a:gd name="T5" fmla="*/ 2147483647 h 176"/>
              <a:gd name="T6" fmla="*/ 2147483647 w 97"/>
              <a:gd name="T7" fmla="*/ 2147483647 h 176"/>
              <a:gd name="T8" fmla="*/ 2147483647 w 97"/>
              <a:gd name="T9" fmla="*/ 2147483647 h 176"/>
              <a:gd name="T10" fmla="*/ 2147483647 w 97"/>
              <a:gd name="T11" fmla="*/ 2147483647 h 176"/>
              <a:gd name="T12" fmla="*/ 2147483647 w 97"/>
              <a:gd name="T13" fmla="*/ 2147483647 h 176"/>
              <a:gd name="T14" fmla="*/ 2147483647 w 97"/>
              <a:gd name="T15" fmla="*/ 2147483647 h 176"/>
              <a:gd name="T16" fmla="*/ 2147483647 w 97"/>
              <a:gd name="T17" fmla="*/ 2147483647 h 176"/>
              <a:gd name="T18" fmla="*/ 2147483647 w 97"/>
              <a:gd name="T19" fmla="*/ 2147483647 h 176"/>
              <a:gd name="T20" fmla="*/ 2147483647 w 97"/>
              <a:gd name="T21" fmla="*/ 2147483647 h 176"/>
              <a:gd name="T22" fmla="*/ 2147483647 w 97"/>
              <a:gd name="T23" fmla="*/ 2147483647 h 176"/>
              <a:gd name="T24" fmla="*/ 2147483647 w 97"/>
              <a:gd name="T25" fmla="*/ 2147483647 h 176"/>
              <a:gd name="T26" fmla="*/ 2147483647 w 97"/>
              <a:gd name="T27" fmla="*/ 2147483647 h 176"/>
              <a:gd name="T28" fmla="*/ 0 w 97"/>
              <a:gd name="T29" fmla="*/ 2147483647 h 176"/>
              <a:gd name="T30" fmla="*/ 2147483647 w 97"/>
              <a:gd name="T31" fmla="*/ 2147483647 h 176"/>
              <a:gd name="T32" fmla="*/ 2147483647 w 97"/>
              <a:gd name="T33" fmla="*/ 2147483647 h 176"/>
              <a:gd name="T34" fmla="*/ 2147483647 w 97"/>
              <a:gd name="T35" fmla="*/ 2147483647 h 176"/>
              <a:gd name="T36" fmla="*/ 2147483647 w 97"/>
              <a:gd name="T37" fmla="*/ 2147483647 h 176"/>
              <a:gd name="T38" fmla="*/ 2147483647 w 97"/>
              <a:gd name="T39" fmla="*/ 2147483647 h 176"/>
              <a:gd name="T40" fmla="*/ 2147483647 w 97"/>
              <a:gd name="T41" fmla="*/ 2147483647 h 176"/>
              <a:gd name="T42" fmla="*/ 2147483647 w 97"/>
              <a:gd name="T43" fmla="*/ 2147483647 h 176"/>
              <a:gd name="T44" fmla="*/ 2147483647 w 97"/>
              <a:gd name="T45" fmla="*/ 2147483647 h 176"/>
              <a:gd name="T46" fmla="*/ 2147483647 w 97"/>
              <a:gd name="T47" fmla="*/ 2147483647 h 176"/>
              <a:gd name="T48" fmla="*/ 2147483647 w 97"/>
              <a:gd name="T49" fmla="*/ 2147483647 h 176"/>
              <a:gd name="T50" fmla="*/ 2147483647 w 97"/>
              <a:gd name="T51" fmla="*/ 2147483647 h 176"/>
              <a:gd name="T52" fmla="*/ 2147483647 w 97"/>
              <a:gd name="T53" fmla="*/ 2147483647 h 176"/>
              <a:gd name="T54" fmla="*/ 2147483647 w 97"/>
              <a:gd name="T55" fmla="*/ 2147483647 h 176"/>
              <a:gd name="T56" fmla="*/ 2147483647 w 97"/>
              <a:gd name="T57" fmla="*/ 2147483647 h 176"/>
              <a:gd name="T58" fmla="*/ 2147483647 w 97"/>
              <a:gd name="T59" fmla="*/ 2147483647 h 176"/>
              <a:gd name="T60" fmla="*/ 2147483647 w 97"/>
              <a:gd name="T61" fmla="*/ 2147483647 h 176"/>
              <a:gd name="T62" fmla="*/ 2147483647 w 97"/>
              <a:gd name="T63" fmla="*/ 2147483647 h 176"/>
              <a:gd name="T64" fmla="*/ 2147483647 w 97"/>
              <a:gd name="T65" fmla="*/ 2147483647 h 176"/>
              <a:gd name="T66" fmla="*/ 2147483647 w 97"/>
              <a:gd name="T67" fmla="*/ 2147483647 h 176"/>
              <a:gd name="T68" fmla="*/ 2147483647 w 97"/>
              <a:gd name="T69" fmla="*/ 2147483647 h 176"/>
              <a:gd name="T70" fmla="*/ 2147483647 w 97"/>
              <a:gd name="T71" fmla="*/ 2147483647 h 176"/>
              <a:gd name="T72" fmla="*/ 2147483647 w 97"/>
              <a:gd name="T73" fmla="*/ 2147483647 h 176"/>
              <a:gd name="T74" fmla="*/ 2147483647 w 97"/>
              <a:gd name="T75" fmla="*/ 2147483647 h 176"/>
              <a:gd name="T76" fmla="*/ 2147483647 w 97"/>
              <a:gd name="T77" fmla="*/ 2147483647 h 176"/>
              <a:gd name="T78" fmla="*/ 2147483647 w 97"/>
              <a:gd name="T79" fmla="*/ 2147483647 h 176"/>
              <a:gd name="T80" fmla="*/ 2147483647 w 97"/>
              <a:gd name="T81" fmla="*/ 2147483647 h 176"/>
              <a:gd name="T82" fmla="*/ 2147483647 w 97"/>
              <a:gd name="T83" fmla="*/ 0 h 176"/>
              <a:gd name="T84" fmla="*/ 2147483647 w 97"/>
              <a:gd name="T85" fmla="*/ 2147483647 h 176"/>
              <a:gd name="T86" fmla="*/ 2147483647 w 97"/>
              <a:gd name="T87" fmla="*/ 2147483647 h 176"/>
              <a:gd name="T88" fmla="*/ 2147483647 w 97"/>
              <a:gd name="T89" fmla="*/ 2147483647 h 176"/>
              <a:gd name="T90" fmla="*/ 2147483647 w 97"/>
              <a:gd name="T91" fmla="*/ 2147483647 h 176"/>
              <a:gd name="T92" fmla="*/ 2147483647 w 97"/>
              <a:gd name="T93" fmla="*/ 2147483647 h 176"/>
              <a:gd name="T94" fmla="*/ 2147483647 w 97"/>
              <a:gd name="T95" fmla="*/ 2147483647 h 176"/>
              <a:gd name="T96" fmla="*/ 2147483647 w 97"/>
              <a:gd name="T97" fmla="*/ 2147483647 h 176"/>
              <a:gd name="T98" fmla="*/ 2147483647 w 97"/>
              <a:gd name="T99" fmla="*/ 2147483647 h 176"/>
              <a:gd name="T100" fmla="*/ 2147483647 w 97"/>
              <a:gd name="T101" fmla="*/ 2147483647 h 176"/>
              <a:gd name="T102" fmla="*/ 2147483647 w 97"/>
              <a:gd name="T103" fmla="*/ 2147483647 h 176"/>
              <a:gd name="T104" fmla="*/ 2147483647 w 97"/>
              <a:gd name="T105" fmla="*/ 2147483647 h 176"/>
              <a:gd name="T106" fmla="*/ 2147483647 w 97"/>
              <a:gd name="T107" fmla="*/ 2147483647 h 176"/>
              <a:gd name="T108" fmla="*/ 2147483647 w 97"/>
              <a:gd name="T109" fmla="*/ 2147483647 h 176"/>
              <a:gd name="T110" fmla="*/ 2147483647 w 97"/>
              <a:gd name="T111" fmla="*/ 2147483647 h 176"/>
              <a:gd name="T112" fmla="*/ 2147483647 w 97"/>
              <a:gd name="T113" fmla="*/ 2147483647 h 176"/>
              <a:gd name="T114" fmla="*/ 2147483647 w 97"/>
              <a:gd name="T115" fmla="*/ 2147483647 h 176"/>
              <a:gd name="T116" fmla="*/ 2147483647 w 97"/>
              <a:gd name="T117" fmla="*/ 2147483647 h 17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176"/>
              <a:gd name="T179" fmla="*/ 97 w 97"/>
              <a:gd name="T180" fmla="*/ 176 h 17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176">
                <a:moveTo>
                  <a:pt x="24" y="176"/>
                </a:moveTo>
                <a:lnTo>
                  <a:pt x="17" y="176"/>
                </a:lnTo>
                <a:lnTo>
                  <a:pt x="15" y="162"/>
                </a:lnTo>
                <a:lnTo>
                  <a:pt x="16" y="151"/>
                </a:lnTo>
                <a:lnTo>
                  <a:pt x="12" y="125"/>
                </a:lnTo>
                <a:lnTo>
                  <a:pt x="17" y="121"/>
                </a:lnTo>
                <a:lnTo>
                  <a:pt x="18" y="109"/>
                </a:lnTo>
                <a:lnTo>
                  <a:pt x="27" y="103"/>
                </a:lnTo>
                <a:lnTo>
                  <a:pt x="28" y="100"/>
                </a:lnTo>
                <a:lnTo>
                  <a:pt x="24" y="93"/>
                </a:lnTo>
                <a:lnTo>
                  <a:pt x="24" y="87"/>
                </a:lnTo>
                <a:lnTo>
                  <a:pt x="26" y="84"/>
                </a:lnTo>
                <a:lnTo>
                  <a:pt x="25" y="69"/>
                </a:lnTo>
                <a:lnTo>
                  <a:pt x="21" y="64"/>
                </a:lnTo>
                <a:lnTo>
                  <a:pt x="0" y="56"/>
                </a:lnTo>
                <a:lnTo>
                  <a:pt x="2" y="47"/>
                </a:lnTo>
                <a:lnTo>
                  <a:pt x="6" y="46"/>
                </a:lnTo>
                <a:lnTo>
                  <a:pt x="13" y="41"/>
                </a:lnTo>
                <a:lnTo>
                  <a:pt x="19" y="42"/>
                </a:lnTo>
                <a:lnTo>
                  <a:pt x="26" y="38"/>
                </a:lnTo>
                <a:lnTo>
                  <a:pt x="31" y="38"/>
                </a:lnTo>
                <a:lnTo>
                  <a:pt x="34" y="42"/>
                </a:lnTo>
                <a:lnTo>
                  <a:pt x="39" y="43"/>
                </a:lnTo>
                <a:lnTo>
                  <a:pt x="39" y="52"/>
                </a:lnTo>
                <a:lnTo>
                  <a:pt x="39" y="60"/>
                </a:lnTo>
                <a:lnTo>
                  <a:pt x="40" y="67"/>
                </a:lnTo>
                <a:lnTo>
                  <a:pt x="46" y="71"/>
                </a:lnTo>
                <a:lnTo>
                  <a:pt x="49" y="70"/>
                </a:lnTo>
                <a:lnTo>
                  <a:pt x="47" y="62"/>
                </a:lnTo>
                <a:lnTo>
                  <a:pt x="51" y="54"/>
                </a:lnTo>
                <a:lnTo>
                  <a:pt x="51" y="42"/>
                </a:lnTo>
                <a:lnTo>
                  <a:pt x="47" y="34"/>
                </a:lnTo>
                <a:lnTo>
                  <a:pt x="42" y="26"/>
                </a:lnTo>
                <a:lnTo>
                  <a:pt x="43" y="13"/>
                </a:lnTo>
                <a:lnTo>
                  <a:pt x="56" y="14"/>
                </a:lnTo>
                <a:lnTo>
                  <a:pt x="62" y="16"/>
                </a:lnTo>
                <a:lnTo>
                  <a:pt x="68" y="15"/>
                </a:lnTo>
                <a:lnTo>
                  <a:pt x="76" y="13"/>
                </a:lnTo>
                <a:lnTo>
                  <a:pt x="81" y="9"/>
                </a:lnTo>
                <a:lnTo>
                  <a:pt x="87" y="6"/>
                </a:lnTo>
                <a:lnTo>
                  <a:pt x="89" y="2"/>
                </a:lnTo>
                <a:lnTo>
                  <a:pt x="94" y="0"/>
                </a:lnTo>
                <a:lnTo>
                  <a:pt x="95" y="18"/>
                </a:lnTo>
                <a:lnTo>
                  <a:pt x="97" y="28"/>
                </a:lnTo>
                <a:lnTo>
                  <a:pt x="96" y="49"/>
                </a:lnTo>
                <a:lnTo>
                  <a:pt x="84" y="68"/>
                </a:lnTo>
                <a:lnTo>
                  <a:pt x="68" y="74"/>
                </a:lnTo>
                <a:lnTo>
                  <a:pt x="60" y="82"/>
                </a:lnTo>
                <a:lnTo>
                  <a:pt x="55" y="88"/>
                </a:lnTo>
                <a:lnTo>
                  <a:pt x="51" y="90"/>
                </a:lnTo>
                <a:lnTo>
                  <a:pt x="42" y="97"/>
                </a:lnTo>
                <a:lnTo>
                  <a:pt x="42" y="103"/>
                </a:lnTo>
                <a:lnTo>
                  <a:pt x="47" y="120"/>
                </a:lnTo>
                <a:lnTo>
                  <a:pt x="49" y="140"/>
                </a:lnTo>
                <a:lnTo>
                  <a:pt x="45" y="154"/>
                </a:lnTo>
                <a:lnTo>
                  <a:pt x="28" y="160"/>
                </a:lnTo>
                <a:lnTo>
                  <a:pt x="23" y="167"/>
                </a:lnTo>
                <a:lnTo>
                  <a:pt x="25" y="170"/>
                </a:lnTo>
                <a:lnTo>
                  <a:pt x="24" y="17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26" name="Freeform 427">
            <a:extLst>
              <a:ext uri="{C183D7F6-B498-43B3-948B-1728B52AA6E4}">
                <adec:decorative xmlns:adec="http://schemas.microsoft.com/office/drawing/2017/decorative" val="1"/>
              </a:ext>
            </a:extLst>
          </p:cNvPr>
          <p:cNvSpPr>
            <a:spLocks/>
          </p:cNvSpPr>
          <p:nvPr/>
        </p:nvSpPr>
        <p:spPr bwMode="gray">
          <a:xfrm>
            <a:off x="7964722" y="4849347"/>
            <a:ext cx="238805" cy="277949"/>
          </a:xfrm>
          <a:custGeom>
            <a:avLst/>
            <a:gdLst>
              <a:gd name="T0" fmla="*/ 2147483647 w 98"/>
              <a:gd name="T1" fmla="*/ 2147483647 h 114"/>
              <a:gd name="T2" fmla="*/ 2147483647 w 98"/>
              <a:gd name="T3" fmla="*/ 2147483647 h 114"/>
              <a:gd name="T4" fmla="*/ 2147483647 w 98"/>
              <a:gd name="T5" fmla="*/ 2147483647 h 114"/>
              <a:gd name="T6" fmla="*/ 2147483647 w 98"/>
              <a:gd name="T7" fmla="*/ 2147483647 h 114"/>
              <a:gd name="T8" fmla="*/ 2147483647 w 98"/>
              <a:gd name="T9" fmla="*/ 2147483647 h 114"/>
              <a:gd name="T10" fmla="*/ 2147483647 w 98"/>
              <a:gd name="T11" fmla="*/ 2147483647 h 114"/>
              <a:gd name="T12" fmla="*/ 2147483647 w 98"/>
              <a:gd name="T13" fmla="*/ 2147483647 h 114"/>
              <a:gd name="T14" fmla="*/ 2147483647 w 98"/>
              <a:gd name="T15" fmla="*/ 2147483647 h 114"/>
              <a:gd name="T16" fmla="*/ 2147483647 w 98"/>
              <a:gd name="T17" fmla="*/ 2147483647 h 114"/>
              <a:gd name="T18" fmla="*/ 2147483647 w 98"/>
              <a:gd name="T19" fmla="*/ 2147483647 h 114"/>
              <a:gd name="T20" fmla="*/ 2147483647 w 98"/>
              <a:gd name="T21" fmla="*/ 2147483647 h 114"/>
              <a:gd name="T22" fmla="*/ 2147483647 w 98"/>
              <a:gd name="T23" fmla="*/ 2147483647 h 114"/>
              <a:gd name="T24" fmla="*/ 2147483647 w 98"/>
              <a:gd name="T25" fmla="*/ 2147483647 h 114"/>
              <a:gd name="T26" fmla="*/ 2147483647 w 98"/>
              <a:gd name="T27" fmla="*/ 2147483647 h 114"/>
              <a:gd name="T28" fmla="*/ 2147483647 w 98"/>
              <a:gd name="T29" fmla="*/ 2147483647 h 114"/>
              <a:gd name="T30" fmla="*/ 2147483647 w 98"/>
              <a:gd name="T31" fmla="*/ 2147483647 h 114"/>
              <a:gd name="T32" fmla="*/ 2147483647 w 98"/>
              <a:gd name="T33" fmla="*/ 2147483647 h 114"/>
              <a:gd name="T34" fmla="*/ 2147483647 w 98"/>
              <a:gd name="T35" fmla="*/ 2147483647 h 114"/>
              <a:gd name="T36" fmla="*/ 2147483647 w 98"/>
              <a:gd name="T37" fmla="*/ 2147483647 h 114"/>
              <a:gd name="T38" fmla="*/ 2147483647 w 98"/>
              <a:gd name="T39" fmla="*/ 2147483647 h 114"/>
              <a:gd name="T40" fmla="*/ 2147483647 w 98"/>
              <a:gd name="T41" fmla="*/ 2147483647 h 114"/>
              <a:gd name="T42" fmla="*/ 2147483647 w 98"/>
              <a:gd name="T43" fmla="*/ 2147483647 h 114"/>
              <a:gd name="T44" fmla="*/ 2147483647 w 98"/>
              <a:gd name="T45" fmla="*/ 2147483647 h 114"/>
              <a:gd name="T46" fmla="*/ 0 w 98"/>
              <a:gd name="T47" fmla="*/ 2147483647 h 114"/>
              <a:gd name="T48" fmla="*/ 0 w 98"/>
              <a:gd name="T49" fmla="*/ 2147483647 h 114"/>
              <a:gd name="T50" fmla="*/ 2147483647 w 98"/>
              <a:gd name="T51" fmla="*/ 2147483647 h 114"/>
              <a:gd name="T52" fmla="*/ 2147483647 w 98"/>
              <a:gd name="T53" fmla="*/ 2147483647 h 114"/>
              <a:gd name="T54" fmla="*/ 2147483647 w 98"/>
              <a:gd name="T55" fmla="*/ 2147483647 h 114"/>
              <a:gd name="T56" fmla="*/ 2147483647 w 98"/>
              <a:gd name="T57" fmla="*/ 2147483647 h 114"/>
              <a:gd name="T58" fmla="*/ 2147483647 w 98"/>
              <a:gd name="T59" fmla="*/ 2147483647 h 114"/>
              <a:gd name="T60" fmla="*/ 2147483647 w 98"/>
              <a:gd name="T61" fmla="*/ 2147483647 h 114"/>
              <a:gd name="T62" fmla="*/ 2147483647 w 98"/>
              <a:gd name="T63" fmla="*/ 2147483647 h 114"/>
              <a:gd name="T64" fmla="*/ 2147483647 w 98"/>
              <a:gd name="T65" fmla="*/ 2147483647 h 114"/>
              <a:gd name="T66" fmla="*/ 2147483647 w 98"/>
              <a:gd name="T67" fmla="*/ 2147483647 h 114"/>
              <a:gd name="T68" fmla="*/ 2147483647 w 98"/>
              <a:gd name="T69" fmla="*/ 2147483647 h 114"/>
              <a:gd name="T70" fmla="*/ 2147483647 w 98"/>
              <a:gd name="T71" fmla="*/ 0 h 114"/>
              <a:gd name="T72" fmla="*/ 2147483647 w 98"/>
              <a:gd name="T73" fmla="*/ 2147483647 h 114"/>
              <a:gd name="T74" fmla="*/ 2147483647 w 98"/>
              <a:gd name="T75" fmla="*/ 2147483647 h 114"/>
              <a:gd name="T76" fmla="*/ 2147483647 w 98"/>
              <a:gd name="T77" fmla="*/ 2147483647 h 114"/>
              <a:gd name="T78" fmla="*/ 2147483647 w 98"/>
              <a:gd name="T79" fmla="*/ 2147483647 h 114"/>
              <a:gd name="T80" fmla="*/ 2147483647 w 98"/>
              <a:gd name="T81" fmla="*/ 2147483647 h 114"/>
              <a:gd name="T82" fmla="*/ 2147483647 w 98"/>
              <a:gd name="T83" fmla="*/ 2147483647 h 1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8"/>
              <a:gd name="T127" fmla="*/ 0 h 114"/>
              <a:gd name="T128" fmla="*/ 98 w 98"/>
              <a:gd name="T129" fmla="*/ 114 h 1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8" h="114">
                <a:moveTo>
                  <a:pt x="89" y="39"/>
                </a:moveTo>
                <a:lnTo>
                  <a:pt x="83" y="51"/>
                </a:lnTo>
                <a:lnTo>
                  <a:pt x="83" y="56"/>
                </a:lnTo>
                <a:lnTo>
                  <a:pt x="89" y="62"/>
                </a:lnTo>
                <a:lnTo>
                  <a:pt x="87" y="73"/>
                </a:lnTo>
                <a:lnTo>
                  <a:pt x="88" y="86"/>
                </a:lnTo>
                <a:lnTo>
                  <a:pt x="98" y="98"/>
                </a:lnTo>
                <a:lnTo>
                  <a:pt x="93" y="100"/>
                </a:lnTo>
                <a:lnTo>
                  <a:pt x="91" y="104"/>
                </a:lnTo>
                <a:lnTo>
                  <a:pt x="85" y="107"/>
                </a:lnTo>
                <a:lnTo>
                  <a:pt x="80" y="111"/>
                </a:lnTo>
                <a:lnTo>
                  <a:pt x="72" y="113"/>
                </a:lnTo>
                <a:lnTo>
                  <a:pt x="66" y="114"/>
                </a:lnTo>
                <a:lnTo>
                  <a:pt x="60" y="112"/>
                </a:lnTo>
                <a:lnTo>
                  <a:pt x="47" y="111"/>
                </a:lnTo>
                <a:lnTo>
                  <a:pt x="46" y="99"/>
                </a:lnTo>
                <a:lnTo>
                  <a:pt x="42" y="90"/>
                </a:lnTo>
                <a:lnTo>
                  <a:pt x="35" y="88"/>
                </a:lnTo>
                <a:lnTo>
                  <a:pt x="28" y="88"/>
                </a:lnTo>
                <a:lnTo>
                  <a:pt x="19" y="83"/>
                </a:lnTo>
                <a:lnTo>
                  <a:pt x="11" y="76"/>
                </a:lnTo>
                <a:lnTo>
                  <a:pt x="9" y="68"/>
                </a:lnTo>
                <a:lnTo>
                  <a:pt x="1" y="56"/>
                </a:lnTo>
                <a:lnTo>
                  <a:pt x="0" y="44"/>
                </a:lnTo>
                <a:lnTo>
                  <a:pt x="0" y="42"/>
                </a:lnTo>
                <a:lnTo>
                  <a:pt x="1" y="37"/>
                </a:lnTo>
                <a:lnTo>
                  <a:pt x="5" y="34"/>
                </a:lnTo>
                <a:lnTo>
                  <a:pt x="6" y="30"/>
                </a:lnTo>
                <a:lnTo>
                  <a:pt x="10" y="28"/>
                </a:lnTo>
                <a:lnTo>
                  <a:pt x="11" y="20"/>
                </a:lnTo>
                <a:lnTo>
                  <a:pt x="7" y="17"/>
                </a:lnTo>
                <a:lnTo>
                  <a:pt x="8" y="12"/>
                </a:lnTo>
                <a:lnTo>
                  <a:pt x="11" y="10"/>
                </a:lnTo>
                <a:lnTo>
                  <a:pt x="12" y="7"/>
                </a:lnTo>
                <a:lnTo>
                  <a:pt x="9" y="2"/>
                </a:lnTo>
                <a:lnTo>
                  <a:pt x="13" y="0"/>
                </a:lnTo>
                <a:lnTo>
                  <a:pt x="39" y="1"/>
                </a:lnTo>
                <a:lnTo>
                  <a:pt x="53" y="11"/>
                </a:lnTo>
                <a:lnTo>
                  <a:pt x="72" y="19"/>
                </a:lnTo>
                <a:lnTo>
                  <a:pt x="73" y="24"/>
                </a:lnTo>
                <a:lnTo>
                  <a:pt x="72" y="30"/>
                </a:lnTo>
                <a:lnTo>
                  <a:pt x="89" y="3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27" name="Freeform 428">
            <a:extLst>
              <a:ext uri="{C183D7F6-B498-43B3-948B-1728B52AA6E4}">
                <adec:decorative xmlns:adec="http://schemas.microsoft.com/office/drawing/2017/decorative" val="1"/>
              </a:ext>
            </a:extLst>
          </p:cNvPr>
          <p:cNvSpPr>
            <a:spLocks/>
          </p:cNvSpPr>
          <p:nvPr/>
        </p:nvSpPr>
        <p:spPr bwMode="gray">
          <a:xfrm>
            <a:off x="7957260" y="4724363"/>
            <a:ext cx="126865" cy="139907"/>
          </a:xfrm>
          <a:custGeom>
            <a:avLst/>
            <a:gdLst>
              <a:gd name="T0" fmla="*/ 2147483647 w 52"/>
              <a:gd name="T1" fmla="*/ 2147483647 h 58"/>
              <a:gd name="T2" fmla="*/ 2147483647 w 52"/>
              <a:gd name="T3" fmla="*/ 2147483647 h 58"/>
              <a:gd name="T4" fmla="*/ 2147483647 w 52"/>
              <a:gd name="T5" fmla="*/ 2147483647 h 58"/>
              <a:gd name="T6" fmla="*/ 2147483647 w 52"/>
              <a:gd name="T7" fmla="*/ 2147483647 h 58"/>
              <a:gd name="T8" fmla="*/ 2147483647 w 52"/>
              <a:gd name="T9" fmla="*/ 2147483647 h 58"/>
              <a:gd name="T10" fmla="*/ 0 w 52"/>
              <a:gd name="T11" fmla="*/ 2147483647 h 58"/>
              <a:gd name="T12" fmla="*/ 2147483647 w 52"/>
              <a:gd name="T13" fmla="*/ 2147483647 h 58"/>
              <a:gd name="T14" fmla="*/ 2147483647 w 52"/>
              <a:gd name="T15" fmla="*/ 2147483647 h 58"/>
              <a:gd name="T16" fmla="*/ 2147483647 w 52"/>
              <a:gd name="T17" fmla="*/ 2147483647 h 58"/>
              <a:gd name="T18" fmla="*/ 2147483647 w 52"/>
              <a:gd name="T19" fmla="*/ 2147483647 h 58"/>
              <a:gd name="T20" fmla="*/ 2147483647 w 52"/>
              <a:gd name="T21" fmla="*/ 2147483647 h 58"/>
              <a:gd name="T22" fmla="*/ 2147483647 w 52"/>
              <a:gd name="T23" fmla="*/ 2147483647 h 58"/>
              <a:gd name="T24" fmla="*/ 2147483647 w 52"/>
              <a:gd name="T25" fmla="*/ 2147483647 h 58"/>
              <a:gd name="T26" fmla="*/ 2147483647 w 52"/>
              <a:gd name="T27" fmla="*/ 0 h 58"/>
              <a:gd name="T28" fmla="*/ 2147483647 w 52"/>
              <a:gd name="T29" fmla="*/ 2147483647 h 58"/>
              <a:gd name="T30" fmla="*/ 2147483647 w 52"/>
              <a:gd name="T31" fmla="*/ 2147483647 h 58"/>
              <a:gd name="T32" fmla="*/ 2147483647 w 52"/>
              <a:gd name="T33" fmla="*/ 2147483647 h 58"/>
              <a:gd name="T34" fmla="*/ 2147483647 w 52"/>
              <a:gd name="T35" fmla="*/ 2147483647 h 58"/>
              <a:gd name="T36" fmla="*/ 2147483647 w 52"/>
              <a:gd name="T37" fmla="*/ 2147483647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58"/>
              <a:gd name="T59" fmla="*/ 52 w 52"/>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58">
                <a:moveTo>
                  <a:pt x="42" y="53"/>
                </a:moveTo>
                <a:lnTo>
                  <a:pt x="16" y="52"/>
                </a:lnTo>
                <a:lnTo>
                  <a:pt x="12" y="54"/>
                </a:lnTo>
                <a:lnTo>
                  <a:pt x="8" y="53"/>
                </a:lnTo>
                <a:lnTo>
                  <a:pt x="5" y="56"/>
                </a:lnTo>
                <a:lnTo>
                  <a:pt x="0" y="58"/>
                </a:lnTo>
                <a:lnTo>
                  <a:pt x="3" y="45"/>
                </a:lnTo>
                <a:lnTo>
                  <a:pt x="13" y="28"/>
                </a:lnTo>
                <a:lnTo>
                  <a:pt x="15" y="19"/>
                </a:lnTo>
                <a:lnTo>
                  <a:pt x="12" y="9"/>
                </a:lnTo>
                <a:lnTo>
                  <a:pt x="16" y="6"/>
                </a:lnTo>
                <a:lnTo>
                  <a:pt x="23" y="9"/>
                </a:lnTo>
                <a:lnTo>
                  <a:pt x="36" y="8"/>
                </a:lnTo>
                <a:lnTo>
                  <a:pt x="42" y="0"/>
                </a:lnTo>
                <a:lnTo>
                  <a:pt x="44" y="7"/>
                </a:lnTo>
                <a:lnTo>
                  <a:pt x="52" y="21"/>
                </a:lnTo>
                <a:lnTo>
                  <a:pt x="52" y="30"/>
                </a:lnTo>
                <a:lnTo>
                  <a:pt x="43" y="37"/>
                </a:lnTo>
                <a:lnTo>
                  <a:pt x="42" y="5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28" name="Freeform 429">
            <a:extLst>
              <a:ext uri="{C183D7F6-B498-43B3-948B-1728B52AA6E4}">
                <adec:decorative xmlns:adec="http://schemas.microsoft.com/office/drawing/2017/decorative" val="1"/>
              </a:ext>
            </a:extLst>
          </p:cNvPr>
          <p:cNvSpPr>
            <a:spLocks/>
          </p:cNvSpPr>
          <p:nvPr/>
        </p:nvSpPr>
        <p:spPr bwMode="gray">
          <a:xfrm>
            <a:off x="7957259" y="4888520"/>
            <a:ext cx="33581" cy="52232"/>
          </a:xfrm>
          <a:custGeom>
            <a:avLst/>
            <a:gdLst>
              <a:gd name="T0" fmla="*/ 0 w 14"/>
              <a:gd name="T1" fmla="*/ 0 h 21"/>
              <a:gd name="T2" fmla="*/ 2147483647 w 14"/>
              <a:gd name="T3" fmla="*/ 0 h 21"/>
              <a:gd name="T4" fmla="*/ 2147483647 w 14"/>
              <a:gd name="T5" fmla="*/ 2147483647 h 21"/>
              <a:gd name="T6" fmla="*/ 2147483647 w 14"/>
              <a:gd name="T7" fmla="*/ 2147483647 h 21"/>
              <a:gd name="T8" fmla="*/ 2147483647 w 14"/>
              <a:gd name="T9" fmla="*/ 2147483647 h 21"/>
              <a:gd name="T10" fmla="*/ 2147483647 w 14"/>
              <a:gd name="T11" fmla="*/ 2147483647 h 21"/>
              <a:gd name="T12" fmla="*/ 2147483647 w 14"/>
              <a:gd name="T13" fmla="*/ 2147483647 h 21"/>
              <a:gd name="T14" fmla="*/ 2147483647 w 14"/>
              <a:gd name="T15" fmla="*/ 2147483647 h 21"/>
              <a:gd name="T16" fmla="*/ 2147483647 w 14"/>
              <a:gd name="T17" fmla="*/ 2147483647 h 21"/>
              <a:gd name="T18" fmla="*/ 2147483647 w 14"/>
              <a:gd name="T19" fmla="*/ 2147483647 h 21"/>
              <a:gd name="T20" fmla="*/ 2147483647 w 14"/>
              <a:gd name="T21" fmla="*/ 2147483647 h 21"/>
              <a:gd name="T22" fmla="*/ 2147483647 w 14"/>
              <a:gd name="T23" fmla="*/ 2147483647 h 21"/>
              <a:gd name="T24" fmla="*/ 2147483647 w 14"/>
              <a:gd name="T25" fmla="*/ 2147483647 h 21"/>
              <a:gd name="T26" fmla="*/ 0 w 1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21"/>
              <a:gd name="T44" fmla="*/ 14 w 14"/>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21">
                <a:moveTo>
                  <a:pt x="0" y="0"/>
                </a:moveTo>
                <a:lnTo>
                  <a:pt x="3" y="0"/>
                </a:lnTo>
                <a:lnTo>
                  <a:pt x="3" y="2"/>
                </a:lnTo>
                <a:lnTo>
                  <a:pt x="5" y="2"/>
                </a:lnTo>
                <a:lnTo>
                  <a:pt x="7" y="1"/>
                </a:lnTo>
                <a:lnTo>
                  <a:pt x="10" y="1"/>
                </a:lnTo>
                <a:lnTo>
                  <a:pt x="14" y="4"/>
                </a:lnTo>
                <a:lnTo>
                  <a:pt x="13" y="12"/>
                </a:lnTo>
                <a:lnTo>
                  <a:pt x="9" y="14"/>
                </a:lnTo>
                <a:lnTo>
                  <a:pt x="8" y="18"/>
                </a:lnTo>
                <a:lnTo>
                  <a:pt x="4" y="21"/>
                </a:lnTo>
                <a:lnTo>
                  <a:pt x="4" y="13"/>
                </a:lnTo>
                <a:lnTo>
                  <a:pt x="1" y="9"/>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29" name="Freeform 430">
            <a:extLst>
              <a:ext uri="{C183D7F6-B498-43B3-948B-1728B52AA6E4}">
                <adec:decorative xmlns:adec="http://schemas.microsoft.com/office/drawing/2017/decorative" val="1"/>
              </a:ext>
            </a:extLst>
          </p:cNvPr>
          <p:cNvSpPr>
            <a:spLocks/>
          </p:cNvSpPr>
          <p:nvPr/>
        </p:nvSpPr>
        <p:spPr bwMode="gray">
          <a:xfrm>
            <a:off x="7906886" y="5567538"/>
            <a:ext cx="57836" cy="57828"/>
          </a:xfrm>
          <a:custGeom>
            <a:avLst/>
            <a:gdLst>
              <a:gd name="T0" fmla="*/ 2147483647 w 24"/>
              <a:gd name="T1" fmla="*/ 2147483647 h 24"/>
              <a:gd name="T2" fmla="*/ 2147483647 w 24"/>
              <a:gd name="T3" fmla="*/ 2147483647 h 24"/>
              <a:gd name="T4" fmla="*/ 2147483647 w 24"/>
              <a:gd name="T5" fmla="*/ 2147483647 h 24"/>
              <a:gd name="T6" fmla="*/ 2147483647 w 24"/>
              <a:gd name="T7" fmla="*/ 2147483647 h 24"/>
              <a:gd name="T8" fmla="*/ 2147483647 w 24"/>
              <a:gd name="T9" fmla="*/ 2147483647 h 24"/>
              <a:gd name="T10" fmla="*/ 0 w 24"/>
              <a:gd name="T11" fmla="*/ 2147483647 h 24"/>
              <a:gd name="T12" fmla="*/ 0 w 24"/>
              <a:gd name="T13" fmla="*/ 2147483647 h 24"/>
              <a:gd name="T14" fmla="*/ 2147483647 w 24"/>
              <a:gd name="T15" fmla="*/ 0 h 24"/>
              <a:gd name="T16" fmla="*/ 2147483647 w 24"/>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4"/>
              <a:gd name="T29" fmla="*/ 24 w 24"/>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4">
                <a:moveTo>
                  <a:pt x="23" y="1"/>
                </a:moveTo>
                <a:lnTo>
                  <a:pt x="24" y="10"/>
                </a:lnTo>
                <a:lnTo>
                  <a:pt x="17" y="17"/>
                </a:lnTo>
                <a:lnTo>
                  <a:pt x="15" y="20"/>
                </a:lnTo>
                <a:lnTo>
                  <a:pt x="7" y="24"/>
                </a:lnTo>
                <a:lnTo>
                  <a:pt x="0" y="15"/>
                </a:lnTo>
                <a:lnTo>
                  <a:pt x="0" y="10"/>
                </a:lnTo>
                <a:lnTo>
                  <a:pt x="10" y="0"/>
                </a:lnTo>
                <a:lnTo>
                  <a:pt x="23"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30" name="Freeform 431">
            <a:extLst>
              <a:ext uri="{C183D7F6-B498-43B3-948B-1728B52AA6E4}">
                <adec:decorative xmlns:adec="http://schemas.microsoft.com/office/drawing/2017/decorative" val="1"/>
              </a:ext>
            </a:extLst>
          </p:cNvPr>
          <p:cNvSpPr>
            <a:spLocks/>
          </p:cNvSpPr>
          <p:nvPr/>
        </p:nvSpPr>
        <p:spPr bwMode="gray">
          <a:xfrm>
            <a:off x="7802408" y="5034025"/>
            <a:ext cx="248133" cy="248103"/>
          </a:xfrm>
          <a:custGeom>
            <a:avLst/>
            <a:gdLst>
              <a:gd name="T0" fmla="*/ 2147483647 w 102"/>
              <a:gd name="T1" fmla="*/ 2147483647 h 102"/>
              <a:gd name="T2" fmla="*/ 0 w 102"/>
              <a:gd name="T3" fmla="*/ 2147483647 h 102"/>
              <a:gd name="T4" fmla="*/ 0 w 102"/>
              <a:gd name="T5" fmla="*/ 2147483647 h 102"/>
              <a:gd name="T6" fmla="*/ 2147483647 w 102"/>
              <a:gd name="T7" fmla="*/ 2147483647 h 102"/>
              <a:gd name="T8" fmla="*/ 2147483647 w 102"/>
              <a:gd name="T9" fmla="*/ 2147483647 h 102"/>
              <a:gd name="T10" fmla="*/ 2147483647 w 102"/>
              <a:gd name="T11" fmla="*/ 2147483647 h 102"/>
              <a:gd name="T12" fmla="*/ 2147483647 w 102"/>
              <a:gd name="T13" fmla="*/ 2147483647 h 102"/>
              <a:gd name="T14" fmla="*/ 2147483647 w 102"/>
              <a:gd name="T15" fmla="*/ 2147483647 h 102"/>
              <a:gd name="T16" fmla="*/ 2147483647 w 102"/>
              <a:gd name="T17" fmla="*/ 2147483647 h 102"/>
              <a:gd name="T18" fmla="*/ 2147483647 w 102"/>
              <a:gd name="T19" fmla="*/ 2147483647 h 102"/>
              <a:gd name="T20" fmla="*/ 2147483647 w 102"/>
              <a:gd name="T21" fmla="*/ 2147483647 h 102"/>
              <a:gd name="T22" fmla="*/ 2147483647 w 102"/>
              <a:gd name="T23" fmla="*/ 2147483647 h 102"/>
              <a:gd name="T24" fmla="*/ 2147483647 w 102"/>
              <a:gd name="T25" fmla="*/ 2147483647 h 102"/>
              <a:gd name="T26" fmla="*/ 2147483647 w 102"/>
              <a:gd name="T27" fmla="*/ 2147483647 h 102"/>
              <a:gd name="T28" fmla="*/ 2147483647 w 102"/>
              <a:gd name="T29" fmla="*/ 2147483647 h 102"/>
              <a:gd name="T30" fmla="*/ 2147483647 w 102"/>
              <a:gd name="T31" fmla="*/ 2147483647 h 102"/>
              <a:gd name="T32" fmla="*/ 2147483647 w 102"/>
              <a:gd name="T33" fmla="*/ 2147483647 h 102"/>
              <a:gd name="T34" fmla="*/ 2147483647 w 102"/>
              <a:gd name="T35" fmla="*/ 2147483647 h 102"/>
              <a:gd name="T36" fmla="*/ 2147483647 w 102"/>
              <a:gd name="T37" fmla="*/ 2147483647 h 102"/>
              <a:gd name="T38" fmla="*/ 2147483647 w 102"/>
              <a:gd name="T39" fmla="*/ 2147483647 h 102"/>
              <a:gd name="T40" fmla="*/ 2147483647 w 102"/>
              <a:gd name="T41" fmla="*/ 2147483647 h 102"/>
              <a:gd name="T42" fmla="*/ 2147483647 w 102"/>
              <a:gd name="T43" fmla="*/ 2147483647 h 102"/>
              <a:gd name="T44" fmla="*/ 2147483647 w 102"/>
              <a:gd name="T45" fmla="*/ 2147483647 h 102"/>
              <a:gd name="T46" fmla="*/ 2147483647 w 102"/>
              <a:gd name="T47" fmla="*/ 0 h 102"/>
              <a:gd name="T48" fmla="*/ 2147483647 w 102"/>
              <a:gd name="T49" fmla="*/ 2147483647 h 102"/>
              <a:gd name="T50" fmla="*/ 2147483647 w 102"/>
              <a:gd name="T51" fmla="*/ 2147483647 h 102"/>
              <a:gd name="T52" fmla="*/ 2147483647 w 102"/>
              <a:gd name="T53" fmla="*/ 2147483647 h 102"/>
              <a:gd name="T54" fmla="*/ 2147483647 w 102"/>
              <a:gd name="T55" fmla="*/ 2147483647 h 102"/>
              <a:gd name="T56" fmla="*/ 2147483647 w 102"/>
              <a:gd name="T57" fmla="*/ 2147483647 h 102"/>
              <a:gd name="T58" fmla="*/ 2147483647 w 102"/>
              <a:gd name="T59" fmla="*/ 2147483647 h 102"/>
              <a:gd name="T60" fmla="*/ 2147483647 w 102"/>
              <a:gd name="T61" fmla="*/ 2147483647 h 102"/>
              <a:gd name="T62" fmla="*/ 2147483647 w 102"/>
              <a:gd name="T63" fmla="*/ 2147483647 h 102"/>
              <a:gd name="T64" fmla="*/ 2147483647 w 102"/>
              <a:gd name="T65" fmla="*/ 2147483647 h 102"/>
              <a:gd name="T66" fmla="*/ 2147483647 w 102"/>
              <a:gd name="T67" fmla="*/ 2147483647 h 102"/>
              <a:gd name="T68" fmla="*/ 2147483647 w 102"/>
              <a:gd name="T69" fmla="*/ 2147483647 h 102"/>
              <a:gd name="T70" fmla="*/ 2147483647 w 102"/>
              <a:gd name="T71" fmla="*/ 2147483647 h 102"/>
              <a:gd name="T72" fmla="*/ 2147483647 w 102"/>
              <a:gd name="T73" fmla="*/ 2147483647 h 102"/>
              <a:gd name="T74" fmla="*/ 2147483647 w 102"/>
              <a:gd name="T75" fmla="*/ 2147483647 h 102"/>
              <a:gd name="T76" fmla="*/ 2147483647 w 102"/>
              <a:gd name="T77" fmla="*/ 2147483647 h 102"/>
              <a:gd name="T78" fmla="*/ 2147483647 w 102"/>
              <a:gd name="T79" fmla="*/ 2147483647 h 102"/>
              <a:gd name="T80" fmla="*/ 2147483647 w 102"/>
              <a:gd name="T81" fmla="*/ 2147483647 h 102"/>
              <a:gd name="T82" fmla="*/ 2147483647 w 102"/>
              <a:gd name="T83" fmla="*/ 2147483647 h 102"/>
              <a:gd name="T84" fmla="*/ 2147483647 w 102"/>
              <a:gd name="T85" fmla="*/ 2147483647 h 102"/>
              <a:gd name="T86" fmla="*/ 2147483647 w 102"/>
              <a:gd name="T87" fmla="*/ 2147483647 h 102"/>
              <a:gd name="T88" fmla="*/ 2147483647 w 102"/>
              <a:gd name="T89" fmla="*/ 2147483647 h 102"/>
              <a:gd name="T90" fmla="*/ 2147483647 w 102"/>
              <a:gd name="T91" fmla="*/ 2147483647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2"/>
              <a:gd name="T139" fmla="*/ 0 h 102"/>
              <a:gd name="T140" fmla="*/ 102 w 102"/>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2" h="102">
                <a:moveTo>
                  <a:pt x="7" y="94"/>
                </a:moveTo>
                <a:lnTo>
                  <a:pt x="0" y="87"/>
                </a:lnTo>
                <a:lnTo>
                  <a:pt x="0" y="49"/>
                </a:lnTo>
                <a:lnTo>
                  <a:pt x="18" y="48"/>
                </a:lnTo>
                <a:lnTo>
                  <a:pt x="19" y="34"/>
                </a:lnTo>
                <a:lnTo>
                  <a:pt x="22" y="32"/>
                </a:lnTo>
                <a:lnTo>
                  <a:pt x="26" y="33"/>
                </a:lnTo>
                <a:lnTo>
                  <a:pt x="28" y="31"/>
                </a:lnTo>
                <a:lnTo>
                  <a:pt x="32" y="34"/>
                </a:lnTo>
                <a:lnTo>
                  <a:pt x="34" y="38"/>
                </a:lnTo>
                <a:lnTo>
                  <a:pt x="38" y="38"/>
                </a:lnTo>
                <a:lnTo>
                  <a:pt x="40" y="33"/>
                </a:lnTo>
                <a:lnTo>
                  <a:pt x="43" y="34"/>
                </a:lnTo>
                <a:lnTo>
                  <a:pt x="65" y="56"/>
                </a:lnTo>
                <a:lnTo>
                  <a:pt x="69" y="53"/>
                </a:lnTo>
                <a:lnTo>
                  <a:pt x="70" y="39"/>
                </a:lnTo>
                <a:lnTo>
                  <a:pt x="67" y="37"/>
                </a:lnTo>
                <a:lnTo>
                  <a:pt x="64" y="41"/>
                </a:lnTo>
                <a:lnTo>
                  <a:pt x="60" y="41"/>
                </a:lnTo>
                <a:lnTo>
                  <a:pt x="55" y="35"/>
                </a:lnTo>
                <a:lnTo>
                  <a:pt x="59" y="11"/>
                </a:lnTo>
                <a:lnTo>
                  <a:pt x="63" y="6"/>
                </a:lnTo>
                <a:lnTo>
                  <a:pt x="68" y="4"/>
                </a:lnTo>
                <a:lnTo>
                  <a:pt x="78" y="0"/>
                </a:lnTo>
                <a:lnTo>
                  <a:pt x="86" y="7"/>
                </a:lnTo>
                <a:lnTo>
                  <a:pt x="95" y="12"/>
                </a:lnTo>
                <a:lnTo>
                  <a:pt x="101" y="21"/>
                </a:lnTo>
                <a:lnTo>
                  <a:pt x="102" y="39"/>
                </a:lnTo>
                <a:lnTo>
                  <a:pt x="99" y="42"/>
                </a:lnTo>
                <a:lnTo>
                  <a:pt x="97" y="60"/>
                </a:lnTo>
                <a:lnTo>
                  <a:pt x="90" y="64"/>
                </a:lnTo>
                <a:lnTo>
                  <a:pt x="84" y="63"/>
                </a:lnTo>
                <a:lnTo>
                  <a:pt x="77" y="68"/>
                </a:lnTo>
                <a:lnTo>
                  <a:pt x="73" y="69"/>
                </a:lnTo>
                <a:lnTo>
                  <a:pt x="71" y="78"/>
                </a:lnTo>
                <a:lnTo>
                  <a:pt x="63" y="80"/>
                </a:lnTo>
                <a:lnTo>
                  <a:pt x="60" y="83"/>
                </a:lnTo>
                <a:lnTo>
                  <a:pt x="59" y="88"/>
                </a:lnTo>
                <a:lnTo>
                  <a:pt x="52" y="93"/>
                </a:lnTo>
                <a:lnTo>
                  <a:pt x="47" y="95"/>
                </a:lnTo>
                <a:lnTo>
                  <a:pt x="42" y="102"/>
                </a:lnTo>
                <a:lnTo>
                  <a:pt x="33" y="102"/>
                </a:lnTo>
                <a:lnTo>
                  <a:pt x="30" y="99"/>
                </a:lnTo>
                <a:lnTo>
                  <a:pt x="24" y="97"/>
                </a:lnTo>
                <a:lnTo>
                  <a:pt x="13" y="96"/>
                </a:lnTo>
                <a:lnTo>
                  <a:pt x="7" y="9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31" name="Freeform 432">
            <a:extLst>
              <a:ext uri="{C183D7F6-B498-43B3-948B-1728B52AA6E4}">
                <adec:decorative xmlns:adec="http://schemas.microsoft.com/office/drawing/2017/decorative" val="1"/>
              </a:ext>
            </a:extLst>
          </p:cNvPr>
          <p:cNvSpPr>
            <a:spLocks/>
          </p:cNvSpPr>
          <p:nvPr/>
        </p:nvSpPr>
        <p:spPr bwMode="gray">
          <a:xfrm>
            <a:off x="7628902" y="4541551"/>
            <a:ext cx="291044" cy="227583"/>
          </a:xfrm>
          <a:custGeom>
            <a:avLst/>
            <a:gdLst>
              <a:gd name="T0" fmla="*/ 2147483647 w 120"/>
              <a:gd name="T1" fmla="*/ 2147483647 h 94"/>
              <a:gd name="T2" fmla="*/ 0 w 120"/>
              <a:gd name="T3" fmla="*/ 2147483647 h 94"/>
              <a:gd name="T4" fmla="*/ 0 w 120"/>
              <a:gd name="T5" fmla="*/ 2147483647 h 94"/>
              <a:gd name="T6" fmla="*/ 2147483647 w 120"/>
              <a:gd name="T7" fmla="*/ 2147483647 h 94"/>
              <a:gd name="T8" fmla="*/ 2147483647 w 120"/>
              <a:gd name="T9" fmla="*/ 2147483647 h 94"/>
              <a:gd name="T10" fmla="*/ 2147483647 w 120"/>
              <a:gd name="T11" fmla="*/ 2147483647 h 94"/>
              <a:gd name="T12" fmla="*/ 2147483647 w 120"/>
              <a:gd name="T13" fmla="*/ 2147483647 h 94"/>
              <a:gd name="T14" fmla="*/ 2147483647 w 120"/>
              <a:gd name="T15" fmla="*/ 2147483647 h 94"/>
              <a:gd name="T16" fmla="*/ 2147483647 w 120"/>
              <a:gd name="T17" fmla="*/ 2147483647 h 94"/>
              <a:gd name="T18" fmla="*/ 2147483647 w 120"/>
              <a:gd name="T19" fmla="*/ 0 h 94"/>
              <a:gd name="T20" fmla="*/ 2147483647 w 120"/>
              <a:gd name="T21" fmla="*/ 2147483647 h 94"/>
              <a:gd name="T22" fmla="*/ 2147483647 w 120"/>
              <a:gd name="T23" fmla="*/ 2147483647 h 94"/>
              <a:gd name="T24" fmla="*/ 2147483647 w 120"/>
              <a:gd name="T25" fmla="*/ 2147483647 h 94"/>
              <a:gd name="T26" fmla="*/ 2147483647 w 120"/>
              <a:gd name="T27" fmla="*/ 2147483647 h 94"/>
              <a:gd name="T28" fmla="*/ 2147483647 w 120"/>
              <a:gd name="T29" fmla="*/ 2147483647 h 94"/>
              <a:gd name="T30" fmla="*/ 2147483647 w 120"/>
              <a:gd name="T31" fmla="*/ 2147483647 h 94"/>
              <a:gd name="T32" fmla="*/ 2147483647 w 120"/>
              <a:gd name="T33" fmla="*/ 2147483647 h 94"/>
              <a:gd name="T34" fmla="*/ 2147483647 w 120"/>
              <a:gd name="T35" fmla="*/ 2147483647 h 94"/>
              <a:gd name="T36" fmla="*/ 2147483647 w 120"/>
              <a:gd name="T37" fmla="*/ 2147483647 h 94"/>
              <a:gd name="T38" fmla="*/ 2147483647 w 120"/>
              <a:gd name="T39" fmla="*/ 2147483647 h 94"/>
              <a:gd name="T40" fmla="*/ 2147483647 w 120"/>
              <a:gd name="T41" fmla="*/ 2147483647 h 94"/>
              <a:gd name="T42" fmla="*/ 2147483647 w 120"/>
              <a:gd name="T43" fmla="*/ 2147483647 h 94"/>
              <a:gd name="T44" fmla="*/ 2147483647 w 120"/>
              <a:gd name="T45" fmla="*/ 2147483647 h 94"/>
              <a:gd name="T46" fmla="*/ 2147483647 w 120"/>
              <a:gd name="T47" fmla="*/ 2147483647 h 94"/>
              <a:gd name="T48" fmla="*/ 2147483647 w 120"/>
              <a:gd name="T49" fmla="*/ 2147483647 h 94"/>
              <a:gd name="T50" fmla="*/ 2147483647 w 120"/>
              <a:gd name="T51" fmla="*/ 2147483647 h 94"/>
              <a:gd name="T52" fmla="*/ 2147483647 w 120"/>
              <a:gd name="T53" fmla="*/ 2147483647 h 94"/>
              <a:gd name="T54" fmla="*/ 2147483647 w 120"/>
              <a:gd name="T55" fmla="*/ 2147483647 h 94"/>
              <a:gd name="T56" fmla="*/ 2147483647 w 120"/>
              <a:gd name="T57" fmla="*/ 2147483647 h 94"/>
              <a:gd name="T58" fmla="*/ 2147483647 w 120"/>
              <a:gd name="T59" fmla="*/ 2147483647 h 94"/>
              <a:gd name="T60" fmla="*/ 2147483647 w 120"/>
              <a:gd name="T61" fmla="*/ 2147483647 h 94"/>
              <a:gd name="T62" fmla="*/ 2147483647 w 120"/>
              <a:gd name="T63" fmla="*/ 2147483647 h 94"/>
              <a:gd name="T64" fmla="*/ 2147483647 w 120"/>
              <a:gd name="T65" fmla="*/ 2147483647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94"/>
              <a:gd name="T101" fmla="*/ 120 w 120"/>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94">
                <a:moveTo>
                  <a:pt x="10" y="94"/>
                </a:moveTo>
                <a:lnTo>
                  <a:pt x="0" y="70"/>
                </a:lnTo>
                <a:lnTo>
                  <a:pt x="0" y="63"/>
                </a:lnTo>
                <a:lnTo>
                  <a:pt x="10" y="46"/>
                </a:lnTo>
                <a:lnTo>
                  <a:pt x="38" y="41"/>
                </a:lnTo>
                <a:lnTo>
                  <a:pt x="43" y="30"/>
                </a:lnTo>
                <a:lnTo>
                  <a:pt x="54" y="30"/>
                </a:lnTo>
                <a:lnTo>
                  <a:pt x="67" y="15"/>
                </a:lnTo>
                <a:lnTo>
                  <a:pt x="70" y="4"/>
                </a:lnTo>
                <a:lnTo>
                  <a:pt x="75" y="0"/>
                </a:lnTo>
                <a:lnTo>
                  <a:pt x="81" y="5"/>
                </a:lnTo>
                <a:lnTo>
                  <a:pt x="82" y="9"/>
                </a:lnTo>
                <a:lnTo>
                  <a:pt x="81" y="12"/>
                </a:lnTo>
                <a:lnTo>
                  <a:pt x="87" y="20"/>
                </a:lnTo>
                <a:lnTo>
                  <a:pt x="85" y="33"/>
                </a:lnTo>
                <a:lnTo>
                  <a:pt x="91" y="35"/>
                </a:lnTo>
                <a:lnTo>
                  <a:pt x="95" y="41"/>
                </a:lnTo>
                <a:lnTo>
                  <a:pt x="99" y="42"/>
                </a:lnTo>
                <a:lnTo>
                  <a:pt x="107" y="50"/>
                </a:lnTo>
                <a:lnTo>
                  <a:pt x="107" y="57"/>
                </a:lnTo>
                <a:lnTo>
                  <a:pt x="117" y="64"/>
                </a:lnTo>
                <a:lnTo>
                  <a:pt x="120" y="69"/>
                </a:lnTo>
                <a:lnTo>
                  <a:pt x="103" y="68"/>
                </a:lnTo>
                <a:lnTo>
                  <a:pt x="80" y="77"/>
                </a:lnTo>
                <a:lnTo>
                  <a:pt x="71" y="80"/>
                </a:lnTo>
                <a:lnTo>
                  <a:pt x="59" y="77"/>
                </a:lnTo>
                <a:lnTo>
                  <a:pt x="51" y="71"/>
                </a:lnTo>
                <a:lnTo>
                  <a:pt x="37" y="74"/>
                </a:lnTo>
                <a:lnTo>
                  <a:pt x="36" y="84"/>
                </a:lnTo>
                <a:lnTo>
                  <a:pt x="30" y="84"/>
                </a:lnTo>
                <a:lnTo>
                  <a:pt x="21" y="84"/>
                </a:lnTo>
                <a:lnTo>
                  <a:pt x="15" y="86"/>
                </a:lnTo>
                <a:lnTo>
                  <a:pt x="10" y="9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32" name="Freeform 433">
            <a:extLst>
              <a:ext uri="{C183D7F6-B498-43B3-948B-1728B52AA6E4}">
                <adec:decorative xmlns:adec="http://schemas.microsoft.com/office/drawing/2017/decorative" val="1"/>
              </a:ext>
            </a:extLst>
          </p:cNvPr>
          <p:cNvSpPr>
            <a:spLocks/>
          </p:cNvSpPr>
          <p:nvPr/>
        </p:nvSpPr>
        <p:spPr bwMode="gray">
          <a:xfrm>
            <a:off x="7752036" y="5280262"/>
            <a:ext cx="190297" cy="235044"/>
          </a:xfrm>
          <a:custGeom>
            <a:avLst/>
            <a:gdLst>
              <a:gd name="T0" fmla="*/ 2147483647 w 78"/>
              <a:gd name="T1" fmla="*/ 2147483647 h 97"/>
              <a:gd name="T2" fmla="*/ 2147483647 w 78"/>
              <a:gd name="T3" fmla="*/ 2147483647 h 97"/>
              <a:gd name="T4" fmla="*/ 2147483647 w 78"/>
              <a:gd name="T5" fmla="*/ 2147483647 h 97"/>
              <a:gd name="T6" fmla="*/ 2147483647 w 78"/>
              <a:gd name="T7" fmla="*/ 2147483647 h 97"/>
              <a:gd name="T8" fmla="*/ 2147483647 w 78"/>
              <a:gd name="T9" fmla="*/ 2147483647 h 97"/>
              <a:gd name="T10" fmla="*/ 2147483647 w 78"/>
              <a:gd name="T11" fmla="*/ 2147483647 h 97"/>
              <a:gd name="T12" fmla="*/ 2147483647 w 78"/>
              <a:gd name="T13" fmla="*/ 2147483647 h 97"/>
              <a:gd name="T14" fmla="*/ 2147483647 w 78"/>
              <a:gd name="T15" fmla="*/ 2147483647 h 97"/>
              <a:gd name="T16" fmla="*/ 2147483647 w 78"/>
              <a:gd name="T17" fmla="*/ 2147483647 h 97"/>
              <a:gd name="T18" fmla="*/ 2147483647 w 78"/>
              <a:gd name="T19" fmla="*/ 2147483647 h 97"/>
              <a:gd name="T20" fmla="*/ 2147483647 w 78"/>
              <a:gd name="T21" fmla="*/ 2147483647 h 97"/>
              <a:gd name="T22" fmla="*/ 2147483647 w 78"/>
              <a:gd name="T23" fmla="*/ 2147483647 h 97"/>
              <a:gd name="T24" fmla="*/ 0 w 78"/>
              <a:gd name="T25" fmla="*/ 2147483647 h 97"/>
              <a:gd name="T26" fmla="*/ 2147483647 w 78"/>
              <a:gd name="T27" fmla="*/ 2147483647 h 97"/>
              <a:gd name="T28" fmla="*/ 2147483647 w 78"/>
              <a:gd name="T29" fmla="*/ 2147483647 h 97"/>
              <a:gd name="T30" fmla="*/ 2147483647 w 78"/>
              <a:gd name="T31" fmla="*/ 2147483647 h 97"/>
              <a:gd name="T32" fmla="*/ 2147483647 w 78"/>
              <a:gd name="T33" fmla="*/ 2147483647 h 97"/>
              <a:gd name="T34" fmla="*/ 2147483647 w 78"/>
              <a:gd name="T35" fmla="*/ 2147483647 h 97"/>
              <a:gd name="T36" fmla="*/ 2147483647 w 78"/>
              <a:gd name="T37" fmla="*/ 0 h 97"/>
              <a:gd name="T38" fmla="*/ 2147483647 w 78"/>
              <a:gd name="T39" fmla="*/ 2147483647 h 97"/>
              <a:gd name="T40" fmla="*/ 2147483647 w 78"/>
              <a:gd name="T41" fmla="*/ 2147483647 h 97"/>
              <a:gd name="T42" fmla="*/ 2147483647 w 78"/>
              <a:gd name="T43" fmla="*/ 2147483647 h 97"/>
              <a:gd name="T44" fmla="*/ 2147483647 w 78"/>
              <a:gd name="T45" fmla="*/ 2147483647 h 97"/>
              <a:gd name="T46" fmla="*/ 2147483647 w 78"/>
              <a:gd name="T47" fmla="*/ 2147483647 h 97"/>
              <a:gd name="T48" fmla="*/ 2147483647 w 78"/>
              <a:gd name="T49" fmla="*/ 2147483647 h 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8"/>
              <a:gd name="T76" fmla="*/ 0 h 97"/>
              <a:gd name="T77" fmla="*/ 78 w 78"/>
              <a:gd name="T78" fmla="*/ 97 h 9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8" h="97">
                <a:moveTo>
                  <a:pt x="78" y="46"/>
                </a:moveTo>
                <a:lnTo>
                  <a:pt x="67" y="56"/>
                </a:lnTo>
                <a:lnTo>
                  <a:pt x="65" y="60"/>
                </a:lnTo>
                <a:lnTo>
                  <a:pt x="56" y="63"/>
                </a:lnTo>
                <a:lnTo>
                  <a:pt x="54" y="76"/>
                </a:lnTo>
                <a:lnTo>
                  <a:pt x="48" y="84"/>
                </a:lnTo>
                <a:lnTo>
                  <a:pt x="40" y="84"/>
                </a:lnTo>
                <a:lnTo>
                  <a:pt x="34" y="81"/>
                </a:lnTo>
                <a:lnTo>
                  <a:pt x="29" y="81"/>
                </a:lnTo>
                <a:lnTo>
                  <a:pt x="18" y="97"/>
                </a:lnTo>
                <a:lnTo>
                  <a:pt x="9" y="97"/>
                </a:lnTo>
                <a:lnTo>
                  <a:pt x="6" y="78"/>
                </a:lnTo>
                <a:lnTo>
                  <a:pt x="0" y="71"/>
                </a:lnTo>
                <a:lnTo>
                  <a:pt x="1" y="43"/>
                </a:lnTo>
                <a:lnTo>
                  <a:pt x="10" y="41"/>
                </a:lnTo>
                <a:lnTo>
                  <a:pt x="11" y="8"/>
                </a:lnTo>
                <a:lnTo>
                  <a:pt x="28" y="2"/>
                </a:lnTo>
                <a:lnTo>
                  <a:pt x="36" y="5"/>
                </a:lnTo>
                <a:lnTo>
                  <a:pt x="46" y="0"/>
                </a:lnTo>
                <a:lnTo>
                  <a:pt x="53" y="1"/>
                </a:lnTo>
                <a:lnTo>
                  <a:pt x="54" y="8"/>
                </a:lnTo>
                <a:lnTo>
                  <a:pt x="67" y="19"/>
                </a:lnTo>
                <a:lnTo>
                  <a:pt x="69" y="26"/>
                </a:lnTo>
                <a:lnTo>
                  <a:pt x="74" y="39"/>
                </a:lnTo>
                <a:lnTo>
                  <a:pt x="78" y="4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33" name="Freeform 434">
            <a:extLst>
              <a:ext uri="{C183D7F6-B498-43B3-948B-1728B52AA6E4}">
                <adec:decorative xmlns:adec="http://schemas.microsoft.com/office/drawing/2017/decorative" val="1"/>
              </a:ext>
            </a:extLst>
          </p:cNvPr>
          <p:cNvSpPr>
            <a:spLocks/>
          </p:cNvSpPr>
          <p:nvPr/>
        </p:nvSpPr>
        <p:spPr bwMode="gray">
          <a:xfrm>
            <a:off x="7882633" y="5224298"/>
            <a:ext cx="160447" cy="167889"/>
          </a:xfrm>
          <a:custGeom>
            <a:avLst/>
            <a:gdLst>
              <a:gd name="T0" fmla="*/ 2147483647 w 66"/>
              <a:gd name="T1" fmla="*/ 2147483647 h 69"/>
              <a:gd name="T2" fmla="*/ 2147483647 w 66"/>
              <a:gd name="T3" fmla="*/ 2147483647 h 69"/>
              <a:gd name="T4" fmla="*/ 2147483647 w 66"/>
              <a:gd name="T5" fmla="*/ 0 h 69"/>
              <a:gd name="T6" fmla="*/ 2147483647 w 66"/>
              <a:gd name="T7" fmla="*/ 2147483647 h 69"/>
              <a:gd name="T8" fmla="*/ 2147483647 w 66"/>
              <a:gd name="T9" fmla="*/ 2147483647 h 69"/>
              <a:gd name="T10" fmla="*/ 2147483647 w 66"/>
              <a:gd name="T11" fmla="*/ 2147483647 h 69"/>
              <a:gd name="T12" fmla="*/ 2147483647 w 66"/>
              <a:gd name="T13" fmla="*/ 2147483647 h 69"/>
              <a:gd name="T14" fmla="*/ 2147483647 w 66"/>
              <a:gd name="T15" fmla="*/ 2147483647 h 69"/>
              <a:gd name="T16" fmla="*/ 2147483647 w 66"/>
              <a:gd name="T17" fmla="*/ 2147483647 h 69"/>
              <a:gd name="T18" fmla="*/ 2147483647 w 66"/>
              <a:gd name="T19" fmla="*/ 2147483647 h 69"/>
              <a:gd name="T20" fmla="*/ 2147483647 w 66"/>
              <a:gd name="T21" fmla="*/ 2147483647 h 69"/>
              <a:gd name="T22" fmla="*/ 2147483647 w 66"/>
              <a:gd name="T23" fmla="*/ 2147483647 h 69"/>
              <a:gd name="T24" fmla="*/ 2147483647 w 66"/>
              <a:gd name="T25" fmla="*/ 2147483647 h 69"/>
              <a:gd name="T26" fmla="*/ 2147483647 w 66"/>
              <a:gd name="T27" fmla="*/ 2147483647 h 69"/>
              <a:gd name="T28" fmla="*/ 2147483647 w 66"/>
              <a:gd name="T29" fmla="*/ 2147483647 h 69"/>
              <a:gd name="T30" fmla="*/ 2147483647 w 66"/>
              <a:gd name="T31" fmla="*/ 2147483647 h 69"/>
              <a:gd name="T32" fmla="*/ 2147483647 w 66"/>
              <a:gd name="T33" fmla="*/ 2147483647 h 69"/>
              <a:gd name="T34" fmla="*/ 2147483647 w 66"/>
              <a:gd name="T35" fmla="*/ 2147483647 h 69"/>
              <a:gd name="T36" fmla="*/ 2147483647 w 66"/>
              <a:gd name="T37" fmla="*/ 2147483647 h 69"/>
              <a:gd name="T38" fmla="*/ 2147483647 w 66"/>
              <a:gd name="T39" fmla="*/ 2147483647 h 69"/>
              <a:gd name="T40" fmla="*/ 0 w 66"/>
              <a:gd name="T41" fmla="*/ 2147483647 h 69"/>
              <a:gd name="T42" fmla="*/ 2147483647 w 66"/>
              <a:gd name="T43" fmla="*/ 2147483647 h 69"/>
              <a:gd name="T44" fmla="*/ 2147483647 w 66"/>
              <a:gd name="T45" fmla="*/ 2147483647 h 69"/>
              <a:gd name="T46" fmla="*/ 2147483647 w 66"/>
              <a:gd name="T47" fmla="*/ 2147483647 h 69"/>
              <a:gd name="T48" fmla="*/ 2147483647 w 66"/>
              <a:gd name="T49" fmla="*/ 2147483647 h 69"/>
              <a:gd name="T50" fmla="*/ 2147483647 w 66"/>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9"/>
              <a:gd name="T80" fmla="*/ 66 w 66"/>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9">
                <a:moveTo>
                  <a:pt x="27" y="5"/>
                </a:moveTo>
                <a:lnTo>
                  <a:pt x="30" y="2"/>
                </a:lnTo>
                <a:lnTo>
                  <a:pt x="38" y="0"/>
                </a:lnTo>
                <a:lnTo>
                  <a:pt x="59" y="8"/>
                </a:lnTo>
                <a:lnTo>
                  <a:pt x="63" y="13"/>
                </a:lnTo>
                <a:lnTo>
                  <a:pt x="64" y="28"/>
                </a:lnTo>
                <a:lnTo>
                  <a:pt x="62" y="31"/>
                </a:lnTo>
                <a:lnTo>
                  <a:pt x="62" y="37"/>
                </a:lnTo>
                <a:lnTo>
                  <a:pt x="66" y="44"/>
                </a:lnTo>
                <a:lnTo>
                  <a:pt x="65" y="47"/>
                </a:lnTo>
                <a:lnTo>
                  <a:pt x="56" y="53"/>
                </a:lnTo>
                <a:lnTo>
                  <a:pt x="55" y="65"/>
                </a:lnTo>
                <a:lnTo>
                  <a:pt x="50" y="69"/>
                </a:lnTo>
                <a:lnTo>
                  <a:pt x="37" y="66"/>
                </a:lnTo>
                <a:lnTo>
                  <a:pt x="31" y="69"/>
                </a:lnTo>
                <a:lnTo>
                  <a:pt x="25" y="69"/>
                </a:lnTo>
                <a:lnTo>
                  <a:pt x="21" y="62"/>
                </a:lnTo>
                <a:lnTo>
                  <a:pt x="16" y="49"/>
                </a:lnTo>
                <a:lnTo>
                  <a:pt x="14" y="42"/>
                </a:lnTo>
                <a:lnTo>
                  <a:pt x="1" y="31"/>
                </a:lnTo>
                <a:lnTo>
                  <a:pt x="0" y="24"/>
                </a:lnTo>
                <a:lnTo>
                  <a:pt x="9" y="24"/>
                </a:lnTo>
                <a:lnTo>
                  <a:pt x="14" y="17"/>
                </a:lnTo>
                <a:lnTo>
                  <a:pt x="19" y="15"/>
                </a:lnTo>
                <a:lnTo>
                  <a:pt x="26" y="10"/>
                </a:lnTo>
                <a:lnTo>
                  <a:pt x="27"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34" name="Freeform 435">
            <a:extLst>
              <a:ext uri="{C183D7F6-B498-43B3-948B-1728B52AA6E4}">
                <adec:decorative xmlns:adec="http://schemas.microsoft.com/office/drawing/2017/decorative" val="1"/>
              </a:ext>
            </a:extLst>
          </p:cNvPr>
          <p:cNvSpPr>
            <a:spLocks/>
          </p:cNvSpPr>
          <p:nvPr/>
        </p:nvSpPr>
        <p:spPr bwMode="gray">
          <a:xfrm>
            <a:off x="7567336" y="4985523"/>
            <a:ext cx="279849" cy="296604"/>
          </a:xfrm>
          <a:custGeom>
            <a:avLst/>
            <a:gdLst>
              <a:gd name="T0" fmla="*/ 2147483647 w 115"/>
              <a:gd name="T1" fmla="*/ 2147483647 h 122"/>
              <a:gd name="T2" fmla="*/ 0 w 115"/>
              <a:gd name="T3" fmla="*/ 2147483647 h 122"/>
              <a:gd name="T4" fmla="*/ 2147483647 w 115"/>
              <a:gd name="T5" fmla="*/ 2147483647 h 122"/>
              <a:gd name="T6" fmla="*/ 2147483647 w 115"/>
              <a:gd name="T7" fmla="*/ 2147483647 h 122"/>
              <a:gd name="T8" fmla="*/ 2147483647 w 115"/>
              <a:gd name="T9" fmla="*/ 2147483647 h 122"/>
              <a:gd name="T10" fmla="*/ 2147483647 w 115"/>
              <a:gd name="T11" fmla="*/ 2147483647 h 122"/>
              <a:gd name="T12" fmla="*/ 2147483647 w 115"/>
              <a:gd name="T13" fmla="*/ 2147483647 h 122"/>
              <a:gd name="T14" fmla="*/ 2147483647 w 115"/>
              <a:gd name="T15" fmla="*/ 2147483647 h 122"/>
              <a:gd name="T16" fmla="*/ 2147483647 w 115"/>
              <a:gd name="T17" fmla="*/ 2147483647 h 122"/>
              <a:gd name="T18" fmla="*/ 2147483647 w 115"/>
              <a:gd name="T19" fmla="*/ 2147483647 h 122"/>
              <a:gd name="T20" fmla="*/ 2147483647 w 115"/>
              <a:gd name="T21" fmla="*/ 2147483647 h 122"/>
              <a:gd name="T22" fmla="*/ 2147483647 w 115"/>
              <a:gd name="T23" fmla="*/ 2147483647 h 122"/>
              <a:gd name="T24" fmla="*/ 2147483647 w 115"/>
              <a:gd name="T25" fmla="*/ 0 h 122"/>
              <a:gd name="T26" fmla="*/ 2147483647 w 115"/>
              <a:gd name="T27" fmla="*/ 2147483647 h 122"/>
              <a:gd name="T28" fmla="*/ 2147483647 w 115"/>
              <a:gd name="T29" fmla="*/ 2147483647 h 122"/>
              <a:gd name="T30" fmla="*/ 2147483647 w 115"/>
              <a:gd name="T31" fmla="*/ 2147483647 h 122"/>
              <a:gd name="T32" fmla="*/ 2147483647 w 115"/>
              <a:gd name="T33" fmla="*/ 2147483647 h 122"/>
              <a:gd name="T34" fmla="*/ 2147483647 w 115"/>
              <a:gd name="T35" fmla="*/ 2147483647 h 122"/>
              <a:gd name="T36" fmla="*/ 2147483647 w 115"/>
              <a:gd name="T37" fmla="*/ 2147483647 h 122"/>
              <a:gd name="T38" fmla="*/ 2147483647 w 115"/>
              <a:gd name="T39" fmla="*/ 2147483647 h 122"/>
              <a:gd name="T40" fmla="*/ 2147483647 w 115"/>
              <a:gd name="T41" fmla="*/ 2147483647 h 122"/>
              <a:gd name="T42" fmla="*/ 2147483647 w 115"/>
              <a:gd name="T43" fmla="*/ 2147483647 h 122"/>
              <a:gd name="T44" fmla="*/ 2147483647 w 115"/>
              <a:gd name="T45" fmla="*/ 2147483647 h 122"/>
              <a:gd name="T46" fmla="*/ 2147483647 w 115"/>
              <a:gd name="T47" fmla="*/ 2147483647 h 122"/>
              <a:gd name="T48" fmla="*/ 2147483647 w 115"/>
              <a:gd name="T49" fmla="*/ 2147483647 h 122"/>
              <a:gd name="T50" fmla="*/ 2147483647 w 115"/>
              <a:gd name="T51" fmla="*/ 2147483647 h 122"/>
              <a:gd name="T52" fmla="*/ 2147483647 w 115"/>
              <a:gd name="T53" fmla="*/ 2147483647 h 122"/>
              <a:gd name="T54" fmla="*/ 2147483647 w 115"/>
              <a:gd name="T55" fmla="*/ 2147483647 h 122"/>
              <a:gd name="T56" fmla="*/ 2147483647 w 115"/>
              <a:gd name="T57" fmla="*/ 2147483647 h 122"/>
              <a:gd name="T58" fmla="*/ 2147483647 w 115"/>
              <a:gd name="T59" fmla="*/ 2147483647 h 122"/>
              <a:gd name="T60" fmla="*/ 2147483647 w 115"/>
              <a:gd name="T61" fmla="*/ 2147483647 h 122"/>
              <a:gd name="T62" fmla="*/ 2147483647 w 115"/>
              <a:gd name="T63" fmla="*/ 2147483647 h 122"/>
              <a:gd name="T64" fmla="*/ 2147483647 w 115"/>
              <a:gd name="T65" fmla="*/ 2147483647 h 122"/>
              <a:gd name="T66" fmla="*/ 2147483647 w 115"/>
              <a:gd name="T67" fmla="*/ 2147483647 h 122"/>
              <a:gd name="T68" fmla="*/ 2147483647 w 115"/>
              <a:gd name="T69" fmla="*/ 2147483647 h 122"/>
              <a:gd name="T70" fmla="*/ 2147483647 w 115"/>
              <a:gd name="T71" fmla="*/ 2147483647 h 122"/>
              <a:gd name="T72" fmla="*/ 2147483647 w 115"/>
              <a:gd name="T73" fmla="*/ 2147483647 h 122"/>
              <a:gd name="T74" fmla="*/ 2147483647 w 115"/>
              <a:gd name="T75" fmla="*/ 2147483647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5"/>
              <a:gd name="T115" fmla="*/ 0 h 122"/>
              <a:gd name="T116" fmla="*/ 115 w 115"/>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5" h="122">
                <a:moveTo>
                  <a:pt x="1" y="116"/>
                </a:moveTo>
                <a:lnTo>
                  <a:pt x="0" y="107"/>
                </a:lnTo>
                <a:lnTo>
                  <a:pt x="1" y="98"/>
                </a:lnTo>
                <a:lnTo>
                  <a:pt x="9" y="72"/>
                </a:lnTo>
                <a:lnTo>
                  <a:pt x="14" y="68"/>
                </a:lnTo>
                <a:lnTo>
                  <a:pt x="20" y="57"/>
                </a:lnTo>
                <a:lnTo>
                  <a:pt x="17" y="47"/>
                </a:lnTo>
                <a:lnTo>
                  <a:pt x="14" y="38"/>
                </a:lnTo>
                <a:lnTo>
                  <a:pt x="14" y="20"/>
                </a:lnTo>
                <a:lnTo>
                  <a:pt x="11" y="14"/>
                </a:lnTo>
                <a:lnTo>
                  <a:pt x="8" y="6"/>
                </a:lnTo>
                <a:lnTo>
                  <a:pt x="9" y="1"/>
                </a:lnTo>
                <a:lnTo>
                  <a:pt x="46" y="0"/>
                </a:lnTo>
                <a:lnTo>
                  <a:pt x="51" y="8"/>
                </a:lnTo>
                <a:lnTo>
                  <a:pt x="56" y="19"/>
                </a:lnTo>
                <a:lnTo>
                  <a:pt x="71" y="18"/>
                </a:lnTo>
                <a:lnTo>
                  <a:pt x="71" y="9"/>
                </a:lnTo>
                <a:lnTo>
                  <a:pt x="80" y="8"/>
                </a:lnTo>
                <a:lnTo>
                  <a:pt x="86" y="12"/>
                </a:lnTo>
                <a:lnTo>
                  <a:pt x="94" y="14"/>
                </a:lnTo>
                <a:lnTo>
                  <a:pt x="96" y="41"/>
                </a:lnTo>
                <a:lnTo>
                  <a:pt x="100" y="51"/>
                </a:lnTo>
                <a:lnTo>
                  <a:pt x="114" y="51"/>
                </a:lnTo>
                <a:lnTo>
                  <a:pt x="115" y="54"/>
                </a:lnTo>
                <a:lnTo>
                  <a:pt x="114" y="68"/>
                </a:lnTo>
                <a:lnTo>
                  <a:pt x="96" y="69"/>
                </a:lnTo>
                <a:lnTo>
                  <a:pt x="96" y="107"/>
                </a:lnTo>
                <a:lnTo>
                  <a:pt x="103" y="114"/>
                </a:lnTo>
                <a:lnTo>
                  <a:pt x="96" y="120"/>
                </a:lnTo>
                <a:lnTo>
                  <a:pt x="86" y="120"/>
                </a:lnTo>
                <a:lnTo>
                  <a:pt x="75" y="122"/>
                </a:lnTo>
                <a:lnTo>
                  <a:pt x="67" y="120"/>
                </a:lnTo>
                <a:lnTo>
                  <a:pt x="59" y="114"/>
                </a:lnTo>
                <a:lnTo>
                  <a:pt x="31" y="113"/>
                </a:lnTo>
                <a:lnTo>
                  <a:pt x="22" y="117"/>
                </a:lnTo>
                <a:lnTo>
                  <a:pt x="18" y="113"/>
                </a:lnTo>
                <a:lnTo>
                  <a:pt x="8" y="113"/>
                </a:lnTo>
                <a:lnTo>
                  <a:pt x="1" y="11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35" name="Freeform 436">
            <a:extLst>
              <a:ext uri="{C183D7F6-B498-43B3-948B-1728B52AA6E4}">
                <adec:decorative xmlns:adec="http://schemas.microsoft.com/office/drawing/2017/decorative" val="1"/>
              </a:ext>
            </a:extLst>
          </p:cNvPr>
          <p:cNvSpPr>
            <a:spLocks/>
          </p:cNvSpPr>
          <p:nvPr/>
        </p:nvSpPr>
        <p:spPr bwMode="gray">
          <a:xfrm>
            <a:off x="7578528" y="4705709"/>
            <a:ext cx="416043" cy="464492"/>
          </a:xfrm>
          <a:custGeom>
            <a:avLst/>
            <a:gdLst>
              <a:gd name="T0" fmla="*/ 2147483647 w 171"/>
              <a:gd name="T1" fmla="*/ 2147483647 h 191"/>
              <a:gd name="T2" fmla="*/ 2147483647 w 171"/>
              <a:gd name="T3" fmla="*/ 2147483647 h 191"/>
              <a:gd name="T4" fmla="*/ 2147483647 w 171"/>
              <a:gd name="T5" fmla="*/ 2147483647 h 191"/>
              <a:gd name="T6" fmla="*/ 2147483647 w 171"/>
              <a:gd name="T7" fmla="*/ 2147483647 h 191"/>
              <a:gd name="T8" fmla="*/ 2147483647 w 171"/>
              <a:gd name="T9" fmla="*/ 2147483647 h 191"/>
              <a:gd name="T10" fmla="*/ 2147483647 w 171"/>
              <a:gd name="T11" fmla="*/ 2147483647 h 191"/>
              <a:gd name="T12" fmla="*/ 2147483647 w 171"/>
              <a:gd name="T13" fmla="*/ 2147483647 h 191"/>
              <a:gd name="T14" fmla="*/ 2147483647 w 171"/>
              <a:gd name="T15" fmla="*/ 2147483647 h 191"/>
              <a:gd name="T16" fmla="*/ 2147483647 w 171"/>
              <a:gd name="T17" fmla="*/ 2147483647 h 191"/>
              <a:gd name="T18" fmla="*/ 2147483647 w 171"/>
              <a:gd name="T19" fmla="*/ 2147483647 h 191"/>
              <a:gd name="T20" fmla="*/ 2147483647 w 171"/>
              <a:gd name="T21" fmla="*/ 2147483647 h 191"/>
              <a:gd name="T22" fmla="*/ 2147483647 w 171"/>
              <a:gd name="T23" fmla="*/ 2147483647 h 191"/>
              <a:gd name="T24" fmla="*/ 2147483647 w 171"/>
              <a:gd name="T25" fmla="*/ 2147483647 h 191"/>
              <a:gd name="T26" fmla="*/ 2147483647 w 171"/>
              <a:gd name="T27" fmla="*/ 2147483647 h 191"/>
              <a:gd name="T28" fmla="*/ 2147483647 w 171"/>
              <a:gd name="T29" fmla="*/ 2147483647 h 191"/>
              <a:gd name="T30" fmla="*/ 2147483647 w 171"/>
              <a:gd name="T31" fmla="*/ 2147483647 h 191"/>
              <a:gd name="T32" fmla="*/ 2147483647 w 171"/>
              <a:gd name="T33" fmla="*/ 2147483647 h 191"/>
              <a:gd name="T34" fmla="*/ 2147483647 w 171"/>
              <a:gd name="T35" fmla="*/ 2147483647 h 191"/>
              <a:gd name="T36" fmla="*/ 2147483647 w 171"/>
              <a:gd name="T37" fmla="*/ 2147483647 h 191"/>
              <a:gd name="T38" fmla="*/ 2147483647 w 171"/>
              <a:gd name="T39" fmla="*/ 2147483647 h 191"/>
              <a:gd name="T40" fmla="*/ 2147483647 w 171"/>
              <a:gd name="T41" fmla="*/ 2147483647 h 191"/>
              <a:gd name="T42" fmla="*/ 2147483647 w 171"/>
              <a:gd name="T43" fmla="*/ 2147483647 h 191"/>
              <a:gd name="T44" fmla="*/ 2147483647 w 171"/>
              <a:gd name="T45" fmla="*/ 2147483647 h 191"/>
              <a:gd name="T46" fmla="*/ 2147483647 w 171"/>
              <a:gd name="T47" fmla="*/ 2147483647 h 191"/>
              <a:gd name="T48" fmla="*/ 2147483647 w 171"/>
              <a:gd name="T49" fmla="*/ 2147483647 h 191"/>
              <a:gd name="T50" fmla="*/ 2147483647 w 171"/>
              <a:gd name="T51" fmla="*/ 2147483647 h 191"/>
              <a:gd name="T52" fmla="*/ 2147483647 w 171"/>
              <a:gd name="T53" fmla="*/ 2147483647 h 191"/>
              <a:gd name="T54" fmla="*/ 2147483647 w 171"/>
              <a:gd name="T55" fmla="*/ 2147483647 h 191"/>
              <a:gd name="T56" fmla="*/ 2147483647 w 171"/>
              <a:gd name="T57" fmla="*/ 2147483647 h 191"/>
              <a:gd name="T58" fmla="*/ 2147483647 w 171"/>
              <a:gd name="T59" fmla="*/ 2147483647 h 191"/>
              <a:gd name="T60" fmla="*/ 2147483647 w 171"/>
              <a:gd name="T61" fmla="*/ 2147483647 h 191"/>
              <a:gd name="T62" fmla="*/ 2147483647 w 171"/>
              <a:gd name="T63" fmla="*/ 2147483647 h 191"/>
              <a:gd name="T64" fmla="*/ 2147483647 w 171"/>
              <a:gd name="T65" fmla="*/ 2147483647 h 191"/>
              <a:gd name="T66" fmla="*/ 2147483647 w 171"/>
              <a:gd name="T67" fmla="*/ 2147483647 h 191"/>
              <a:gd name="T68" fmla="*/ 2147483647 w 171"/>
              <a:gd name="T69" fmla="*/ 2147483647 h 1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191"/>
              <a:gd name="T107" fmla="*/ 171 w 171"/>
              <a:gd name="T108" fmla="*/ 191 h 1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191">
                <a:moveTo>
                  <a:pt x="170" y="135"/>
                </a:moveTo>
                <a:lnTo>
                  <a:pt x="160" y="139"/>
                </a:lnTo>
                <a:lnTo>
                  <a:pt x="155" y="141"/>
                </a:lnTo>
                <a:lnTo>
                  <a:pt x="151" y="146"/>
                </a:lnTo>
                <a:lnTo>
                  <a:pt x="147" y="170"/>
                </a:lnTo>
                <a:lnTo>
                  <a:pt x="152" y="176"/>
                </a:lnTo>
                <a:lnTo>
                  <a:pt x="156" y="176"/>
                </a:lnTo>
                <a:lnTo>
                  <a:pt x="159" y="172"/>
                </a:lnTo>
                <a:lnTo>
                  <a:pt x="162" y="174"/>
                </a:lnTo>
                <a:lnTo>
                  <a:pt x="161" y="188"/>
                </a:lnTo>
                <a:lnTo>
                  <a:pt x="157" y="191"/>
                </a:lnTo>
                <a:lnTo>
                  <a:pt x="135" y="169"/>
                </a:lnTo>
                <a:lnTo>
                  <a:pt x="132" y="168"/>
                </a:lnTo>
                <a:lnTo>
                  <a:pt x="130" y="173"/>
                </a:lnTo>
                <a:lnTo>
                  <a:pt x="126" y="173"/>
                </a:lnTo>
                <a:lnTo>
                  <a:pt x="124" y="169"/>
                </a:lnTo>
                <a:lnTo>
                  <a:pt x="120" y="166"/>
                </a:lnTo>
                <a:lnTo>
                  <a:pt x="118" y="168"/>
                </a:lnTo>
                <a:lnTo>
                  <a:pt x="114" y="167"/>
                </a:lnTo>
                <a:lnTo>
                  <a:pt x="111" y="169"/>
                </a:lnTo>
                <a:lnTo>
                  <a:pt x="110" y="166"/>
                </a:lnTo>
                <a:lnTo>
                  <a:pt x="96" y="166"/>
                </a:lnTo>
                <a:lnTo>
                  <a:pt x="92" y="156"/>
                </a:lnTo>
                <a:lnTo>
                  <a:pt x="90" y="129"/>
                </a:lnTo>
                <a:lnTo>
                  <a:pt x="82" y="127"/>
                </a:lnTo>
                <a:lnTo>
                  <a:pt x="76" y="123"/>
                </a:lnTo>
                <a:lnTo>
                  <a:pt x="67" y="124"/>
                </a:lnTo>
                <a:lnTo>
                  <a:pt x="67" y="133"/>
                </a:lnTo>
                <a:lnTo>
                  <a:pt x="52" y="134"/>
                </a:lnTo>
                <a:lnTo>
                  <a:pt x="47" y="123"/>
                </a:lnTo>
                <a:lnTo>
                  <a:pt x="42" y="115"/>
                </a:lnTo>
                <a:lnTo>
                  <a:pt x="5" y="116"/>
                </a:lnTo>
                <a:lnTo>
                  <a:pt x="0" y="111"/>
                </a:lnTo>
                <a:lnTo>
                  <a:pt x="8" y="109"/>
                </a:lnTo>
                <a:lnTo>
                  <a:pt x="9" y="105"/>
                </a:lnTo>
                <a:lnTo>
                  <a:pt x="13" y="100"/>
                </a:lnTo>
                <a:lnTo>
                  <a:pt x="16" y="100"/>
                </a:lnTo>
                <a:lnTo>
                  <a:pt x="16" y="105"/>
                </a:lnTo>
                <a:lnTo>
                  <a:pt x="33" y="96"/>
                </a:lnTo>
                <a:lnTo>
                  <a:pt x="39" y="70"/>
                </a:lnTo>
                <a:lnTo>
                  <a:pt x="46" y="66"/>
                </a:lnTo>
                <a:lnTo>
                  <a:pt x="50" y="52"/>
                </a:lnTo>
                <a:lnTo>
                  <a:pt x="51" y="35"/>
                </a:lnTo>
                <a:lnTo>
                  <a:pt x="57" y="27"/>
                </a:lnTo>
                <a:lnTo>
                  <a:pt x="57" y="16"/>
                </a:lnTo>
                <a:lnTo>
                  <a:pt x="58" y="6"/>
                </a:lnTo>
                <a:lnTo>
                  <a:pt x="72" y="3"/>
                </a:lnTo>
                <a:lnTo>
                  <a:pt x="80" y="9"/>
                </a:lnTo>
                <a:lnTo>
                  <a:pt x="92" y="12"/>
                </a:lnTo>
                <a:lnTo>
                  <a:pt x="101" y="9"/>
                </a:lnTo>
                <a:lnTo>
                  <a:pt x="124" y="0"/>
                </a:lnTo>
                <a:lnTo>
                  <a:pt x="141" y="1"/>
                </a:lnTo>
                <a:lnTo>
                  <a:pt x="144" y="7"/>
                </a:lnTo>
                <a:lnTo>
                  <a:pt x="149" y="7"/>
                </a:lnTo>
                <a:lnTo>
                  <a:pt x="151" y="5"/>
                </a:lnTo>
                <a:lnTo>
                  <a:pt x="156" y="7"/>
                </a:lnTo>
                <a:lnTo>
                  <a:pt x="161" y="6"/>
                </a:lnTo>
                <a:lnTo>
                  <a:pt x="168" y="16"/>
                </a:lnTo>
                <a:lnTo>
                  <a:pt x="171" y="26"/>
                </a:lnTo>
                <a:lnTo>
                  <a:pt x="169" y="35"/>
                </a:lnTo>
                <a:lnTo>
                  <a:pt x="159" y="52"/>
                </a:lnTo>
                <a:lnTo>
                  <a:pt x="156" y="65"/>
                </a:lnTo>
                <a:lnTo>
                  <a:pt x="156" y="75"/>
                </a:lnTo>
                <a:lnTo>
                  <a:pt x="157" y="84"/>
                </a:lnTo>
                <a:lnTo>
                  <a:pt x="160" y="88"/>
                </a:lnTo>
                <a:lnTo>
                  <a:pt x="160" y="96"/>
                </a:lnTo>
                <a:lnTo>
                  <a:pt x="159" y="101"/>
                </a:lnTo>
                <a:lnTo>
                  <a:pt x="159" y="103"/>
                </a:lnTo>
                <a:lnTo>
                  <a:pt x="160" y="115"/>
                </a:lnTo>
                <a:lnTo>
                  <a:pt x="168" y="127"/>
                </a:lnTo>
                <a:lnTo>
                  <a:pt x="170" y="13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36" name="Freeform 437">
            <a:extLst>
              <a:ext uri="{C183D7F6-B498-43B3-948B-1728B52AA6E4}">
                <adec:decorative xmlns:adec="http://schemas.microsoft.com/office/drawing/2017/decorative" val="1"/>
              </a:ext>
            </a:extLst>
          </p:cNvPr>
          <p:cNvSpPr>
            <a:spLocks/>
          </p:cNvSpPr>
          <p:nvPr/>
        </p:nvSpPr>
        <p:spPr bwMode="gray">
          <a:xfrm>
            <a:off x="7571066" y="5261607"/>
            <a:ext cx="311565" cy="313392"/>
          </a:xfrm>
          <a:custGeom>
            <a:avLst/>
            <a:gdLst>
              <a:gd name="T0" fmla="*/ 2147483647 w 128"/>
              <a:gd name="T1" fmla="*/ 2147483647 h 129"/>
              <a:gd name="T2" fmla="*/ 2147483647 w 128"/>
              <a:gd name="T3" fmla="*/ 2147483647 h 129"/>
              <a:gd name="T4" fmla="*/ 2147483647 w 128"/>
              <a:gd name="T5" fmla="*/ 2147483647 h 129"/>
              <a:gd name="T6" fmla="*/ 2147483647 w 128"/>
              <a:gd name="T7" fmla="*/ 2147483647 h 129"/>
              <a:gd name="T8" fmla="*/ 2147483647 w 128"/>
              <a:gd name="T9" fmla="*/ 2147483647 h 129"/>
              <a:gd name="T10" fmla="*/ 2147483647 w 128"/>
              <a:gd name="T11" fmla="*/ 2147483647 h 129"/>
              <a:gd name="T12" fmla="*/ 2147483647 w 128"/>
              <a:gd name="T13" fmla="*/ 2147483647 h 129"/>
              <a:gd name="T14" fmla="*/ 2147483647 w 128"/>
              <a:gd name="T15" fmla="*/ 2147483647 h 129"/>
              <a:gd name="T16" fmla="*/ 2147483647 w 128"/>
              <a:gd name="T17" fmla="*/ 2147483647 h 129"/>
              <a:gd name="T18" fmla="*/ 2147483647 w 128"/>
              <a:gd name="T19" fmla="*/ 2147483647 h 129"/>
              <a:gd name="T20" fmla="*/ 0 w 128"/>
              <a:gd name="T21" fmla="*/ 2147483647 h 129"/>
              <a:gd name="T22" fmla="*/ 2147483647 w 128"/>
              <a:gd name="T23" fmla="*/ 0 h 129"/>
              <a:gd name="T24" fmla="*/ 2147483647 w 128"/>
              <a:gd name="T25" fmla="*/ 0 h 129"/>
              <a:gd name="T26" fmla="*/ 2147483647 w 128"/>
              <a:gd name="T27" fmla="*/ 2147483647 h 129"/>
              <a:gd name="T28" fmla="*/ 2147483647 w 128"/>
              <a:gd name="T29" fmla="*/ 0 h 129"/>
              <a:gd name="T30" fmla="*/ 2147483647 w 128"/>
              <a:gd name="T31" fmla="*/ 2147483647 h 129"/>
              <a:gd name="T32" fmla="*/ 2147483647 w 128"/>
              <a:gd name="T33" fmla="*/ 2147483647 h 129"/>
              <a:gd name="T34" fmla="*/ 2147483647 w 128"/>
              <a:gd name="T35" fmla="*/ 2147483647 h 129"/>
              <a:gd name="T36" fmla="*/ 2147483647 w 128"/>
              <a:gd name="T37" fmla="*/ 2147483647 h 129"/>
              <a:gd name="T38" fmla="*/ 2147483647 w 128"/>
              <a:gd name="T39" fmla="*/ 2147483647 h 129"/>
              <a:gd name="T40" fmla="*/ 2147483647 w 128"/>
              <a:gd name="T41" fmla="*/ 2147483647 h 129"/>
              <a:gd name="T42" fmla="*/ 2147483647 w 128"/>
              <a:gd name="T43" fmla="*/ 2147483647 h 129"/>
              <a:gd name="T44" fmla="*/ 2147483647 w 128"/>
              <a:gd name="T45" fmla="*/ 2147483647 h 129"/>
              <a:gd name="T46" fmla="*/ 2147483647 w 128"/>
              <a:gd name="T47" fmla="*/ 2147483647 h 129"/>
              <a:gd name="T48" fmla="*/ 2147483647 w 128"/>
              <a:gd name="T49" fmla="*/ 2147483647 h 129"/>
              <a:gd name="T50" fmla="*/ 2147483647 w 128"/>
              <a:gd name="T51" fmla="*/ 2147483647 h 129"/>
              <a:gd name="T52" fmla="*/ 2147483647 w 128"/>
              <a:gd name="T53" fmla="*/ 2147483647 h 129"/>
              <a:gd name="T54" fmla="*/ 2147483647 w 128"/>
              <a:gd name="T55" fmla="*/ 2147483647 h 129"/>
              <a:gd name="T56" fmla="*/ 2147483647 w 128"/>
              <a:gd name="T57" fmla="*/ 2147483647 h 129"/>
              <a:gd name="T58" fmla="*/ 2147483647 w 128"/>
              <a:gd name="T59" fmla="*/ 2147483647 h 129"/>
              <a:gd name="T60" fmla="*/ 2147483647 w 128"/>
              <a:gd name="T61" fmla="*/ 2147483647 h 129"/>
              <a:gd name="T62" fmla="*/ 2147483647 w 128"/>
              <a:gd name="T63" fmla="*/ 2147483647 h 129"/>
              <a:gd name="T64" fmla="*/ 2147483647 w 128"/>
              <a:gd name="T65" fmla="*/ 2147483647 h 129"/>
              <a:gd name="T66" fmla="*/ 2147483647 w 128"/>
              <a:gd name="T67" fmla="*/ 2147483647 h 129"/>
              <a:gd name="T68" fmla="*/ 2147483647 w 128"/>
              <a:gd name="T69" fmla="*/ 2147483647 h 129"/>
              <a:gd name="T70" fmla="*/ 2147483647 w 128"/>
              <a:gd name="T71" fmla="*/ 2147483647 h 129"/>
              <a:gd name="T72" fmla="*/ 2147483647 w 128"/>
              <a:gd name="T73" fmla="*/ 2147483647 h 129"/>
              <a:gd name="T74" fmla="*/ 2147483647 w 128"/>
              <a:gd name="T75" fmla="*/ 2147483647 h 1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8"/>
              <a:gd name="T115" fmla="*/ 0 h 129"/>
              <a:gd name="T116" fmla="*/ 128 w 128"/>
              <a:gd name="T117" fmla="*/ 129 h 12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8" h="129">
                <a:moveTo>
                  <a:pt x="41" y="126"/>
                </a:moveTo>
                <a:lnTo>
                  <a:pt x="36" y="119"/>
                </a:lnTo>
                <a:lnTo>
                  <a:pt x="32" y="110"/>
                </a:lnTo>
                <a:lnTo>
                  <a:pt x="28" y="94"/>
                </a:lnTo>
                <a:lnTo>
                  <a:pt x="25" y="81"/>
                </a:lnTo>
                <a:lnTo>
                  <a:pt x="21" y="61"/>
                </a:lnTo>
                <a:lnTo>
                  <a:pt x="20" y="54"/>
                </a:lnTo>
                <a:lnTo>
                  <a:pt x="6" y="26"/>
                </a:lnTo>
                <a:lnTo>
                  <a:pt x="6" y="22"/>
                </a:lnTo>
                <a:lnTo>
                  <a:pt x="2" y="16"/>
                </a:lnTo>
                <a:lnTo>
                  <a:pt x="0" y="3"/>
                </a:lnTo>
                <a:lnTo>
                  <a:pt x="7" y="0"/>
                </a:lnTo>
                <a:lnTo>
                  <a:pt x="17" y="0"/>
                </a:lnTo>
                <a:lnTo>
                  <a:pt x="21" y="4"/>
                </a:lnTo>
                <a:lnTo>
                  <a:pt x="30" y="0"/>
                </a:lnTo>
                <a:lnTo>
                  <a:pt x="58" y="1"/>
                </a:lnTo>
                <a:lnTo>
                  <a:pt x="66" y="7"/>
                </a:lnTo>
                <a:lnTo>
                  <a:pt x="74" y="9"/>
                </a:lnTo>
                <a:lnTo>
                  <a:pt x="85" y="7"/>
                </a:lnTo>
                <a:lnTo>
                  <a:pt x="95" y="7"/>
                </a:lnTo>
                <a:lnTo>
                  <a:pt x="102" y="1"/>
                </a:lnTo>
                <a:lnTo>
                  <a:pt x="108" y="3"/>
                </a:lnTo>
                <a:lnTo>
                  <a:pt x="119" y="4"/>
                </a:lnTo>
                <a:lnTo>
                  <a:pt x="125" y="6"/>
                </a:lnTo>
                <a:lnTo>
                  <a:pt x="128" y="9"/>
                </a:lnTo>
                <a:lnTo>
                  <a:pt x="121" y="8"/>
                </a:lnTo>
                <a:lnTo>
                  <a:pt x="111" y="13"/>
                </a:lnTo>
                <a:lnTo>
                  <a:pt x="103" y="10"/>
                </a:lnTo>
                <a:lnTo>
                  <a:pt x="86" y="16"/>
                </a:lnTo>
                <a:lnTo>
                  <a:pt x="85" y="49"/>
                </a:lnTo>
                <a:lnTo>
                  <a:pt x="76" y="51"/>
                </a:lnTo>
                <a:lnTo>
                  <a:pt x="74" y="126"/>
                </a:lnTo>
                <a:lnTo>
                  <a:pt x="63" y="129"/>
                </a:lnTo>
                <a:lnTo>
                  <a:pt x="57" y="127"/>
                </a:lnTo>
                <a:lnTo>
                  <a:pt x="52" y="124"/>
                </a:lnTo>
                <a:lnTo>
                  <a:pt x="50" y="121"/>
                </a:lnTo>
                <a:lnTo>
                  <a:pt x="46" y="121"/>
                </a:lnTo>
                <a:lnTo>
                  <a:pt x="41" y="12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37" name="Freeform 438">
            <a:extLst>
              <a:ext uri="{C183D7F6-B498-43B3-948B-1728B52AA6E4}">
                <adec:decorative xmlns:adec="http://schemas.microsoft.com/office/drawing/2017/decorative" val="1"/>
              </a:ext>
            </a:extLst>
          </p:cNvPr>
          <p:cNvSpPr>
            <a:spLocks/>
          </p:cNvSpPr>
          <p:nvPr/>
        </p:nvSpPr>
        <p:spPr bwMode="gray">
          <a:xfrm>
            <a:off x="8268825" y="5129162"/>
            <a:ext cx="160447" cy="360028"/>
          </a:xfrm>
          <a:custGeom>
            <a:avLst/>
            <a:gdLst>
              <a:gd name="T0" fmla="*/ 2147483647 w 66"/>
              <a:gd name="T1" fmla="*/ 2147483647 h 148"/>
              <a:gd name="T2" fmla="*/ 2147483647 w 66"/>
              <a:gd name="T3" fmla="*/ 0 h 148"/>
              <a:gd name="T4" fmla="*/ 2147483647 w 66"/>
              <a:gd name="T5" fmla="*/ 2147483647 h 148"/>
              <a:gd name="T6" fmla="*/ 2147483647 w 66"/>
              <a:gd name="T7" fmla="*/ 2147483647 h 148"/>
              <a:gd name="T8" fmla="*/ 2147483647 w 66"/>
              <a:gd name="T9" fmla="*/ 2147483647 h 148"/>
              <a:gd name="T10" fmla="*/ 2147483647 w 66"/>
              <a:gd name="T11" fmla="*/ 2147483647 h 148"/>
              <a:gd name="T12" fmla="*/ 2147483647 w 66"/>
              <a:gd name="T13" fmla="*/ 2147483647 h 148"/>
              <a:gd name="T14" fmla="*/ 2147483647 w 66"/>
              <a:gd name="T15" fmla="*/ 2147483647 h 148"/>
              <a:gd name="T16" fmla="*/ 2147483647 w 66"/>
              <a:gd name="T17" fmla="*/ 2147483647 h 148"/>
              <a:gd name="T18" fmla="*/ 2147483647 w 66"/>
              <a:gd name="T19" fmla="*/ 2147483647 h 148"/>
              <a:gd name="T20" fmla="*/ 2147483647 w 66"/>
              <a:gd name="T21" fmla="*/ 2147483647 h 148"/>
              <a:gd name="T22" fmla="*/ 2147483647 w 66"/>
              <a:gd name="T23" fmla="*/ 2147483647 h 148"/>
              <a:gd name="T24" fmla="*/ 2147483647 w 66"/>
              <a:gd name="T25" fmla="*/ 2147483647 h 148"/>
              <a:gd name="T26" fmla="*/ 2147483647 w 66"/>
              <a:gd name="T27" fmla="*/ 2147483647 h 148"/>
              <a:gd name="T28" fmla="*/ 2147483647 w 66"/>
              <a:gd name="T29" fmla="*/ 2147483647 h 148"/>
              <a:gd name="T30" fmla="*/ 2147483647 w 66"/>
              <a:gd name="T31" fmla="*/ 2147483647 h 148"/>
              <a:gd name="T32" fmla="*/ 2147483647 w 66"/>
              <a:gd name="T33" fmla="*/ 2147483647 h 148"/>
              <a:gd name="T34" fmla="*/ 2147483647 w 66"/>
              <a:gd name="T35" fmla="*/ 2147483647 h 148"/>
              <a:gd name="T36" fmla="*/ 2147483647 w 66"/>
              <a:gd name="T37" fmla="*/ 2147483647 h 148"/>
              <a:gd name="T38" fmla="*/ 0 w 66"/>
              <a:gd name="T39" fmla="*/ 2147483647 h 148"/>
              <a:gd name="T40" fmla="*/ 0 w 66"/>
              <a:gd name="T41" fmla="*/ 2147483647 h 148"/>
              <a:gd name="T42" fmla="*/ 2147483647 w 66"/>
              <a:gd name="T43" fmla="*/ 2147483647 h 148"/>
              <a:gd name="T44" fmla="*/ 2147483647 w 66"/>
              <a:gd name="T45" fmla="*/ 2147483647 h 148"/>
              <a:gd name="T46" fmla="*/ 2147483647 w 66"/>
              <a:gd name="T47" fmla="*/ 2147483647 h 148"/>
              <a:gd name="T48" fmla="*/ 2147483647 w 66"/>
              <a:gd name="T49" fmla="*/ 2147483647 h 148"/>
              <a:gd name="T50" fmla="*/ 2147483647 w 66"/>
              <a:gd name="T51" fmla="*/ 2147483647 h 148"/>
              <a:gd name="T52" fmla="*/ 2147483647 w 66"/>
              <a:gd name="T53" fmla="*/ 2147483647 h 148"/>
              <a:gd name="T54" fmla="*/ 2147483647 w 66"/>
              <a:gd name="T55" fmla="*/ 2147483647 h 148"/>
              <a:gd name="T56" fmla="*/ 2147483647 w 66"/>
              <a:gd name="T57" fmla="*/ 2147483647 h 148"/>
              <a:gd name="T58" fmla="*/ 2147483647 w 66"/>
              <a:gd name="T59" fmla="*/ 2147483647 h 148"/>
              <a:gd name="T60" fmla="*/ 2147483647 w 66"/>
              <a:gd name="T61" fmla="*/ 2147483647 h 148"/>
              <a:gd name="T62" fmla="*/ 2147483647 w 66"/>
              <a:gd name="T63" fmla="*/ 2147483647 h 148"/>
              <a:gd name="T64" fmla="*/ 2147483647 w 66"/>
              <a:gd name="T65" fmla="*/ 2147483647 h 148"/>
              <a:gd name="T66" fmla="*/ 2147483647 w 66"/>
              <a:gd name="T67" fmla="*/ 2147483647 h 148"/>
              <a:gd name="T68" fmla="*/ 2147483647 w 66"/>
              <a:gd name="T69" fmla="*/ 2147483647 h 148"/>
              <a:gd name="T70" fmla="*/ 2147483647 w 66"/>
              <a:gd name="T71" fmla="*/ 2147483647 h 148"/>
              <a:gd name="T72" fmla="*/ 2147483647 w 66"/>
              <a:gd name="T73" fmla="*/ 2147483647 h 1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6"/>
              <a:gd name="T112" fmla="*/ 0 h 148"/>
              <a:gd name="T113" fmla="*/ 66 w 66"/>
              <a:gd name="T114" fmla="*/ 148 h 1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6" h="148">
                <a:moveTo>
                  <a:pt x="55" y="1"/>
                </a:moveTo>
                <a:lnTo>
                  <a:pt x="58" y="0"/>
                </a:lnTo>
                <a:lnTo>
                  <a:pt x="60" y="4"/>
                </a:lnTo>
                <a:lnTo>
                  <a:pt x="61" y="15"/>
                </a:lnTo>
                <a:lnTo>
                  <a:pt x="66" y="34"/>
                </a:lnTo>
                <a:lnTo>
                  <a:pt x="65" y="41"/>
                </a:lnTo>
                <a:lnTo>
                  <a:pt x="60" y="42"/>
                </a:lnTo>
                <a:lnTo>
                  <a:pt x="60" y="56"/>
                </a:lnTo>
                <a:lnTo>
                  <a:pt x="58" y="59"/>
                </a:lnTo>
                <a:lnTo>
                  <a:pt x="51" y="85"/>
                </a:lnTo>
                <a:lnTo>
                  <a:pt x="47" y="100"/>
                </a:lnTo>
                <a:lnTo>
                  <a:pt x="43" y="112"/>
                </a:lnTo>
                <a:lnTo>
                  <a:pt x="39" y="133"/>
                </a:lnTo>
                <a:lnTo>
                  <a:pt x="33" y="142"/>
                </a:lnTo>
                <a:lnTo>
                  <a:pt x="26" y="143"/>
                </a:lnTo>
                <a:lnTo>
                  <a:pt x="19" y="148"/>
                </a:lnTo>
                <a:lnTo>
                  <a:pt x="12" y="145"/>
                </a:lnTo>
                <a:lnTo>
                  <a:pt x="7" y="138"/>
                </a:lnTo>
                <a:lnTo>
                  <a:pt x="5" y="123"/>
                </a:lnTo>
                <a:lnTo>
                  <a:pt x="0" y="117"/>
                </a:lnTo>
                <a:lnTo>
                  <a:pt x="0" y="106"/>
                </a:lnTo>
                <a:lnTo>
                  <a:pt x="8" y="94"/>
                </a:lnTo>
                <a:lnTo>
                  <a:pt x="10" y="75"/>
                </a:lnTo>
                <a:lnTo>
                  <a:pt x="7" y="69"/>
                </a:lnTo>
                <a:lnTo>
                  <a:pt x="9" y="52"/>
                </a:lnTo>
                <a:lnTo>
                  <a:pt x="12" y="47"/>
                </a:lnTo>
                <a:lnTo>
                  <a:pt x="17" y="45"/>
                </a:lnTo>
                <a:lnTo>
                  <a:pt x="19" y="42"/>
                </a:lnTo>
                <a:lnTo>
                  <a:pt x="24" y="42"/>
                </a:lnTo>
                <a:lnTo>
                  <a:pt x="30" y="37"/>
                </a:lnTo>
                <a:lnTo>
                  <a:pt x="36" y="35"/>
                </a:lnTo>
                <a:lnTo>
                  <a:pt x="39" y="30"/>
                </a:lnTo>
                <a:lnTo>
                  <a:pt x="44" y="26"/>
                </a:lnTo>
                <a:lnTo>
                  <a:pt x="44" y="20"/>
                </a:lnTo>
                <a:lnTo>
                  <a:pt x="48" y="18"/>
                </a:lnTo>
                <a:lnTo>
                  <a:pt x="53" y="8"/>
                </a:lnTo>
                <a:lnTo>
                  <a:pt x="55"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38" name="Freeform 439">
            <a:extLst>
              <a:ext uri="{C183D7F6-B498-43B3-948B-1728B52AA6E4}">
                <adec:decorative xmlns:adec="http://schemas.microsoft.com/office/drawing/2017/decorative" val="1"/>
              </a:ext>
            </a:extLst>
          </p:cNvPr>
          <p:cNvSpPr>
            <a:spLocks/>
          </p:cNvSpPr>
          <p:nvPr/>
        </p:nvSpPr>
        <p:spPr bwMode="gray">
          <a:xfrm>
            <a:off x="8541211" y="5360475"/>
            <a:ext cx="16791" cy="9327"/>
          </a:xfrm>
          <a:custGeom>
            <a:avLst/>
            <a:gdLst>
              <a:gd name="T0" fmla="*/ 0 w 7"/>
              <a:gd name="T1" fmla="*/ 2147483647 h 4"/>
              <a:gd name="T2" fmla="*/ 2147483647 w 7"/>
              <a:gd name="T3" fmla="*/ 0 h 4"/>
              <a:gd name="T4" fmla="*/ 2147483647 w 7"/>
              <a:gd name="T5" fmla="*/ 0 h 4"/>
              <a:gd name="T6" fmla="*/ 2147483647 w 7"/>
              <a:gd name="T7" fmla="*/ 2147483647 h 4"/>
              <a:gd name="T8" fmla="*/ 2147483647 w 7"/>
              <a:gd name="T9" fmla="*/ 2147483647 h 4"/>
              <a:gd name="T10" fmla="*/ 2147483647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2"/>
                </a:moveTo>
                <a:lnTo>
                  <a:pt x="1" y="0"/>
                </a:lnTo>
                <a:lnTo>
                  <a:pt x="5" y="0"/>
                </a:lnTo>
                <a:lnTo>
                  <a:pt x="7" y="2"/>
                </a:lnTo>
                <a:lnTo>
                  <a:pt x="4" y="4"/>
                </a:lnTo>
                <a:lnTo>
                  <a:pt x="1"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39" name="Freeform 440">
            <a:extLst>
              <a:ext uri="{C183D7F6-B498-43B3-948B-1728B52AA6E4}">
                <adec:decorative xmlns:adec="http://schemas.microsoft.com/office/drawing/2017/decorative" val="1"/>
              </a:ext>
            </a:extLst>
          </p:cNvPr>
          <p:cNvSpPr>
            <a:spLocks/>
          </p:cNvSpPr>
          <p:nvPr/>
        </p:nvSpPr>
        <p:spPr bwMode="gray">
          <a:xfrm>
            <a:off x="8535614" y="4944483"/>
            <a:ext cx="7463" cy="746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2"/>
                </a:moveTo>
                <a:lnTo>
                  <a:pt x="1" y="0"/>
                </a:lnTo>
                <a:lnTo>
                  <a:pt x="3" y="2"/>
                </a:lnTo>
                <a:lnTo>
                  <a:pt x="2"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40" name="Freeform 441">
            <a:extLst>
              <a:ext uri="{C183D7F6-B498-43B3-948B-1728B52AA6E4}">
                <adec:decorative xmlns:adec="http://schemas.microsoft.com/office/drawing/2017/decorative" val="1"/>
              </a:ext>
            </a:extLst>
          </p:cNvPr>
          <p:cNvSpPr>
            <a:spLocks/>
          </p:cNvSpPr>
          <p:nvPr/>
        </p:nvSpPr>
        <p:spPr bwMode="gray">
          <a:xfrm>
            <a:off x="8059870" y="4718767"/>
            <a:ext cx="177239" cy="225717"/>
          </a:xfrm>
          <a:custGeom>
            <a:avLst/>
            <a:gdLst>
              <a:gd name="T0" fmla="*/ 2147483647 w 73"/>
              <a:gd name="T1" fmla="*/ 2147483647 h 93"/>
              <a:gd name="T2" fmla="*/ 2147483647 w 73"/>
              <a:gd name="T3" fmla="*/ 2147483647 h 93"/>
              <a:gd name="T4" fmla="*/ 2147483647 w 73"/>
              <a:gd name="T5" fmla="*/ 2147483647 h 93"/>
              <a:gd name="T6" fmla="*/ 2147483647 w 73"/>
              <a:gd name="T7" fmla="*/ 2147483647 h 93"/>
              <a:gd name="T8" fmla="*/ 2147483647 w 73"/>
              <a:gd name="T9" fmla="*/ 2147483647 h 93"/>
              <a:gd name="T10" fmla="*/ 0 w 73"/>
              <a:gd name="T11" fmla="*/ 2147483647 h 93"/>
              <a:gd name="T12" fmla="*/ 2147483647 w 73"/>
              <a:gd name="T13" fmla="*/ 2147483647 h 93"/>
              <a:gd name="T14" fmla="*/ 2147483647 w 73"/>
              <a:gd name="T15" fmla="*/ 2147483647 h 93"/>
              <a:gd name="T16" fmla="*/ 2147483647 w 73"/>
              <a:gd name="T17" fmla="*/ 2147483647 h 93"/>
              <a:gd name="T18" fmla="*/ 2147483647 w 73"/>
              <a:gd name="T19" fmla="*/ 2147483647 h 93"/>
              <a:gd name="T20" fmla="*/ 0 w 73"/>
              <a:gd name="T21" fmla="*/ 2147483647 h 93"/>
              <a:gd name="T22" fmla="*/ 2147483647 w 73"/>
              <a:gd name="T23" fmla="*/ 0 h 93"/>
              <a:gd name="T24" fmla="*/ 2147483647 w 73"/>
              <a:gd name="T25" fmla="*/ 2147483647 h 93"/>
              <a:gd name="T26" fmla="*/ 2147483647 w 73"/>
              <a:gd name="T27" fmla="*/ 2147483647 h 93"/>
              <a:gd name="T28" fmla="*/ 2147483647 w 73"/>
              <a:gd name="T29" fmla="*/ 2147483647 h 93"/>
              <a:gd name="T30" fmla="*/ 2147483647 w 73"/>
              <a:gd name="T31" fmla="*/ 2147483647 h 93"/>
              <a:gd name="T32" fmla="*/ 2147483647 w 73"/>
              <a:gd name="T33" fmla="*/ 2147483647 h 93"/>
              <a:gd name="T34" fmla="*/ 2147483647 w 73"/>
              <a:gd name="T35" fmla="*/ 2147483647 h 93"/>
              <a:gd name="T36" fmla="*/ 2147483647 w 73"/>
              <a:gd name="T37" fmla="*/ 2147483647 h 93"/>
              <a:gd name="T38" fmla="*/ 2147483647 w 73"/>
              <a:gd name="T39" fmla="*/ 2147483647 h 93"/>
              <a:gd name="T40" fmla="*/ 2147483647 w 73"/>
              <a:gd name="T41" fmla="*/ 2147483647 h 93"/>
              <a:gd name="T42" fmla="*/ 2147483647 w 73"/>
              <a:gd name="T43" fmla="*/ 2147483647 h 93"/>
              <a:gd name="T44" fmla="*/ 2147483647 w 73"/>
              <a:gd name="T45" fmla="*/ 2147483647 h 93"/>
              <a:gd name="T46" fmla="*/ 2147483647 w 73"/>
              <a:gd name="T47" fmla="*/ 2147483647 h 93"/>
              <a:gd name="T48" fmla="*/ 2147483647 w 73"/>
              <a:gd name="T49" fmla="*/ 2147483647 h 93"/>
              <a:gd name="T50" fmla="*/ 2147483647 w 73"/>
              <a:gd name="T51" fmla="*/ 2147483647 h 9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93"/>
              <a:gd name="T80" fmla="*/ 73 w 73"/>
              <a:gd name="T81" fmla="*/ 93 h 9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93">
                <a:moveTo>
                  <a:pt x="50" y="93"/>
                </a:moveTo>
                <a:lnTo>
                  <a:pt x="33" y="84"/>
                </a:lnTo>
                <a:lnTo>
                  <a:pt x="34" y="78"/>
                </a:lnTo>
                <a:lnTo>
                  <a:pt x="33" y="73"/>
                </a:lnTo>
                <a:lnTo>
                  <a:pt x="14" y="65"/>
                </a:lnTo>
                <a:lnTo>
                  <a:pt x="0" y="55"/>
                </a:lnTo>
                <a:lnTo>
                  <a:pt x="1" y="39"/>
                </a:lnTo>
                <a:lnTo>
                  <a:pt x="10" y="32"/>
                </a:lnTo>
                <a:lnTo>
                  <a:pt x="10" y="23"/>
                </a:lnTo>
                <a:lnTo>
                  <a:pt x="2" y="9"/>
                </a:lnTo>
                <a:lnTo>
                  <a:pt x="0" y="2"/>
                </a:lnTo>
                <a:lnTo>
                  <a:pt x="17" y="0"/>
                </a:lnTo>
                <a:lnTo>
                  <a:pt x="23" y="1"/>
                </a:lnTo>
                <a:lnTo>
                  <a:pt x="38" y="9"/>
                </a:lnTo>
                <a:lnTo>
                  <a:pt x="48" y="11"/>
                </a:lnTo>
                <a:lnTo>
                  <a:pt x="57" y="5"/>
                </a:lnTo>
                <a:lnTo>
                  <a:pt x="73" y="6"/>
                </a:lnTo>
                <a:lnTo>
                  <a:pt x="67" y="12"/>
                </a:lnTo>
                <a:lnTo>
                  <a:pt x="67" y="55"/>
                </a:lnTo>
                <a:lnTo>
                  <a:pt x="72" y="59"/>
                </a:lnTo>
                <a:lnTo>
                  <a:pt x="67" y="66"/>
                </a:lnTo>
                <a:lnTo>
                  <a:pt x="63" y="68"/>
                </a:lnTo>
                <a:lnTo>
                  <a:pt x="63" y="72"/>
                </a:lnTo>
                <a:lnTo>
                  <a:pt x="56" y="74"/>
                </a:lnTo>
                <a:lnTo>
                  <a:pt x="54" y="83"/>
                </a:lnTo>
                <a:lnTo>
                  <a:pt x="50" y="9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41" name="Freeform 442">
            <a:extLst>
              <a:ext uri="{C183D7F6-B498-43B3-948B-1728B52AA6E4}">
                <adec:decorative xmlns:adec="http://schemas.microsoft.com/office/drawing/2017/decorative" val="1"/>
              </a:ext>
            </a:extLst>
          </p:cNvPr>
          <p:cNvSpPr>
            <a:spLocks/>
          </p:cNvSpPr>
          <p:nvPr/>
        </p:nvSpPr>
        <p:spPr bwMode="gray">
          <a:xfrm>
            <a:off x="8231511" y="4517300"/>
            <a:ext cx="42911" cy="48501"/>
          </a:xfrm>
          <a:custGeom>
            <a:avLst/>
            <a:gdLst>
              <a:gd name="T0" fmla="*/ 2147483647 w 17"/>
              <a:gd name="T1" fmla="*/ 2147483647 h 20"/>
              <a:gd name="T2" fmla="*/ 2147483647 w 17"/>
              <a:gd name="T3" fmla="*/ 2147483647 h 20"/>
              <a:gd name="T4" fmla="*/ 2147483647 w 17"/>
              <a:gd name="T5" fmla="*/ 0 h 20"/>
              <a:gd name="T6" fmla="*/ 2147483647 w 17"/>
              <a:gd name="T7" fmla="*/ 0 h 20"/>
              <a:gd name="T8" fmla="*/ 2147483647 w 17"/>
              <a:gd name="T9" fmla="*/ 2147483647 h 20"/>
              <a:gd name="T10" fmla="*/ 2147483647 w 17"/>
              <a:gd name="T11" fmla="*/ 2147483647 h 20"/>
              <a:gd name="T12" fmla="*/ 2147483647 w 17"/>
              <a:gd name="T13" fmla="*/ 2147483647 h 20"/>
              <a:gd name="T14" fmla="*/ 2147483647 w 17"/>
              <a:gd name="T15" fmla="*/ 2147483647 h 20"/>
              <a:gd name="T16" fmla="*/ 2147483647 w 17"/>
              <a:gd name="T17" fmla="*/ 2147483647 h 20"/>
              <a:gd name="T18" fmla="*/ 2147483647 w 17"/>
              <a:gd name="T19" fmla="*/ 2147483647 h 20"/>
              <a:gd name="T20" fmla="*/ 0 w 17"/>
              <a:gd name="T21" fmla="*/ 2147483647 h 20"/>
              <a:gd name="T22" fmla="*/ 2147483647 w 1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20"/>
              <a:gd name="T38" fmla="*/ 17 w 1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20">
                <a:moveTo>
                  <a:pt x="2" y="7"/>
                </a:moveTo>
                <a:lnTo>
                  <a:pt x="6" y="5"/>
                </a:lnTo>
                <a:lnTo>
                  <a:pt x="9" y="0"/>
                </a:lnTo>
                <a:lnTo>
                  <a:pt x="12" y="0"/>
                </a:lnTo>
                <a:lnTo>
                  <a:pt x="15" y="2"/>
                </a:lnTo>
                <a:lnTo>
                  <a:pt x="17" y="7"/>
                </a:lnTo>
                <a:lnTo>
                  <a:pt x="9" y="11"/>
                </a:lnTo>
                <a:lnTo>
                  <a:pt x="15" y="16"/>
                </a:lnTo>
                <a:lnTo>
                  <a:pt x="9" y="20"/>
                </a:lnTo>
                <a:lnTo>
                  <a:pt x="4" y="19"/>
                </a:lnTo>
                <a:lnTo>
                  <a:pt x="0" y="15"/>
                </a:lnTo>
                <a:lnTo>
                  <a:pt x="2" y="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42" name="Freeform 443">
            <a:extLst>
              <a:ext uri="{C183D7F6-B498-43B3-948B-1728B52AA6E4}">
                <adec:decorative xmlns:adec="http://schemas.microsoft.com/office/drawing/2017/decorative" val="1"/>
              </a:ext>
            </a:extLst>
          </p:cNvPr>
          <p:cNvSpPr>
            <a:spLocks/>
          </p:cNvSpPr>
          <p:nvPr/>
        </p:nvSpPr>
        <p:spPr bwMode="gray">
          <a:xfrm>
            <a:off x="8222183" y="4534089"/>
            <a:ext cx="222013" cy="328316"/>
          </a:xfrm>
          <a:custGeom>
            <a:avLst/>
            <a:gdLst>
              <a:gd name="T0" fmla="*/ 2147483647 w 91"/>
              <a:gd name="T1" fmla="*/ 2147483647 h 135"/>
              <a:gd name="T2" fmla="*/ 0 w 91"/>
              <a:gd name="T3" fmla="*/ 2147483647 h 135"/>
              <a:gd name="T4" fmla="*/ 0 w 91"/>
              <a:gd name="T5" fmla="*/ 2147483647 h 135"/>
              <a:gd name="T6" fmla="*/ 2147483647 w 91"/>
              <a:gd name="T7" fmla="*/ 2147483647 h 135"/>
              <a:gd name="T8" fmla="*/ 2147483647 w 91"/>
              <a:gd name="T9" fmla="*/ 2147483647 h 135"/>
              <a:gd name="T10" fmla="*/ 2147483647 w 91"/>
              <a:gd name="T11" fmla="*/ 2147483647 h 135"/>
              <a:gd name="T12" fmla="*/ 2147483647 w 91"/>
              <a:gd name="T13" fmla="*/ 2147483647 h 135"/>
              <a:gd name="T14" fmla="*/ 2147483647 w 91"/>
              <a:gd name="T15" fmla="*/ 2147483647 h 135"/>
              <a:gd name="T16" fmla="*/ 2147483647 w 91"/>
              <a:gd name="T17" fmla="*/ 2147483647 h 135"/>
              <a:gd name="T18" fmla="*/ 2147483647 w 91"/>
              <a:gd name="T19" fmla="*/ 2147483647 h 135"/>
              <a:gd name="T20" fmla="*/ 2147483647 w 91"/>
              <a:gd name="T21" fmla="*/ 2147483647 h 135"/>
              <a:gd name="T22" fmla="*/ 2147483647 w 91"/>
              <a:gd name="T23" fmla="*/ 2147483647 h 135"/>
              <a:gd name="T24" fmla="*/ 2147483647 w 91"/>
              <a:gd name="T25" fmla="*/ 2147483647 h 135"/>
              <a:gd name="T26" fmla="*/ 2147483647 w 91"/>
              <a:gd name="T27" fmla="*/ 2147483647 h 135"/>
              <a:gd name="T28" fmla="*/ 2147483647 w 91"/>
              <a:gd name="T29" fmla="*/ 2147483647 h 135"/>
              <a:gd name="T30" fmla="*/ 2147483647 w 91"/>
              <a:gd name="T31" fmla="*/ 2147483647 h 135"/>
              <a:gd name="T32" fmla="*/ 2147483647 w 91"/>
              <a:gd name="T33" fmla="*/ 2147483647 h 135"/>
              <a:gd name="T34" fmla="*/ 2147483647 w 91"/>
              <a:gd name="T35" fmla="*/ 2147483647 h 135"/>
              <a:gd name="T36" fmla="*/ 2147483647 w 91"/>
              <a:gd name="T37" fmla="*/ 2147483647 h 135"/>
              <a:gd name="T38" fmla="*/ 2147483647 w 91"/>
              <a:gd name="T39" fmla="*/ 2147483647 h 135"/>
              <a:gd name="T40" fmla="*/ 2147483647 w 91"/>
              <a:gd name="T41" fmla="*/ 2147483647 h 135"/>
              <a:gd name="T42" fmla="*/ 2147483647 w 91"/>
              <a:gd name="T43" fmla="*/ 2147483647 h 135"/>
              <a:gd name="T44" fmla="*/ 2147483647 w 91"/>
              <a:gd name="T45" fmla="*/ 2147483647 h 135"/>
              <a:gd name="T46" fmla="*/ 2147483647 w 91"/>
              <a:gd name="T47" fmla="*/ 0 h 135"/>
              <a:gd name="T48" fmla="*/ 2147483647 w 91"/>
              <a:gd name="T49" fmla="*/ 0 h 135"/>
              <a:gd name="T50" fmla="*/ 2147483647 w 91"/>
              <a:gd name="T51" fmla="*/ 2147483647 h 135"/>
              <a:gd name="T52" fmla="*/ 2147483647 w 91"/>
              <a:gd name="T53" fmla="*/ 2147483647 h 135"/>
              <a:gd name="T54" fmla="*/ 2147483647 w 91"/>
              <a:gd name="T55" fmla="*/ 2147483647 h 135"/>
              <a:gd name="T56" fmla="*/ 2147483647 w 91"/>
              <a:gd name="T57" fmla="*/ 2147483647 h 135"/>
              <a:gd name="T58" fmla="*/ 2147483647 w 91"/>
              <a:gd name="T59" fmla="*/ 2147483647 h 135"/>
              <a:gd name="T60" fmla="*/ 2147483647 w 91"/>
              <a:gd name="T61" fmla="*/ 2147483647 h 135"/>
              <a:gd name="T62" fmla="*/ 2147483647 w 91"/>
              <a:gd name="T63" fmla="*/ 2147483647 h 135"/>
              <a:gd name="T64" fmla="*/ 2147483647 w 91"/>
              <a:gd name="T65" fmla="*/ 2147483647 h 135"/>
              <a:gd name="T66" fmla="*/ 2147483647 w 91"/>
              <a:gd name="T67" fmla="*/ 2147483647 h 135"/>
              <a:gd name="T68" fmla="*/ 2147483647 w 91"/>
              <a:gd name="T69" fmla="*/ 2147483647 h 135"/>
              <a:gd name="T70" fmla="*/ 2147483647 w 91"/>
              <a:gd name="T71" fmla="*/ 2147483647 h 135"/>
              <a:gd name="T72" fmla="*/ 2147483647 w 91"/>
              <a:gd name="T73" fmla="*/ 2147483647 h 135"/>
              <a:gd name="T74" fmla="*/ 2147483647 w 91"/>
              <a:gd name="T75" fmla="*/ 2147483647 h 135"/>
              <a:gd name="T76" fmla="*/ 2147483647 w 91"/>
              <a:gd name="T77" fmla="*/ 2147483647 h 13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
              <a:gd name="T118" fmla="*/ 0 h 135"/>
              <a:gd name="T119" fmla="*/ 91 w 91"/>
              <a:gd name="T120" fmla="*/ 135 h 13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 h="135">
                <a:moveTo>
                  <a:pt x="5" y="135"/>
                </a:moveTo>
                <a:lnTo>
                  <a:pt x="0" y="131"/>
                </a:lnTo>
                <a:lnTo>
                  <a:pt x="0" y="88"/>
                </a:lnTo>
                <a:lnTo>
                  <a:pt x="6" y="82"/>
                </a:lnTo>
                <a:lnTo>
                  <a:pt x="13" y="77"/>
                </a:lnTo>
                <a:lnTo>
                  <a:pt x="32" y="72"/>
                </a:lnTo>
                <a:lnTo>
                  <a:pt x="63" y="47"/>
                </a:lnTo>
                <a:lnTo>
                  <a:pt x="66" y="39"/>
                </a:lnTo>
                <a:lnTo>
                  <a:pt x="57" y="40"/>
                </a:lnTo>
                <a:lnTo>
                  <a:pt x="35" y="36"/>
                </a:lnTo>
                <a:lnTo>
                  <a:pt x="25" y="31"/>
                </a:lnTo>
                <a:lnTo>
                  <a:pt x="20" y="30"/>
                </a:lnTo>
                <a:lnTo>
                  <a:pt x="14" y="22"/>
                </a:lnTo>
                <a:lnTo>
                  <a:pt x="13" y="13"/>
                </a:lnTo>
                <a:lnTo>
                  <a:pt x="19" y="9"/>
                </a:lnTo>
                <a:lnTo>
                  <a:pt x="27" y="17"/>
                </a:lnTo>
                <a:lnTo>
                  <a:pt x="32" y="18"/>
                </a:lnTo>
                <a:lnTo>
                  <a:pt x="37" y="16"/>
                </a:lnTo>
                <a:lnTo>
                  <a:pt x="50" y="13"/>
                </a:lnTo>
                <a:lnTo>
                  <a:pt x="57" y="10"/>
                </a:lnTo>
                <a:lnTo>
                  <a:pt x="66" y="10"/>
                </a:lnTo>
                <a:lnTo>
                  <a:pt x="68" y="8"/>
                </a:lnTo>
                <a:lnTo>
                  <a:pt x="81" y="4"/>
                </a:lnTo>
                <a:lnTo>
                  <a:pt x="86" y="0"/>
                </a:lnTo>
                <a:lnTo>
                  <a:pt x="89" y="0"/>
                </a:lnTo>
                <a:lnTo>
                  <a:pt x="91" y="4"/>
                </a:lnTo>
                <a:lnTo>
                  <a:pt x="90" y="21"/>
                </a:lnTo>
                <a:lnTo>
                  <a:pt x="87" y="34"/>
                </a:lnTo>
                <a:lnTo>
                  <a:pt x="75" y="51"/>
                </a:lnTo>
                <a:lnTo>
                  <a:pt x="73" y="56"/>
                </a:lnTo>
                <a:lnTo>
                  <a:pt x="70" y="64"/>
                </a:lnTo>
                <a:lnTo>
                  <a:pt x="66" y="71"/>
                </a:lnTo>
                <a:lnTo>
                  <a:pt x="56" y="85"/>
                </a:lnTo>
                <a:lnTo>
                  <a:pt x="49" y="94"/>
                </a:lnTo>
                <a:lnTo>
                  <a:pt x="40" y="99"/>
                </a:lnTo>
                <a:lnTo>
                  <a:pt x="29" y="108"/>
                </a:lnTo>
                <a:lnTo>
                  <a:pt x="19" y="117"/>
                </a:lnTo>
                <a:lnTo>
                  <a:pt x="14" y="124"/>
                </a:lnTo>
                <a:lnTo>
                  <a:pt x="5" y="13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43" name="Freeform 444">
            <a:extLst>
              <a:ext uri="{C183D7F6-B498-43B3-948B-1728B52AA6E4}">
                <adec:decorative xmlns:adec="http://schemas.microsoft.com/office/drawing/2017/decorative" val="1"/>
              </a:ext>
            </a:extLst>
          </p:cNvPr>
          <p:cNvSpPr>
            <a:spLocks/>
          </p:cNvSpPr>
          <p:nvPr/>
        </p:nvSpPr>
        <p:spPr bwMode="gray">
          <a:xfrm>
            <a:off x="8587853" y="5338090"/>
            <a:ext cx="11193" cy="14924"/>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2147483647 w 5"/>
              <a:gd name="T11" fmla="*/ 2147483647 h 6"/>
              <a:gd name="T12" fmla="*/ 2147483647 w 5"/>
              <a:gd name="T13" fmla="*/ 2147483647 h 6"/>
              <a:gd name="T14" fmla="*/ 0 w 5"/>
              <a:gd name="T15" fmla="*/ 2147483647 h 6"/>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6"/>
              <a:gd name="T26" fmla="*/ 5 w 5"/>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6">
                <a:moveTo>
                  <a:pt x="0" y="4"/>
                </a:moveTo>
                <a:lnTo>
                  <a:pt x="0" y="1"/>
                </a:lnTo>
                <a:lnTo>
                  <a:pt x="3" y="0"/>
                </a:lnTo>
                <a:lnTo>
                  <a:pt x="5" y="3"/>
                </a:lnTo>
                <a:lnTo>
                  <a:pt x="4" y="5"/>
                </a:lnTo>
                <a:lnTo>
                  <a:pt x="3" y="6"/>
                </a:lnTo>
                <a:lnTo>
                  <a:pt x="1" y="5"/>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44" name="Freeform 446">
            <a:extLst>
              <a:ext uri="{C183D7F6-B498-43B3-948B-1728B52AA6E4}">
                <adec:decorative xmlns:adec="http://schemas.microsoft.com/office/drawing/2017/decorative" val="1"/>
              </a:ext>
            </a:extLst>
          </p:cNvPr>
          <p:cNvSpPr>
            <a:spLocks/>
          </p:cNvSpPr>
          <p:nvPr/>
        </p:nvSpPr>
        <p:spPr bwMode="gray">
          <a:xfrm>
            <a:off x="10475905" y="4886656"/>
            <a:ext cx="225745" cy="199601"/>
          </a:xfrm>
          <a:custGeom>
            <a:avLst/>
            <a:gdLst>
              <a:gd name="T0" fmla="*/ 2147483647 w 93"/>
              <a:gd name="T1" fmla="*/ 0 h 82"/>
              <a:gd name="T2" fmla="*/ 2147483647 w 93"/>
              <a:gd name="T3" fmla="*/ 2147483647 h 82"/>
              <a:gd name="T4" fmla="*/ 2147483647 w 93"/>
              <a:gd name="T5" fmla="*/ 2147483647 h 82"/>
              <a:gd name="T6" fmla="*/ 2147483647 w 93"/>
              <a:gd name="T7" fmla="*/ 2147483647 h 82"/>
              <a:gd name="T8" fmla="*/ 2147483647 w 93"/>
              <a:gd name="T9" fmla="*/ 2147483647 h 82"/>
              <a:gd name="T10" fmla="*/ 2147483647 w 93"/>
              <a:gd name="T11" fmla="*/ 2147483647 h 82"/>
              <a:gd name="T12" fmla="*/ 2147483647 w 93"/>
              <a:gd name="T13" fmla="*/ 2147483647 h 82"/>
              <a:gd name="T14" fmla="*/ 2147483647 w 93"/>
              <a:gd name="T15" fmla="*/ 2147483647 h 82"/>
              <a:gd name="T16" fmla="*/ 2147483647 w 93"/>
              <a:gd name="T17" fmla="*/ 2147483647 h 82"/>
              <a:gd name="T18" fmla="*/ 2147483647 w 93"/>
              <a:gd name="T19" fmla="*/ 2147483647 h 82"/>
              <a:gd name="T20" fmla="*/ 2147483647 w 93"/>
              <a:gd name="T21" fmla="*/ 2147483647 h 82"/>
              <a:gd name="T22" fmla="*/ 2147483647 w 93"/>
              <a:gd name="T23" fmla="*/ 2147483647 h 82"/>
              <a:gd name="T24" fmla="*/ 2147483647 w 93"/>
              <a:gd name="T25" fmla="*/ 2147483647 h 82"/>
              <a:gd name="T26" fmla="*/ 2147483647 w 93"/>
              <a:gd name="T27" fmla="*/ 2147483647 h 82"/>
              <a:gd name="T28" fmla="*/ 2147483647 w 93"/>
              <a:gd name="T29" fmla="*/ 2147483647 h 82"/>
              <a:gd name="T30" fmla="*/ 2147483647 w 93"/>
              <a:gd name="T31" fmla="*/ 2147483647 h 82"/>
              <a:gd name="T32" fmla="*/ 2147483647 w 93"/>
              <a:gd name="T33" fmla="*/ 2147483647 h 82"/>
              <a:gd name="T34" fmla="*/ 2147483647 w 93"/>
              <a:gd name="T35" fmla="*/ 2147483647 h 82"/>
              <a:gd name="T36" fmla="*/ 2147483647 w 93"/>
              <a:gd name="T37" fmla="*/ 2147483647 h 82"/>
              <a:gd name="T38" fmla="*/ 2147483647 w 93"/>
              <a:gd name="T39" fmla="*/ 2147483647 h 82"/>
              <a:gd name="T40" fmla="*/ 2147483647 w 93"/>
              <a:gd name="T41" fmla="*/ 2147483647 h 82"/>
              <a:gd name="T42" fmla="*/ 2147483647 w 93"/>
              <a:gd name="T43" fmla="*/ 2147483647 h 82"/>
              <a:gd name="T44" fmla="*/ 2147483647 w 93"/>
              <a:gd name="T45" fmla="*/ 2147483647 h 82"/>
              <a:gd name="T46" fmla="*/ 2147483647 w 93"/>
              <a:gd name="T47" fmla="*/ 2147483647 h 82"/>
              <a:gd name="T48" fmla="*/ 2147483647 w 93"/>
              <a:gd name="T49" fmla="*/ 2147483647 h 82"/>
              <a:gd name="T50" fmla="*/ 2147483647 w 93"/>
              <a:gd name="T51" fmla="*/ 2147483647 h 82"/>
              <a:gd name="T52" fmla="*/ 2147483647 w 93"/>
              <a:gd name="T53" fmla="*/ 2147483647 h 82"/>
              <a:gd name="T54" fmla="*/ 2147483647 w 93"/>
              <a:gd name="T55" fmla="*/ 2147483647 h 82"/>
              <a:gd name="T56" fmla="*/ 2147483647 w 93"/>
              <a:gd name="T57" fmla="*/ 2147483647 h 82"/>
              <a:gd name="T58" fmla="*/ 2147483647 w 93"/>
              <a:gd name="T59" fmla="*/ 2147483647 h 82"/>
              <a:gd name="T60" fmla="*/ 2147483647 w 93"/>
              <a:gd name="T61" fmla="*/ 2147483647 h 82"/>
              <a:gd name="T62" fmla="*/ 2147483647 w 93"/>
              <a:gd name="T63" fmla="*/ 2147483647 h 82"/>
              <a:gd name="T64" fmla="*/ 2147483647 w 93"/>
              <a:gd name="T65" fmla="*/ 2147483647 h 82"/>
              <a:gd name="T66" fmla="*/ 2147483647 w 93"/>
              <a:gd name="T67" fmla="*/ 2147483647 h 82"/>
              <a:gd name="T68" fmla="*/ 2147483647 w 93"/>
              <a:gd name="T69" fmla="*/ 2147483647 h 82"/>
              <a:gd name="T70" fmla="*/ 2147483647 w 93"/>
              <a:gd name="T71" fmla="*/ 2147483647 h 82"/>
              <a:gd name="T72" fmla="*/ 2147483647 w 93"/>
              <a:gd name="T73" fmla="*/ 2147483647 h 82"/>
              <a:gd name="T74" fmla="*/ 2147483647 w 93"/>
              <a:gd name="T75" fmla="*/ 2147483647 h 82"/>
              <a:gd name="T76" fmla="*/ 0 w 93"/>
              <a:gd name="T77" fmla="*/ 2147483647 h 82"/>
              <a:gd name="T78" fmla="*/ 2147483647 w 93"/>
              <a:gd name="T79" fmla="*/ 2147483647 h 82"/>
              <a:gd name="T80" fmla="*/ 2147483647 w 93"/>
              <a:gd name="T81" fmla="*/ 0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3"/>
              <a:gd name="T124" fmla="*/ 0 h 82"/>
              <a:gd name="T125" fmla="*/ 93 w 93"/>
              <a:gd name="T126" fmla="*/ 82 h 8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3" h="82">
                <a:moveTo>
                  <a:pt x="3" y="0"/>
                </a:moveTo>
                <a:lnTo>
                  <a:pt x="12" y="4"/>
                </a:lnTo>
                <a:lnTo>
                  <a:pt x="26" y="10"/>
                </a:lnTo>
                <a:lnTo>
                  <a:pt x="32" y="12"/>
                </a:lnTo>
                <a:lnTo>
                  <a:pt x="40" y="19"/>
                </a:lnTo>
                <a:lnTo>
                  <a:pt x="46" y="22"/>
                </a:lnTo>
                <a:lnTo>
                  <a:pt x="47" y="30"/>
                </a:lnTo>
                <a:lnTo>
                  <a:pt x="62" y="37"/>
                </a:lnTo>
                <a:lnTo>
                  <a:pt x="65" y="39"/>
                </a:lnTo>
                <a:lnTo>
                  <a:pt x="64" y="43"/>
                </a:lnTo>
                <a:lnTo>
                  <a:pt x="59" y="44"/>
                </a:lnTo>
                <a:lnTo>
                  <a:pt x="59" y="47"/>
                </a:lnTo>
                <a:lnTo>
                  <a:pt x="63" y="54"/>
                </a:lnTo>
                <a:lnTo>
                  <a:pt x="69" y="54"/>
                </a:lnTo>
                <a:lnTo>
                  <a:pt x="69" y="59"/>
                </a:lnTo>
                <a:lnTo>
                  <a:pt x="73" y="67"/>
                </a:lnTo>
                <a:lnTo>
                  <a:pt x="80" y="69"/>
                </a:lnTo>
                <a:lnTo>
                  <a:pt x="91" y="77"/>
                </a:lnTo>
                <a:lnTo>
                  <a:pt x="93" y="81"/>
                </a:lnTo>
                <a:lnTo>
                  <a:pt x="90" y="82"/>
                </a:lnTo>
                <a:lnTo>
                  <a:pt x="83" y="79"/>
                </a:lnTo>
                <a:lnTo>
                  <a:pt x="75" y="77"/>
                </a:lnTo>
                <a:lnTo>
                  <a:pt x="66" y="77"/>
                </a:lnTo>
                <a:lnTo>
                  <a:pt x="61" y="73"/>
                </a:lnTo>
                <a:lnTo>
                  <a:pt x="59" y="67"/>
                </a:lnTo>
                <a:lnTo>
                  <a:pt x="54" y="64"/>
                </a:lnTo>
                <a:lnTo>
                  <a:pt x="51" y="57"/>
                </a:lnTo>
                <a:lnTo>
                  <a:pt x="46" y="56"/>
                </a:lnTo>
                <a:lnTo>
                  <a:pt x="36" y="51"/>
                </a:lnTo>
                <a:lnTo>
                  <a:pt x="30" y="52"/>
                </a:lnTo>
                <a:lnTo>
                  <a:pt x="31" y="58"/>
                </a:lnTo>
                <a:lnTo>
                  <a:pt x="23" y="58"/>
                </a:lnTo>
                <a:lnTo>
                  <a:pt x="22" y="60"/>
                </a:lnTo>
                <a:lnTo>
                  <a:pt x="27" y="65"/>
                </a:lnTo>
                <a:lnTo>
                  <a:pt x="23" y="68"/>
                </a:lnTo>
                <a:lnTo>
                  <a:pt x="6" y="68"/>
                </a:lnTo>
                <a:lnTo>
                  <a:pt x="4" y="47"/>
                </a:lnTo>
                <a:lnTo>
                  <a:pt x="2" y="43"/>
                </a:lnTo>
                <a:lnTo>
                  <a:pt x="0" y="39"/>
                </a:lnTo>
                <a:lnTo>
                  <a:pt x="4" y="35"/>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45" name="Freeform 447">
            <a:extLst>
              <a:ext uri="{C183D7F6-B498-43B3-948B-1728B52AA6E4}">
                <adec:decorative xmlns:adec="http://schemas.microsoft.com/office/drawing/2017/decorative" val="1"/>
              </a:ext>
            </a:extLst>
          </p:cNvPr>
          <p:cNvSpPr>
            <a:spLocks/>
          </p:cNvSpPr>
          <p:nvPr/>
        </p:nvSpPr>
        <p:spPr bwMode="gray">
          <a:xfrm>
            <a:off x="10645680" y="4922100"/>
            <a:ext cx="89552" cy="54097"/>
          </a:xfrm>
          <a:custGeom>
            <a:avLst/>
            <a:gdLst>
              <a:gd name="T0" fmla="*/ 2147483647 w 37"/>
              <a:gd name="T1" fmla="*/ 2147483647 h 22"/>
              <a:gd name="T2" fmla="*/ 2147483647 w 37"/>
              <a:gd name="T3" fmla="*/ 2147483647 h 22"/>
              <a:gd name="T4" fmla="*/ 2147483647 w 37"/>
              <a:gd name="T5" fmla="*/ 2147483647 h 22"/>
              <a:gd name="T6" fmla="*/ 2147483647 w 37"/>
              <a:gd name="T7" fmla="*/ 2147483647 h 22"/>
              <a:gd name="T8" fmla="*/ 2147483647 w 37"/>
              <a:gd name="T9" fmla="*/ 2147483647 h 22"/>
              <a:gd name="T10" fmla="*/ 2147483647 w 37"/>
              <a:gd name="T11" fmla="*/ 2147483647 h 22"/>
              <a:gd name="T12" fmla="*/ 2147483647 w 37"/>
              <a:gd name="T13" fmla="*/ 2147483647 h 22"/>
              <a:gd name="T14" fmla="*/ 2147483647 w 37"/>
              <a:gd name="T15" fmla="*/ 2147483647 h 22"/>
              <a:gd name="T16" fmla="*/ 0 w 37"/>
              <a:gd name="T17" fmla="*/ 2147483647 h 22"/>
              <a:gd name="T18" fmla="*/ 2147483647 w 37"/>
              <a:gd name="T19" fmla="*/ 2147483647 h 22"/>
              <a:gd name="T20" fmla="*/ 2147483647 w 37"/>
              <a:gd name="T21" fmla="*/ 2147483647 h 22"/>
              <a:gd name="T22" fmla="*/ 2147483647 w 37"/>
              <a:gd name="T23" fmla="*/ 2147483647 h 22"/>
              <a:gd name="T24" fmla="*/ 2147483647 w 37"/>
              <a:gd name="T25" fmla="*/ 2147483647 h 22"/>
              <a:gd name="T26" fmla="*/ 2147483647 w 37"/>
              <a:gd name="T27" fmla="*/ 2147483647 h 22"/>
              <a:gd name="T28" fmla="*/ 2147483647 w 37"/>
              <a:gd name="T29" fmla="*/ 2147483647 h 22"/>
              <a:gd name="T30" fmla="*/ 2147483647 w 37"/>
              <a:gd name="T31" fmla="*/ 2147483647 h 22"/>
              <a:gd name="T32" fmla="*/ 2147483647 w 37"/>
              <a:gd name="T33" fmla="*/ 0 h 22"/>
              <a:gd name="T34" fmla="*/ 2147483647 w 37"/>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22"/>
              <a:gd name="T56" fmla="*/ 37 w 37"/>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22">
                <a:moveTo>
                  <a:pt x="31" y="2"/>
                </a:moveTo>
                <a:lnTo>
                  <a:pt x="31" y="7"/>
                </a:lnTo>
                <a:lnTo>
                  <a:pt x="22" y="15"/>
                </a:lnTo>
                <a:lnTo>
                  <a:pt x="13" y="15"/>
                </a:lnTo>
                <a:lnTo>
                  <a:pt x="11" y="15"/>
                </a:lnTo>
                <a:lnTo>
                  <a:pt x="6" y="14"/>
                </a:lnTo>
                <a:lnTo>
                  <a:pt x="4" y="13"/>
                </a:lnTo>
                <a:lnTo>
                  <a:pt x="2" y="13"/>
                </a:lnTo>
                <a:lnTo>
                  <a:pt x="0" y="13"/>
                </a:lnTo>
                <a:lnTo>
                  <a:pt x="1" y="17"/>
                </a:lnTo>
                <a:lnTo>
                  <a:pt x="8" y="22"/>
                </a:lnTo>
                <a:lnTo>
                  <a:pt x="18" y="21"/>
                </a:lnTo>
                <a:lnTo>
                  <a:pt x="34" y="14"/>
                </a:lnTo>
                <a:lnTo>
                  <a:pt x="36" y="15"/>
                </a:lnTo>
                <a:lnTo>
                  <a:pt x="36" y="6"/>
                </a:lnTo>
                <a:lnTo>
                  <a:pt x="37" y="4"/>
                </a:lnTo>
                <a:lnTo>
                  <a:pt x="34" y="0"/>
                </a:lnTo>
                <a:lnTo>
                  <a:pt x="31"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46" name="Freeform 448">
            <a:extLst>
              <a:ext uri="{C183D7F6-B498-43B3-948B-1728B52AA6E4}">
                <adec:decorative xmlns:adec="http://schemas.microsoft.com/office/drawing/2017/decorative" val="1"/>
              </a:ext>
            </a:extLst>
          </p:cNvPr>
          <p:cNvSpPr>
            <a:spLocks/>
          </p:cNvSpPr>
          <p:nvPr/>
        </p:nvSpPr>
        <p:spPr bwMode="gray">
          <a:xfrm>
            <a:off x="10684859" y="4879194"/>
            <a:ext cx="67164" cy="57828"/>
          </a:xfrm>
          <a:custGeom>
            <a:avLst/>
            <a:gdLst>
              <a:gd name="T0" fmla="*/ 2147483647 w 28"/>
              <a:gd name="T1" fmla="*/ 0 h 24"/>
              <a:gd name="T2" fmla="*/ 2147483647 w 28"/>
              <a:gd name="T3" fmla="*/ 2147483647 h 24"/>
              <a:gd name="T4" fmla="*/ 2147483647 w 28"/>
              <a:gd name="T5" fmla="*/ 2147483647 h 24"/>
              <a:gd name="T6" fmla="*/ 2147483647 w 28"/>
              <a:gd name="T7" fmla="*/ 2147483647 h 24"/>
              <a:gd name="T8" fmla="*/ 2147483647 w 28"/>
              <a:gd name="T9" fmla="*/ 2147483647 h 24"/>
              <a:gd name="T10" fmla="*/ 2147483647 w 28"/>
              <a:gd name="T11" fmla="*/ 2147483647 h 24"/>
              <a:gd name="T12" fmla="*/ 2147483647 w 28"/>
              <a:gd name="T13" fmla="*/ 2147483647 h 24"/>
              <a:gd name="T14" fmla="*/ 2147483647 w 28"/>
              <a:gd name="T15" fmla="*/ 2147483647 h 24"/>
              <a:gd name="T16" fmla="*/ 2147483647 w 28"/>
              <a:gd name="T17" fmla="*/ 2147483647 h 24"/>
              <a:gd name="T18" fmla="*/ 2147483647 w 28"/>
              <a:gd name="T19" fmla="*/ 2147483647 h 24"/>
              <a:gd name="T20" fmla="*/ 2147483647 w 28"/>
              <a:gd name="T21" fmla="*/ 2147483647 h 24"/>
              <a:gd name="T22" fmla="*/ 2147483647 w 28"/>
              <a:gd name="T23" fmla="*/ 2147483647 h 24"/>
              <a:gd name="T24" fmla="*/ 0 w 28"/>
              <a:gd name="T25" fmla="*/ 2147483647 h 24"/>
              <a:gd name="T26" fmla="*/ 0 w 28"/>
              <a:gd name="T27" fmla="*/ 0 h 24"/>
              <a:gd name="T28" fmla="*/ 2147483647 w 28"/>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4"/>
              <a:gd name="T47" fmla="*/ 28 w 2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4">
                <a:moveTo>
                  <a:pt x="3" y="0"/>
                </a:moveTo>
                <a:lnTo>
                  <a:pt x="7" y="2"/>
                </a:lnTo>
                <a:lnTo>
                  <a:pt x="12" y="3"/>
                </a:lnTo>
                <a:lnTo>
                  <a:pt x="18" y="7"/>
                </a:lnTo>
                <a:lnTo>
                  <a:pt x="23" y="13"/>
                </a:lnTo>
                <a:lnTo>
                  <a:pt x="27" y="16"/>
                </a:lnTo>
                <a:lnTo>
                  <a:pt x="28" y="22"/>
                </a:lnTo>
                <a:lnTo>
                  <a:pt x="25" y="24"/>
                </a:lnTo>
                <a:lnTo>
                  <a:pt x="21" y="15"/>
                </a:lnTo>
                <a:lnTo>
                  <a:pt x="18" y="14"/>
                </a:lnTo>
                <a:lnTo>
                  <a:pt x="15" y="8"/>
                </a:lnTo>
                <a:lnTo>
                  <a:pt x="7" y="5"/>
                </a:lnTo>
                <a:lnTo>
                  <a:pt x="0" y="3"/>
                </a:lnTo>
                <a:lnTo>
                  <a:pt x="0" y="0"/>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47" name="Freeform 449">
            <a:extLst>
              <a:ext uri="{C183D7F6-B498-43B3-948B-1728B52AA6E4}">
                <adec:decorative xmlns:adec="http://schemas.microsoft.com/office/drawing/2017/decorative" val="1"/>
              </a:ext>
            </a:extLst>
          </p:cNvPr>
          <p:cNvSpPr>
            <a:spLocks/>
          </p:cNvSpPr>
          <p:nvPr/>
        </p:nvSpPr>
        <p:spPr bwMode="gray">
          <a:xfrm>
            <a:off x="10789336" y="4957541"/>
            <a:ext cx="24253" cy="3544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2147483647 w 10"/>
              <a:gd name="T9" fmla="*/ 2147483647 h 15"/>
              <a:gd name="T10" fmla="*/ 2147483647 w 10"/>
              <a:gd name="T11" fmla="*/ 2147483647 h 15"/>
              <a:gd name="T12" fmla="*/ 2147483647 w 10"/>
              <a:gd name="T13" fmla="*/ 2147483647 h 15"/>
              <a:gd name="T14" fmla="*/ 2147483647 w 10"/>
              <a:gd name="T15" fmla="*/ 2147483647 h 15"/>
              <a:gd name="T16" fmla="*/ 2147483647 w 10"/>
              <a:gd name="T17" fmla="*/ 2147483647 h 15"/>
              <a:gd name="T18" fmla="*/ 0 w 10"/>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5"/>
              <a:gd name="T32" fmla="*/ 10 w 10"/>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5">
                <a:moveTo>
                  <a:pt x="0" y="3"/>
                </a:moveTo>
                <a:lnTo>
                  <a:pt x="1" y="0"/>
                </a:lnTo>
                <a:lnTo>
                  <a:pt x="9" y="8"/>
                </a:lnTo>
                <a:lnTo>
                  <a:pt x="10" y="10"/>
                </a:lnTo>
                <a:lnTo>
                  <a:pt x="10" y="15"/>
                </a:lnTo>
                <a:lnTo>
                  <a:pt x="8" y="13"/>
                </a:lnTo>
                <a:lnTo>
                  <a:pt x="5" y="11"/>
                </a:lnTo>
                <a:lnTo>
                  <a:pt x="4" y="9"/>
                </a:lnTo>
                <a:lnTo>
                  <a:pt x="2" y="7"/>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48" name="Freeform 450">
            <a:extLst>
              <a:ext uri="{C183D7F6-B498-43B3-948B-1728B52AA6E4}">
                <adec:decorative xmlns:adec="http://schemas.microsoft.com/office/drawing/2017/decorative" val="1"/>
              </a:ext>
            </a:extLst>
          </p:cNvPr>
          <p:cNvSpPr>
            <a:spLocks/>
          </p:cNvSpPr>
          <p:nvPr/>
        </p:nvSpPr>
        <p:spPr bwMode="gray">
          <a:xfrm>
            <a:off x="10828515" y="4981793"/>
            <a:ext cx="20523" cy="18655"/>
          </a:xfrm>
          <a:custGeom>
            <a:avLst/>
            <a:gdLst>
              <a:gd name="T0" fmla="*/ 0 w 9"/>
              <a:gd name="T1" fmla="*/ 2147483647 h 8"/>
              <a:gd name="T2" fmla="*/ 2147483647 w 9"/>
              <a:gd name="T3" fmla="*/ 0 h 8"/>
              <a:gd name="T4" fmla="*/ 2147483647 w 9"/>
              <a:gd name="T5" fmla="*/ 2147483647 h 8"/>
              <a:gd name="T6" fmla="*/ 2147483647 w 9"/>
              <a:gd name="T7" fmla="*/ 2147483647 h 8"/>
              <a:gd name="T8" fmla="*/ 2147483647 w 9"/>
              <a:gd name="T9" fmla="*/ 2147483647 h 8"/>
              <a:gd name="T10" fmla="*/ 0 w 9"/>
              <a:gd name="T11" fmla="*/ 2147483647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0" y="4"/>
                </a:moveTo>
                <a:lnTo>
                  <a:pt x="1" y="0"/>
                </a:lnTo>
                <a:lnTo>
                  <a:pt x="5" y="2"/>
                </a:lnTo>
                <a:lnTo>
                  <a:pt x="9" y="7"/>
                </a:lnTo>
                <a:lnTo>
                  <a:pt x="6" y="8"/>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49" name="Freeform 451">
            <a:extLst>
              <a:ext uri="{C183D7F6-B498-43B3-948B-1728B52AA6E4}">
                <adec:decorative xmlns:adec="http://schemas.microsoft.com/office/drawing/2017/decorative" val="1"/>
              </a:ext>
            </a:extLst>
          </p:cNvPr>
          <p:cNvSpPr>
            <a:spLocks/>
          </p:cNvSpPr>
          <p:nvPr/>
        </p:nvSpPr>
        <p:spPr bwMode="gray">
          <a:xfrm>
            <a:off x="10871426" y="5002312"/>
            <a:ext cx="33581" cy="24251"/>
          </a:xfrm>
          <a:custGeom>
            <a:avLst/>
            <a:gdLst>
              <a:gd name="T0" fmla="*/ 0 w 14"/>
              <a:gd name="T1" fmla="*/ 2147483647 h 10"/>
              <a:gd name="T2" fmla="*/ 0 w 14"/>
              <a:gd name="T3" fmla="*/ 2147483647 h 10"/>
              <a:gd name="T4" fmla="*/ 2147483647 w 14"/>
              <a:gd name="T5" fmla="*/ 0 h 10"/>
              <a:gd name="T6" fmla="*/ 2147483647 w 14"/>
              <a:gd name="T7" fmla="*/ 2147483647 h 10"/>
              <a:gd name="T8" fmla="*/ 2147483647 w 14"/>
              <a:gd name="T9" fmla="*/ 2147483647 h 10"/>
              <a:gd name="T10" fmla="*/ 2147483647 w 14"/>
              <a:gd name="T11" fmla="*/ 2147483647 h 10"/>
              <a:gd name="T12" fmla="*/ 0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0" y="5"/>
                </a:moveTo>
                <a:lnTo>
                  <a:pt x="0" y="2"/>
                </a:lnTo>
                <a:lnTo>
                  <a:pt x="2" y="0"/>
                </a:lnTo>
                <a:lnTo>
                  <a:pt x="11" y="5"/>
                </a:lnTo>
                <a:lnTo>
                  <a:pt x="14" y="10"/>
                </a:lnTo>
                <a:lnTo>
                  <a:pt x="11" y="10"/>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50" name="Freeform 452">
            <a:extLst>
              <a:ext uri="{C183D7F6-B498-43B3-948B-1728B52AA6E4}">
                <adec:decorative xmlns:adec="http://schemas.microsoft.com/office/drawing/2017/decorative" val="1"/>
              </a:ext>
            </a:extLst>
          </p:cNvPr>
          <p:cNvSpPr>
            <a:spLocks/>
          </p:cNvSpPr>
          <p:nvPr/>
        </p:nvSpPr>
        <p:spPr bwMode="gray">
          <a:xfrm>
            <a:off x="10919933" y="5030293"/>
            <a:ext cx="26119" cy="31712"/>
          </a:xfrm>
          <a:custGeom>
            <a:avLst/>
            <a:gdLst>
              <a:gd name="T0" fmla="*/ 2147483647 w 11"/>
              <a:gd name="T1" fmla="*/ 2147483647 h 13"/>
              <a:gd name="T2" fmla="*/ 0 w 11"/>
              <a:gd name="T3" fmla="*/ 2147483647 h 13"/>
              <a:gd name="T4" fmla="*/ 2147483647 w 11"/>
              <a:gd name="T5" fmla="*/ 0 h 13"/>
              <a:gd name="T6" fmla="*/ 2147483647 w 11"/>
              <a:gd name="T7" fmla="*/ 2147483647 h 13"/>
              <a:gd name="T8" fmla="*/ 2147483647 w 11"/>
              <a:gd name="T9" fmla="*/ 2147483647 h 13"/>
              <a:gd name="T10" fmla="*/ 2147483647 w 11"/>
              <a:gd name="T11" fmla="*/ 2147483647 h 13"/>
              <a:gd name="T12" fmla="*/ 2147483647 w 11"/>
              <a:gd name="T13" fmla="*/ 2147483647 h 13"/>
              <a:gd name="T14" fmla="*/ 2147483647 w 11"/>
              <a:gd name="T15" fmla="*/ 2147483647 h 13"/>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3"/>
              <a:gd name="T26" fmla="*/ 11 w 11"/>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3">
                <a:moveTo>
                  <a:pt x="1" y="6"/>
                </a:moveTo>
                <a:lnTo>
                  <a:pt x="0" y="2"/>
                </a:lnTo>
                <a:lnTo>
                  <a:pt x="1" y="0"/>
                </a:lnTo>
                <a:lnTo>
                  <a:pt x="5" y="1"/>
                </a:lnTo>
                <a:lnTo>
                  <a:pt x="11" y="10"/>
                </a:lnTo>
                <a:lnTo>
                  <a:pt x="10" y="13"/>
                </a:lnTo>
                <a:lnTo>
                  <a:pt x="7" y="12"/>
                </a:lnTo>
                <a:lnTo>
                  <a:pt x="1"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51" name="Freeform 453">
            <a:extLst>
              <a:ext uri="{C183D7F6-B498-43B3-948B-1728B52AA6E4}">
                <adec:decorative xmlns:adec="http://schemas.microsoft.com/office/drawing/2017/decorative" val="1"/>
              </a:ext>
            </a:extLst>
          </p:cNvPr>
          <p:cNvSpPr>
            <a:spLocks/>
          </p:cNvSpPr>
          <p:nvPr/>
        </p:nvSpPr>
        <p:spPr bwMode="gray">
          <a:xfrm>
            <a:off x="10940455" y="5073198"/>
            <a:ext cx="18656" cy="16789"/>
          </a:xfrm>
          <a:custGeom>
            <a:avLst/>
            <a:gdLst>
              <a:gd name="T0" fmla="*/ 2147483647 w 8"/>
              <a:gd name="T1" fmla="*/ 2147483647 h 7"/>
              <a:gd name="T2" fmla="*/ 2147483647 w 8"/>
              <a:gd name="T3" fmla="*/ 2147483647 h 7"/>
              <a:gd name="T4" fmla="*/ 0 w 8"/>
              <a:gd name="T5" fmla="*/ 0 h 7"/>
              <a:gd name="T6" fmla="*/ 2147483647 w 8"/>
              <a:gd name="T7" fmla="*/ 0 h 7"/>
              <a:gd name="T8" fmla="*/ 2147483647 w 8"/>
              <a:gd name="T9" fmla="*/ 2147483647 h 7"/>
              <a:gd name="T10" fmla="*/ 2147483647 w 8"/>
              <a:gd name="T11" fmla="*/ 2147483647 h 7"/>
              <a:gd name="T12" fmla="*/ 2147483647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6" y="7"/>
                </a:moveTo>
                <a:lnTo>
                  <a:pt x="1" y="3"/>
                </a:lnTo>
                <a:lnTo>
                  <a:pt x="0" y="0"/>
                </a:lnTo>
                <a:lnTo>
                  <a:pt x="4" y="0"/>
                </a:lnTo>
                <a:lnTo>
                  <a:pt x="7" y="2"/>
                </a:lnTo>
                <a:lnTo>
                  <a:pt x="8" y="6"/>
                </a:lnTo>
                <a:lnTo>
                  <a:pt x="6" y="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52" name="Freeform 454">
            <a:extLst>
              <a:ext uri="{C183D7F6-B498-43B3-948B-1728B52AA6E4}">
                <adec:decorative xmlns:adec="http://schemas.microsoft.com/office/drawing/2017/decorative" val="1"/>
              </a:ext>
            </a:extLst>
          </p:cNvPr>
          <p:cNvSpPr>
            <a:spLocks/>
          </p:cNvSpPr>
          <p:nvPr/>
        </p:nvSpPr>
        <p:spPr bwMode="gray">
          <a:xfrm>
            <a:off x="10905007" y="5101181"/>
            <a:ext cx="14925" cy="9327"/>
          </a:xfrm>
          <a:custGeom>
            <a:avLst/>
            <a:gdLst>
              <a:gd name="T0" fmla="*/ 2147483647 w 6"/>
              <a:gd name="T1" fmla="*/ 2147483647 h 4"/>
              <a:gd name="T2" fmla="*/ 0 w 6"/>
              <a:gd name="T3" fmla="*/ 2147483647 h 4"/>
              <a:gd name="T4" fmla="*/ 0 w 6"/>
              <a:gd name="T5" fmla="*/ 2147483647 h 4"/>
              <a:gd name="T6" fmla="*/ 2147483647 w 6"/>
              <a:gd name="T7" fmla="*/ 0 h 4"/>
              <a:gd name="T8" fmla="*/ 2147483647 w 6"/>
              <a:gd name="T9" fmla="*/ 2147483647 h 4"/>
              <a:gd name="T10" fmla="*/ 2147483647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2" y="4"/>
                </a:moveTo>
                <a:lnTo>
                  <a:pt x="0" y="3"/>
                </a:lnTo>
                <a:lnTo>
                  <a:pt x="0" y="1"/>
                </a:lnTo>
                <a:lnTo>
                  <a:pt x="3" y="0"/>
                </a:lnTo>
                <a:lnTo>
                  <a:pt x="6" y="3"/>
                </a:lnTo>
                <a:lnTo>
                  <a:pt x="2"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53" name="Freeform 455">
            <a:extLst>
              <a:ext uri="{C183D7F6-B498-43B3-948B-1728B52AA6E4}">
                <adec:decorative xmlns:adec="http://schemas.microsoft.com/office/drawing/2017/decorative" val="1"/>
              </a:ext>
            </a:extLst>
          </p:cNvPr>
          <p:cNvSpPr>
            <a:spLocks/>
          </p:cNvSpPr>
          <p:nvPr/>
        </p:nvSpPr>
        <p:spPr bwMode="gray">
          <a:xfrm>
            <a:off x="10903141" y="5048948"/>
            <a:ext cx="18656" cy="13059"/>
          </a:xfrm>
          <a:custGeom>
            <a:avLst/>
            <a:gdLst>
              <a:gd name="T0" fmla="*/ 2147483647 w 8"/>
              <a:gd name="T1" fmla="*/ 2147483647 h 5"/>
              <a:gd name="T2" fmla="*/ 0 w 8"/>
              <a:gd name="T3" fmla="*/ 2147483647 h 5"/>
              <a:gd name="T4" fmla="*/ 0 w 8"/>
              <a:gd name="T5" fmla="*/ 0 h 5"/>
              <a:gd name="T6" fmla="*/ 2147483647 w 8"/>
              <a:gd name="T7" fmla="*/ 0 h 5"/>
              <a:gd name="T8" fmla="*/ 2147483647 w 8"/>
              <a:gd name="T9" fmla="*/ 2147483647 h 5"/>
              <a:gd name="T10" fmla="*/ 2147483647 w 8"/>
              <a:gd name="T11" fmla="*/ 2147483647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4" y="5"/>
                </a:moveTo>
                <a:lnTo>
                  <a:pt x="0" y="1"/>
                </a:lnTo>
                <a:lnTo>
                  <a:pt x="0" y="0"/>
                </a:lnTo>
                <a:lnTo>
                  <a:pt x="4" y="0"/>
                </a:lnTo>
                <a:lnTo>
                  <a:pt x="8" y="3"/>
                </a:lnTo>
                <a:lnTo>
                  <a:pt x="4"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54" name="Freeform 456">
            <a:extLst>
              <a:ext uri="{C183D7F6-B498-43B3-948B-1728B52AA6E4}">
                <adec:decorative xmlns:adec="http://schemas.microsoft.com/office/drawing/2017/decorative" val="1"/>
              </a:ext>
            </a:extLst>
          </p:cNvPr>
          <p:cNvSpPr>
            <a:spLocks/>
          </p:cNvSpPr>
          <p:nvPr/>
        </p:nvSpPr>
        <p:spPr bwMode="gray">
          <a:xfrm>
            <a:off x="10701649" y="5062006"/>
            <a:ext cx="9328" cy="16789"/>
          </a:xfrm>
          <a:custGeom>
            <a:avLst/>
            <a:gdLst>
              <a:gd name="T0" fmla="*/ 0 w 4"/>
              <a:gd name="T1" fmla="*/ 2147483647 h 7"/>
              <a:gd name="T2" fmla="*/ 2147483647 w 4"/>
              <a:gd name="T3" fmla="*/ 2147483647 h 7"/>
              <a:gd name="T4" fmla="*/ 2147483647 w 4"/>
              <a:gd name="T5" fmla="*/ 2147483647 h 7"/>
              <a:gd name="T6" fmla="*/ 2147483647 w 4"/>
              <a:gd name="T7" fmla="*/ 2147483647 h 7"/>
              <a:gd name="T8" fmla="*/ 2147483647 w 4"/>
              <a:gd name="T9" fmla="*/ 2147483647 h 7"/>
              <a:gd name="T10" fmla="*/ 2147483647 w 4"/>
              <a:gd name="T11" fmla="*/ 0 h 7"/>
              <a:gd name="T12" fmla="*/ 0 w 4"/>
              <a:gd name="T13" fmla="*/ 214748364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2"/>
                </a:moveTo>
                <a:lnTo>
                  <a:pt x="1" y="4"/>
                </a:lnTo>
                <a:lnTo>
                  <a:pt x="2" y="7"/>
                </a:lnTo>
                <a:lnTo>
                  <a:pt x="4" y="7"/>
                </a:lnTo>
                <a:lnTo>
                  <a:pt x="4" y="4"/>
                </a:lnTo>
                <a:lnTo>
                  <a:pt x="1" y="0"/>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55" name="Freeform 457">
            <a:extLst>
              <a:ext uri="{C183D7F6-B498-43B3-948B-1728B52AA6E4}">
                <adec:decorative xmlns:adec="http://schemas.microsoft.com/office/drawing/2017/decorative" val="1"/>
              </a:ext>
            </a:extLst>
          </p:cNvPr>
          <p:cNvSpPr>
            <a:spLocks/>
          </p:cNvSpPr>
          <p:nvPr/>
        </p:nvSpPr>
        <p:spPr bwMode="gray">
          <a:xfrm>
            <a:off x="10740829" y="5080661"/>
            <a:ext cx="11193" cy="9327"/>
          </a:xfrm>
          <a:custGeom>
            <a:avLst/>
            <a:gdLst>
              <a:gd name="T0" fmla="*/ 0 w 5"/>
              <a:gd name="T1" fmla="*/ 2147483647 h 4"/>
              <a:gd name="T2" fmla="*/ 0 w 5"/>
              <a:gd name="T3" fmla="*/ 2147483647 h 4"/>
              <a:gd name="T4" fmla="*/ 2147483647 w 5"/>
              <a:gd name="T5" fmla="*/ 0 h 4"/>
              <a:gd name="T6" fmla="*/ 2147483647 w 5"/>
              <a:gd name="T7" fmla="*/ 2147483647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3"/>
                </a:moveTo>
                <a:lnTo>
                  <a:pt x="0" y="1"/>
                </a:lnTo>
                <a:lnTo>
                  <a:pt x="3" y="0"/>
                </a:lnTo>
                <a:lnTo>
                  <a:pt x="5" y="3"/>
                </a:lnTo>
                <a:lnTo>
                  <a:pt x="3" y="4"/>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56" name="Freeform 458">
            <a:extLst>
              <a:ext uri="{C183D7F6-B498-43B3-948B-1728B52AA6E4}">
                <adec:decorative xmlns:adec="http://schemas.microsoft.com/office/drawing/2017/decorative" val="1"/>
              </a:ext>
            </a:extLst>
          </p:cNvPr>
          <p:cNvSpPr>
            <a:spLocks/>
          </p:cNvSpPr>
          <p:nvPr/>
        </p:nvSpPr>
        <p:spPr bwMode="gray">
          <a:xfrm>
            <a:off x="11061723" y="5190720"/>
            <a:ext cx="9328" cy="24251"/>
          </a:xfrm>
          <a:custGeom>
            <a:avLst/>
            <a:gdLst>
              <a:gd name="T0" fmla="*/ 2147483647 w 4"/>
              <a:gd name="T1" fmla="*/ 2147483647 h 10"/>
              <a:gd name="T2" fmla="*/ 2147483647 w 4"/>
              <a:gd name="T3" fmla="*/ 2147483647 h 10"/>
              <a:gd name="T4" fmla="*/ 2147483647 w 4"/>
              <a:gd name="T5" fmla="*/ 2147483647 h 10"/>
              <a:gd name="T6" fmla="*/ 0 w 4"/>
              <a:gd name="T7" fmla="*/ 0 h 10"/>
              <a:gd name="T8" fmla="*/ 0 w 4"/>
              <a:gd name="T9" fmla="*/ 2147483647 h 10"/>
              <a:gd name="T10" fmla="*/ 0 w 4"/>
              <a:gd name="T11" fmla="*/ 2147483647 h 10"/>
              <a:gd name="T12" fmla="*/ 2147483647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2" y="10"/>
                </a:moveTo>
                <a:lnTo>
                  <a:pt x="4" y="6"/>
                </a:lnTo>
                <a:lnTo>
                  <a:pt x="4" y="2"/>
                </a:lnTo>
                <a:lnTo>
                  <a:pt x="0" y="0"/>
                </a:lnTo>
                <a:lnTo>
                  <a:pt x="0" y="3"/>
                </a:lnTo>
                <a:lnTo>
                  <a:pt x="0" y="7"/>
                </a:lnTo>
                <a:lnTo>
                  <a:pt x="2" y="1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57" name="Freeform 459">
            <a:extLst>
              <a:ext uri="{C183D7F6-B498-43B3-948B-1728B52AA6E4}">
                <adec:decorative xmlns:adec="http://schemas.microsoft.com/office/drawing/2017/decorative" val="1"/>
              </a:ext>
            </a:extLst>
          </p:cNvPr>
          <p:cNvSpPr>
            <a:spLocks/>
          </p:cNvSpPr>
          <p:nvPr/>
        </p:nvSpPr>
        <p:spPr bwMode="gray">
          <a:xfrm>
            <a:off x="11071051" y="5216837"/>
            <a:ext cx="14925" cy="14924"/>
          </a:xfrm>
          <a:custGeom>
            <a:avLst/>
            <a:gdLst>
              <a:gd name="T0" fmla="*/ 0 w 6"/>
              <a:gd name="T1" fmla="*/ 2147483647 h 6"/>
              <a:gd name="T2" fmla="*/ 2147483647 w 6"/>
              <a:gd name="T3" fmla="*/ 0 h 6"/>
              <a:gd name="T4" fmla="*/ 2147483647 w 6"/>
              <a:gd name="T5" fmla="*/ 2147483647 h 6"/>
              <a:gd name="T6" fmla="*/ 2147483647 w 6"/>
              <a:gd name="T7" fmla="*/ 2147483647 h 6"/>
              <a:gd name="T8" fmla="*/ 0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0" y="2"/>
                </a:moveTo>
                <a:lnTo>
                  <a:pt x="1" y="0"/>
                </a:lnTo>
                <a:lnTo>
                  <a:pt x="6" y="4"/>
                </a:lnTo>
                <a:lnTo>
                  <a:pt x="5" y="6"/>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58" name="Freeform 460">
            <a:extLst>
              <a:ext uri="{C183D7F6-B498-43B3-948B-1728B52AA6E4}">
                <adec:decorative xmlns:adec="http://schemas.microsoft.com/office/drawing/2017/decorative" val="1"/>
              </a:ext>
            </a:extLst>
          </p:cNvPr>
          <p:cNvSpPr>
            <a:spLocks/>
          </p:cNvSpPr>
          <p:nvPr/>
        </p:nvSpPr>
        <p:spPr bwMode="gray">
          <a:xfrm>
            <a:off x="11110229" y="5282127"/>
            <a:ext cx="9328" cy="13059"/>
          </a:xfrm>
          <a:custGeom>
            <a:avLst/>
            <a:gdLst>
              <a:gd name="T0" fmla="*/ 0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0" y="1"/>
                </a:lnTo>
                <a:lnTo>
                  <a:pt x="2" y="0"/>
                </a:lnTo>
                <a:lnTo>
                  <a:pt x="4" y="4"/>
                </a:lnTo>
                <a:lnTo>
                  <a:pt x="2" y="5"/>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59" name="Freeform 461">
            <a:extLst>
              <a:ext uri="{C183D7F6-B498-43B3-948B-1728B52AA6E4}">
                <adec:decorative xmlns:adec="http://schemas.microsoft.com/office/drawing/2017/decorative" val="1"/>
              </a:ext>
            </a:extLst>
          </p:cNvPr>
          <p:cNvSpPr>
            <a:spLocks/>
          </p:cNvSpPr>
          <p:nvPr/>
        </p:nvSpPr>
        <p:spPr bwMode="gray">
          <a:xfrm>
            <a:off x="11113962" y="5304511"/>
            <a:ext cx="5597" cy="7461"/>
          </a:xfrm>
          <a:custGeom>
            <a:avLst/>
            <a:gdLst>
              <a:gd name="T0" fmla="*/ 0 w 2"/>
              <a:gd name="T1" fmla="*/ 2147483647 h 3"/>
              <a:gd name="T2" fmla="*/ 0 w 2"/>
              <a:gd name="T3" fmla="*/ 0 h 3"/>
              <a:gd name="T4" fmla="*/ 2147483647 w 2"/>
              <a:gd name="T5" fmla="*/ 0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0"/>
                </a:lnTo>
                <a:lnTo>
                  <a:pt x="2" y="2"/>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60" name="Freeform 462">
            <a:extLst>
              <a:ext uri="{C183D7F6-B498-43B3-948B-1728B52AA6E4}">
                <adec:decorative xmlns:adec="http://schemas.microsoft.com/office/drawing/2017/decorative" val="1"/>
              </a:ext>
            </a:extLst>
          </p:cNvPr>
          <p:cNvSpPr>
            <a:spLocks/>
          </p:cNvSpPr>
          <p:nvPr/>
        </p:nvSpPr>
        <p:spPr bwMode="gray">
          <a:xfrm>
            <a:off x="11071051" y="5338090"/>
            <a:ext cx="7463" cy="9327"/>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1"/>
                </a:lnTo>
                <a:lnTo>
                  <a:pt x="1" y="0"/>
                </a:lnTo>
                <a:lnTo>
                  <a:pt x="3" y="2"/>
                </a:lnTo>
                <a:lnTo>
                  <a:pt x="2" y="4"/>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61" name="Freeform 463">
            <a:extLst>
              <a:ext uri="{C183D7F6-B498-43B3-948B-1728B52AA6E4}">
                <adec:decorative xmlns:adec="http://schemas.microsoft.com/office/drawing/2017/decorative" val="1"/>
              </a:ext>
            </a:extLst>
          </p:cNvPr>
          <p:cNvSpPr>
            <a:spLocks/>
          </p:cNvSpPr>
          <p:nvPr/>
        </p:nvSpPr>
        <p:spPr bwMode="gray">
          <a:xfrm>
            <a:off x="11054260" y="5334359"/>
            <a:ext cx="3731" cy="3731"/>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62" name="Freeform 464">
            <a:extLst>
              <a:ext uri="{C183D7F6-B498-43B3-948B-1728B52AA6E4}">
                <adec:decorative xmlns:adec="http://schemas.microsoft.com/office/drawing/2017/decorative" val="1"/>
              </a:ext>
            </a:extLst>
          </p:cNvPr>
          <p:cNvSpPr>
            <a:spLocks/>
          </p:cNvSpPr>
          <p:nvPr/>
        </p:nvSpPr>
        <p:spPr bwMode="gray">
          <a:xfrm>
            <a:off x="11000156" y="5328762"/>
            <a:ext cx="63432" cy="50367"/>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2147483647 w 26"/>
              <a:gd name="T11" fmla="*/ 2147483647 h 21"/>
              <a:gd name="T12" fmla="*/ 2147483647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0 w 26"/>
              <a:gd name="T23" fmla="*/ 2147483647 h 21"/>
              <a:gd name="T24" fmla="*/ 0 w 26"/>
              <a:gd name="T25" fmla="*/ 0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4" y="1"/>
                </a:moveTo>
                <a:lnTo>
                  <a:pt x="6" y="3"/>
                </a:lnTo>
                <a:lnTo>
                  <a:pt x="9" y="3"/>
                </a:lnTo>
                <a:lnTo>
                  <a:pt x="15" y="9"/>
                </a:lnTo>
                <a:lnTo>
                  <a:pt x="25" y="16"/>
                </a:lnTo>
                <a:lnTo>
                  <a:pt x="26" y="19"/>
                </a:lnTo>
                <a:lnTo>
                  <a:pt x="25" y="21"/>
                </a:lnTo>
                <a:lnTo>
                  <a:pt x="19" y="19"/>
                </a:lnTo>
                <a:lnTo>
                  <a:pt x="9" y="12"/>
                </a:lnTo>
                <a:lnTo>
                  <a:pt x="7" y="11"/>
                </a:lnTo>
                <a:lnTo>
                  <a:pt x="1" y="6"/>
                </a:lnTo>
                <a:lnTo>
                  <a:pt x="0" y="3"/>
                </a:lnTo>
                <a:lnTo>
                  <a:pt x="0" y="0"/>
                </a:lnTo>
                <a:lnTo>
                  <a:pt x="4"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63" name="Freeform 465">
            <a:extLst>
              <a:ext uri="{C183D7F6-B498-43B3-948B-1728B52AA6E4}">
                <adec:decorative xmlns:adec="http://schemas.microsoft.com/office/drawing/2017/decorative" val="1"/>
              </a:ext>
            </a:extLst>
          </p:cNvPr>
          <p:cNvSpPr>
            <a:spLocks/>
          </p:cNvSpPr>
          <p:nvPr/>
        </p:nvSpPr>
        <p:spPr bwMode="gray">
          <a:xfrm>
            <a:off x="11298662" y="5256011"/>
            <a:ext cx="24253" cy="18655"/>
          </a:xfrm>
          <a:custGeom>
            <a:avLst/>
            <a:gdLst>
              <a:gd name="T0" fmla="*/ 2147483647 w 10"/>
              <a:gd name="T1" fmla="*/ 2147483647 h 8"/>
              <a:gd name="T2" fmla="*/ 2147483647 w 10"/>
              <a:gd name="T3" fmla="*/ 2147483647 h 8"/>
              <a:gd name="T4" fmla="*/ 2147483647 w 10"/>
              <a:gd name="T5" fmla="*/ 2147483647 h 8"/>
              <a:gd name="T6" fmla="*/ 2147483647 w 10"/>
              <a:gd name="T7" fmla="*/ 0 h 8"/>
              <a:gd name="T8" fmla="*/ 0 w 10"/>
              <a:gd name="T9" fmla="*/ 2147483647 h 8"/>
              <a:gd name="T10" fmla="*/ 0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3" y="8"/>
                </a:moveTo>
                <a:lnTo>
                  <a:pt x="10" y="8"/>
                </a:lnTo>
                <a:lnTo>
                  <a:pt x="10" y="3"/>
                </a:lnTo>
                <a:lnTo>
                  <a:pt x="8" y="0"/>
                </a:lnTo>
                <a:lnTo>
                  <a:pt x="0" y="1"/>
                </a:lnTo>
                <a:lnTo>
                  <a:pt x="0" y="6"/>
                </a:lnTo>
                <a:lnTo>
                  <a:pt x="3"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64" name="Freeform 466">
            <a:extLst>
              <a:ext uri="{C183D7F6-B498-43B3-948B-1728B52AA6E4}">
                <adec:decorative xmlns:adec="http://schemas.microsoft.com/office/drawing/2017/decorative" val="1"/>
              </a:ext>
            </a:extLst>
          </p:cNvPr>
          <p:cNvSpPr>
            <a:spLocks/>
          </p:cNvSpPr>
          <p:nvPr/>
        </p:nvSpPr>
        <p:spPr bwMode="gray">
          <a:xfrm>
            <a:off x="11321050" y="5218701"/>
            <a:ext cx="33581" cy="20520"/>
          </a:xfrm>
          <a:custGeom>
            <a:avLst/>
            <a:gdLst>
              <a:gd name="T0" fmla="*/ 2147483647 w 14"/>
              <a:gd name="T1" fmla="*/ 2147483647 h 8"/>
              <a:gd name="T2" fmla="*/ 2147483647 w 14"/>
              <a:gd name="T3" fmla="*/ 2147483647 h 8"/>
              <a:gd name="T4" fmla="*/ 2147483647 w 14"/>
              <a:gd name="T5" fmla="*/ 0 h 8"/>
              <a:gd name="T6" fmla="*/ 2147483647 w 14"/>
              <a:gd name="T7" fmla="*/ 2147483647 h 8"/>
              <a:gd name="T8" fmla="*/ 0 w 14"/>
              <a:gd name="T9" fmla="*/ 2147483647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4" y="8"/>
                </a:moveTo>
                <a:lnTo>
                  <a:pt x="14" y="3"/>
                </a:lnTo>
                <a:lnTo>
                  <a:pt x="12" y="0"/>
                </a:lnTo>
                <a:lnTo>
                  <a:pt x="8" y="2"/>
                </a:lnTo>
                <a:lnTo>
                  <a:pt x="0" y="7"/>
                </a:lnTo>
                <a:lnTo>
                  <a:pt x="4"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65" name="Freeform 467">
            <a:extLst>
              <a:ext uri="{C183D7F6-B498-43B3-948B-1728B52AA6E4}">
                <adec:decorative xmlns:adec="http://schemas.microsoft.com/office/drawing/2017/decorative" val="1"/>
              </a:ext>
            </a:extLst>
          </p:cNvPr>
          <p:cNvSpPr>
            <a:spLocks/>
          </p:cNvSpPr>
          <p:nvPr/>
        </p:nvSpPr>
        <p:spPr bwMode="gray">
          <a:xfrm>
            <a:off x="11197916" y="5713041"/>
            <a:ext cx="128731" cy="218255"/>
          </a:xfrm>
          <a:custGeom>
            <a:avLst/>
            <a:gdLst>
              <a:gd name="T0" fmla="*/ 2147483647 w 53"/>
              <a:gd name="T1" fmla="*/ 2147483647 h 90"/>
              <a:gd name="T2" fmla="*/ 0 w 53"/>
              <a:gd name="T3" fmla="*/ 2147483647 h 90"/>
              <a:gd name="T4" fmla="*/ 0 w 53"/>
              <a:gd name="T5" fmla="*/ 0 h 90"/>
              <a:gd name="T6" fmla="*/ 2147483647 w 53"/>
              <a:gd name="T7" fmla="*/ 2147483647 h 90"/>
              <a:gd name="T8" fmla="*/ 2147483647 w 53"/>
              <a:gd name="T9" fmla="*/ 2147483647 h 90"/>
              <a:gd name="T10" fmla="*/ 2147483647 w 53"/>
              <a:gd name="T11" fmla="*/ 2147483647 h 90"/>
              <a:gd name="T12" fmla="*/ 2147483647 w 53"/>
              <a:gd name="T13" fmla="*/ 2147483647 h 90"/>
              <a:gd name="T14" fmla="*/ 2147483647 w 53"/>
              <a:gd name="T15" fmla="*/ 2147483647 h 90"/>
              <a:gd name="T16" fmla="*/ 2147483647 w 53"/>
              <a:gd name="T17" fmla="*/ 2147483647 h 90"/>
              <a:gd name="T18" fmla="*/ 2147483647 w 53"/>
              <a:gd name="T19" fmla="*/ 2147483647 h 90"/>
              <a:gd name="T20" fmla="*/ 2147483647 w 53"/>
              <a:gd name="T21" fmla="*/ 2147483647 h 90"/>
              <a:gd name="T22" fmla="*/ 2147483647 w 53"/>
              <a:gd name="T23" fmla="*/ 2147483647 h 90"/>
              <a:gd name="T24" fmla="*/ 2147483647 w 53"/>
              <a:gd name="T25" fmla="*/ 2147483647 h 90"/>
              <a:gd name="T26" fmla="*/ 2147483647 w 53"/>
              <a:gd name="T27" fmla="*/ 2147483647 h 90"/>
              <a:gd name="T28" fmla="*/ 2147483647 w 53"/>
              <a:gd name="T29" fmla="*/ 2147483647 h 90"/>
              <a:gd name="T30" fmla="*/ 2147483647 w 53"/>
              <a:gd name="T31" fmla="*/ 2147483647 h 90"/>
              <a:gd name="T32" fmla="*/ 2147483647 w 53"/>
              <a:gd name="T33" fmla="*/ 2147483647 h 90"/>
              <a:gd name="T34" fmla="*/ 2147483647 w 53"/>
              <a:gd name="T35" fmla="*/ 2147483647 h 90"/>
              <a:gd name="T36" fmla="*/ 2147483647 w 53"/>
              <a:gd name="T37" fmla="*/ 2147483647 h 90"/>
              <a:gd name="T38" fmla="*/ 2147483647 w 53"/>
              <a:gd name="T39" fmla="*/ 2147483647 h 90"/>
              <a:gd name="T40" fmla="*/ 2147483647 w 53"/>
              <a:gd name="T41" fmla="*/ 2147483647 h 90"/>
              <a:gd name="T42" fmla="*/ 2147483647 w 53"/>
              <a:gd name="T43" fmla="*/ 2147483647 h 90"/>
              <a:gd name="T44" fmla="*/ 2147483647 w 53"/>
              <a:gd name="T45" fmla="*/ 2147483647 h 90"/>
              <a:gd name="T46" fmla="*/ 2147483647 w 53"/>
              <a:gd name="T47" fmla="*/ 2147483647 h 90"/>
              <a:gd name="T48" fmla="*/ 2147483647 w 53"/>
              <a:gd name="T49" fmla="*/ 2147483647 h 90"/>
              <a:gd name="T50" fmla="*/ 2147483647 w 53"/>
              <a:gd name="T51" fmla="*/ 2147483647 h 90"/>
              <a:gd name="T52" fmla="*/ 2147483647 w 53"/>
              <a:gd name="T53" fmla="*/ 2147483647 h 90"/>
              <a:gd name="T54" fmla="*/ 2147483647 w 53"/>
              <a:gd name="T55" fmla="*/ 2147483647 h 90"/>
              <a:gd name="T56" fmla="*/ 2147483647 w 53"/>
              <a:gd name="T57" fmla="*/ 2147483647 h 90"/>
              <a:gd name="T58" fmla="*/ 2147483647 w 53"/>
              <a:gd name="T59" fmla="*/ 2147483647 h 90"/>
              <a:gd name="T60" fmla="*/ 2147483647 w 53"/>
              <a:gd name="T61" fmla="*/ 2147483647 h 90"/>
              <a:gd name="T62" fmla="*/ 2147483647 w 53"/>
              <a:gd name="T63" fmla="*/ 2147483647 h 90"/>
              <a:gd name="T64" fmla="*/ 2147483647 w 53"/>
              <a:gd name="T65" fmla="*/ 2147483647 h 90"/>
              <a:gd name="T66" fmla="*/ 2147483647 w 53"/>
              <a:gd name="T67" fmla="*/ 2147483647 h 90"/>
              <a:gd name="T68" fmla="*/ 2147483647 w 53"/>
              <a:gd name="T69" fmla="*/ 2147483647 h 90"/>
              <a:gd name="T70" fmla="*/ 2147483647 w 53"/>
              <a:gd name="T71" fmla="*/ 2147483647 h 90"/>
              <a:gd name="T72" fmla="*/ 2147483647 w 53"/>
              <a:gd name="T73" fmla="*/ 2147483647 h 90"/>
              <a:gd name="T74" fmla="*/ 2147483647 w 53"/>
              <a:gd name="T75" fmla="*/ 2147483647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90"/>
              <a:gd name="T116" fmla="*/ 53 w 53"/>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90">
                <a:moveTo>
                  <a:pt x="3" y="10"/>
                </a:moveTo>
                <a:lnTo>
                  <a:pt x="0" y="5"/>
                </a:lnTo>
                <a:lnTo>
                  <a:pt x="0" y="0"/>
                </a:lnTo>
                <a:lnTo>
                  <a:pt x="10" y="10"/>
                </a:lnTo>
                <a:lnTo>
                  <a:pt x="13" y="10"/>
                </a:lnTo>
                <a:lnTo>
                  <a:pt x="17" y="15"/>
                </a:lnTo>
                <a:lnTo>
                  <a:pt x="17" y="20"/>
                </a:lnTo>
                <a:lnTo>
                  <a:pt x="21" y="29"/>
                </a:lnTo>
                <a:lnTo>
                  <a:pt x="24" y="32"/>
                </a:lnTo>
                <a:lnTo>
                  <a:pt x="26" y="30"/>
                </a:lnTo>
                <a:lnTo>
                  <a:pt x="25" y="25"/>
                </a:lnTo>
                <a:lnTo>
                  <a:pt x="29" y="30"/>
                </a:lnTo>
                <a:lnTo>
                  <a:pt x="31" y="39"/>
                </a:lnTo>
                <a:lnTo>
                  <a:pt x="38" y="44"/>
                </a:lnTo>
                <a:lnTo>
                  <a:pt x="45" y="42"/>
                </a:lnTo>
                <a:lnTo>
                  <a:pt x="47" y="37"/>
                </a:lnTo>
                <a:lnTo>
                  <a:pt x="53" y="35"/>
                </a:lnTo>
                <a:lnTo>
                  <a:pt x="53" y="44"/>
                </a:lnTo>
                <a:lnTo>
                  <a:pt x="50" y="48"/>
                </a:lnTo>
                <a:lnTo>
                  <a:pt x="49" y="61"/>
                </a:lnTo>
                <a:lnTo>
                  <a:pt x="44" y="59"/>
                </a:lnTo>
                <a:lnTo>
                  <a:pt x="38" y="59"/>
                </a:lnTo>
                <a:lnTo>
                  <a:pt x="38" y="61"/>
                </a:lnTo>
                <a:lnTo>
                  <a:pt x="40" y="66"/>
                </a:lnTo>
                <a:lnTo>
                  <a:pt x="36" y="70"/>
                </a:lnTo>
                <a:lnTo>
                  <a:pt x="28" y="88"/>
                </a:lnTo>
                <a:lnTo>
                  <a:pt x="23" y="90"/>
                </a:lnTo>
                <a:lnTo>
                  <a:pt x="17" y="87"/>
                </a:lnTo>
                <a:lnTo>
                  <a:pt x="22" y="81"/>
                </a:lnTo>
                <a:lnTo>
                  <a:pt x="23" y="74"/>
                </a:lnTo>
                <a:lnTo>
                  <a:pt x="17" y="66"/>
                </a:lnTo>
                <a:lnTo>
                  <a:pt x="10" y="64"/>
                </a:lnTo>
                <a:lnTo>
                  <a:pt x="10" y="59"/>
                </a:lnTo>
                <a:lnTo>
                  <a:pt x="18" y="57"/>
                </a:lnTo>
                <a:lnTo>
                  <a:pt x="20" y="48"/>
                </a:lnTo>
                <a:lnTo>
                  <a:pt x="17" y="33"/>
                </a:lnTo>
                <a:lnTo>
                  <a:pt x="13" y="25"/>
                </a:lnTo>
                <a:lnTo>
                  <a:pt x="3" y="1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66" name="Freeform 468">
            <a:extLst>
              <a:ext uri="{C183D7F6-B498-43B3-948B-1728B52AA6E4}">
                <adec:decorative xmlns:adec="http://schemas.microsoft.com/office/drawing/2017/decorative" val="1"/>
              </a:ext>
            </a:extLst>
          </p:cNvPr>
          <p:cNvSpPr>
            <a:spLocks/>
          </p:cNvSpPr>
          <p:nvPr/>
        </p:nvSpPr>
        <p:spPr bwMode="gray">
          <a:xfrm>
            <a:off x="11061723" y="5905180"/>
            <a:ext cx="164179" cy="197736"/>
          </a:xfrm>
          <a:custGeom>
            <a:avLst/>
            <a:gdLst>
              <a:gd name="T0" fmla="*/ 2147483647 w 68"/>
              <a:gd name="T1" fmla="*/ 2147483647 h 81"/>
              <a:gd name="T2" fmla="*/ 2147483647 w 68"/>
              <a:gd name="T3" fmla="*/ 2147483647 h 81"/>
              <a:gd name="T4" fmla="*/ 2147483647 w 68"/>
              <a:gd name="T5" fmla="*/ 2147483647 h 81"/>
              <a:gd name="T6" fmla="*/ 2147483647 w 68"/>
              <a:gd name="T7" fmla="*/ 2147483647 h 81"/>
              <a:gd name="T8" fmla="*/ 2147483647 w 68"/>
              <a:gd name="T9" fmla="*/ 2147483647 h 81"/>
              <a:gd name="T10" fmla="*/ 2147483647 w 68"/>
              <a:gd name="T11" fmla="*/ 2147483647 h 81"/>
              <a:gd name="T12" fmla="*/ 2147483647 w 68"/>
              <a:gd name="T13" fmla="*/ 2147483647 h 81"/>
              <a:gd name="T14" fmla="*/ 2147483647 w 68"/>
              <a:gd name="T15" fmla="*/ 2147483647 h 81"/>
              <a:gd name="T16" fmla="*/ 2147483647 w 68"/>
              <a:gd name="T17" fmla="*/ 2147483647 h 81"/>
              <a:gd name="T18" fmla="*/ 2147483647 w 68"/>
              <a:gd name="T19" fmla="*/ 2147483647 h 81"/>
              <a:gd name="T20" fmla="*/ 2147483647 w 68"/>
              <a:gd name="T21" fmla="*/ 2147483647 h 81"/>
              <a:gd name="T22" fmla="*/ 2147483647 w 68"/>
              <a:gd name="T23" fmla="*/ 2147483647 h 81"/>
              <a:gd name="T24" fmla="*/ 2147483647 w 68"/>
              <a:gd name="T25" fmla="*/ 2147483647 h 81"/>
              <a:gd name="T26" fmla="*/ 2147483647 w 68"/>
              <a:gd name="T27" fmla="*/ 2147483647 h 81"/>
              <a:gd name="T28" fmla="*/ 2147483647 w 68"/>
              <a:gd name="T29" fmla="*/ 2147483647 h 81"/>
              <a:gd name="T30" fmla="*/ 0 w 68"/>
              <a:gd name="T31" fmla="*/ 2147483647 h 81"/>
              <a:gd name="T32" fmla="*/ 2147483647 w 68"/>
              <a:gd name="T33" fmla="*/ 2147483647 h 81"/>
              <a:gd name="T34" fmla="*/ 2147483647 w 68"/>
              <a:gd name="T35" fmla="*/ 2147483647 h 81"/>
              <a:gd name="T36" fmla="*/ 2147483647 w 68"/>
              <a:gd name="T37" fmla="*/ 2147483647 h 81"/>
              <a:gd name="T38" fmla="*/ 2147483647 w 68"/>
              <a:gd name="T39" fmla="*/ 2147483647 h 81"/>
              <a:gd name="T40" fmla="*/ 2147483647 w 68"/>
              <a:gd name="T41" fmla="*/ 2147483647 h 81"/>
              <a:gd name="T42" fmla="*/ 2147483647 w 68"/>
              <a:gd name="T43" fmla="*/ 2147483647 h 81"/>
              <a:gd name="T44" fmla="*/ 2147483647 w 68"/>
              <a:gd name="T45" fmla="*/ 2147483647 h 81"/>
              <a:gd name="T46" fmla="*/ 2147483647 w 68"/>
              <a:gd name="T47" fmla="*/ 2147483647 h 81"/>
              <a:gd name="T48" fmla="*/ 2147483647 w 68"/>
              <a:gd name="T49" fmla="*/ 2147483647 h 81"/>
              <a:gd name="T50" fmla="*/ 2147483647 w 68"/>
              <a:gd name="T51" fmla="*/ 0 h 81"/>
              <a:gd name="T52" fmla="*/ 2147483647 w 68"/>
              <a:gd name="T53" fmla="*/ 2147483647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81"/>
              <a:gd name="T83" fmla="*/ 68 w 68"/>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81">
                <a:moveTo>
                  <a:pt x="58" y="3"/>
                </a:moveTo>
                <a:lnTo>
                  <a:pt x="58" y="9"/>
                </a:lnTo>
                <a:lnTo>
                  <a:pt x="61" y="9"/>
                </a:lnTo>
                <a:lnTo>
                  <a:pt x="63" y="5"/>
                </a:lnTo>
                <a:lnTo>
                  <a:pt x="68" y="6"/>
                </a:lnTo>
                <a:lnTo>
                  <a:pt x="67" y="21"/>
                </a:lnTo>
                <a:lnTo>
                  <a:pt x="61" y="30"/>
                </a:lnTo>
                <a:lnTo>
                  <a:pt x="58" y="35"/>
                </a:lnTo>
                <a:lnTo>
                  <a:pt x="56" y="42"/>
                </a:lnTo>
                <a:lnTo>
                  <a:pt x="48" y="45"/>
                </a:lnTo>
                <a:lnTo>
                  <a:pt x="43" y="51"/>
                </a:lnTo>
                <a:lnTo>
                  <a:pt x="36" y="68"/>
                </a:lnTo>
                <a:lnTo>
                  <a:pt x="23" y="81"/>
                </a:lnTo>
                <a:lnTo>
                  <a:pt x="8" y="75"/>
                </a:lnTo>
                <a:lnTo>
                  <a:pt x="1" y="75"/>
                </a:lnTo>
                <a:lnTo>
                  <a:pt x="0" y="70"/>
                </a:lnTo>
                <a:lnTo>
                  <a:pt x="5" y="58"/>
                </a:lnTo>
                <a:lnTo>
                  <a:pt x="11" y="50"/>
                </a:lnTo>
                <a:lnTo>
                  <a:pt x="21" y="44"/>
                </a:lnTo>
                <a:lnTo>
                  <a:pt x="29" y="35"/>
                </a:lnTo>
                <a:lnTo>
                  <a:pt x="40" y="28"/>
                </a:lnTo>
                <a:lnTo>
                  <a:pt x="44" y="22"/>
                </a:lnTo>
                <a:lnTo>
                  <a:pt x="44" y="17"/>
                </a:lnTo>
                <a:lnTo>
                  <a:pt x="50" y="8"/>
                </a:lnTo>
                <a:lnTo>
                  <a:pt x="50" y="2"/>
                </a:lnTo>
                <a:lnTo>
                  <a:pt x="56" y="0"/>
                </a:lnTo>
                <a:lnTo>
                  <a:pt x="58"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67" name="Freeform 469">
            <a:extLst>
              <a:ext uri="{C183D7F6-B498-43B3-948B-1728B52AA6E4}">
                <adec:decorative xmlns:adec="http://schemas.microsoft.com/office/drawing/2017/decorative" val="1"/>
              </a:ext>
            </a:extLst>
          </p:cNvPr>
          <p:cNvSpPr>
            <a:spLocks/>
          </p:cNvSpPr>
          <p:nvPr/>
        </p:nvSpPr>
        <p:spPr bwMode="gray">
          <a:xfrm>
            <a:off x="11082246" y="6106647"/>
            <a:ext cx="11193" cy="16789"/>
          </a:xfrm>
          <a:custGeom>
            <a:avLst/>
            <a:gdLst>
              <a:gd name="T0" fmla="*/ 2147483647 w 4"/>
              <a:gd name="T1" fmla="*/ 0 h 7"/>
              <a:gd name="T2" fmla="*/ 2147483647 w 4"/>
              <a:gd name="T3" fmla="*/ 2147483647 h 7"/>
              <a:gd name="T4" fmla="*/ 0 w 4"/>
              <a:gd name="T5" fmla="*/ 2147483647 h 7"/>
              <a:gd name="T6" fmla="*/ 2147483647 w 4"/>
              <a:gd name="T7" fmla="*/ 0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0"/>
                </a:moveTo>
                <a:lnTo>
                  <a:pt x="4" y="5"/>
                </a:lnTo>
                <a:lnTo>
                  <a:pt x="0" y="7"/>
                </a:lnTo>
                <a:lnTo>
                  <a:pt x="1" y="0"/>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68" name="Freeform 470">
            <a:extLst>
              <a:ext uri="{C183D7F6-B498-43B3-948B-1728B52AA6E4}">
                <adec:decorative xmlns:adec="http://schemas.microsoft.com/office/drawing/2017/decorative" val="1"/>
              </a:ext>
            </a:extLst>
          </p:cNvPr>
          <p:cNvSpPr>
            <a:spLocks/>
          </p:cNvSpPr>
          <p:nvPr/>
        </p:nvSpPr>
        <p:spPr bwMode="gray">
          <a:xfrm>
            <a:off x="11447915" y="5979797"/>
            <a:ext cx="9328" cy="11192"/>
          </a:xfrm>
          <a:custGeom>
            <a:avLst/>
            <a:gdLst>
              <a:gd name="T0" fmla="*/ 2147483647 w 4"/>
              <a:gd name="T1" fmla="*/ 2147483647 h 4"/>
              <a:gd name="T2" fmla="*/ 0 w 4"/>
              <a:gd name="T3" fmla="*/ 2147483647 h 4"/>
              <a:gd name="T4" fmla="*/ 2147483647 w 4"/>
              <a:gd name="T5" fmla="*/ 0 h 4"/>
              <a:gd name="T6" fmla="*/ 2147483647 w 4"/>
              <a:gd name="T7" fmla="*/ 2147483647 h 4"/>
              <a:gd name="T8" fmla="*/ 2147483647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4"/>
                </a:moveTo>
                <a:lnTo>
                  <a:pt x="0" y="2"/>
                </a:lnTo>
                <a:lnTo>
                  <a:pt x="2" y="0"/>
                </a:lnTo>
                <a:lnTo>
                  <a:pt x="4" y="1"/>
                </a:lnTo>
                <a:lnTo>
                  <a:pt x="2"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69" name="Freeform 471">
            <a:extLst>
              <a:ext uri="{C183D7F6-B498-43B3-948B-1728B52AA6E4}">
                <adec:decorative xmlns:adec="http://schemas.microsoft.com/office/drawing/2017/decorative" val="1"/>
              </a:ext>
            </a:extLst>
          </p:cNvPr>
          <p:cNvSpPr>
            <a:spLocks/>
          </p:cNvSpPr>
          <p:nvPr/>
        </p:nvSpPr>
        <p:spPr bwMode="gray">
          <a:xfrm>
            <a:off x="10544934" y="5886525"/>
            <a:ext cx="7463" cy="11192"/>
          </a:xfrm>
          <a:custGeom>
            <a:avLst/>
            <a:gdLst>
              <a:gd name="T0" fmla="*/ 0 w 3"/>
              <a:gd name="T1" fmla="*/ 2147483647 h 5"/>
              <a:gd name="T2" fmla="*/ 0 w 3"/>
              <a:gd name="T3" fmla="*/ 0 h 5"/>
              <a:gd name="T4" fmla="*/ 2147483647 w 3"/>
              <a:gd name="T5" fmla="*/ 0 h 5"/>
              <a:gd name="T6" fmla="*/ 2147483647 w 3"/>
              <a:gd name="T7" fmla="*/ 2147483647 h 5"/>
              <a:gd name="T8" fmla="*/ 2147483647 w 3"/>
              <a:gd name="T9" fmla="*/ 2147483647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2"/>
                </a:moveTo>
                <a:lnTo>
                  <a:pt x="0" y="0"/>
                </a:lnTo>
                <a:lnTo>
                  <a:pt x="1" y="0"/>
                </a:lnTo>
                <a:lnTo>
                  <a:pt x="3" y="2"/>
                </a:lnTo>
                <a:lnTo>
                  <a:pt x="1" y="5"/>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70" name="Freeform 472">
            <a:extLst>
              <a:ext uri="{C183D7F6-B498-43B3-948B-1728B52AA6E4}">
                <adec:decorative xmlns:adec="http://schemas.microsoft.com/office/drawing/2017/decorative" val="1"/>
              </a:ext>
            </a:extLst>
          </p:cNvPr>
          <p:cNvSpPr>
            <a:spLocks/>
          </p:cNvSpPr>
          <p:nvPr/>
        </p:nvSpPr>
        <p:spPr bwMode="gray">
          <a:xfrm>
            <a:off x="10638217" y="5886525"/>
            <a:ext cx="9328" cy="13059"/>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w 4"/>
              <a:gd name="T13" fmla="*/ 2147483647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0" y="3"/>
                </a:moveTo>
                <a:lnTo>
                  <a:pt x="1" y="0"/>
                </a:lnTo>
                <a:lnTo>
                  <a:pt x="3" y="1"/>
                </a:lnTo>
                <a:lnTo>
                  <a:pt x="4" y="6"/>
                </a:lnTo>
                <a:lnTo>
                  <a:pt x="2" y="6"/>
                </a:lnTo>
                <a:lnTo>
                  <a:pt x="0" y="4"/>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71" name="Freeform 473">
            <a:extLst>
              <a:ext uri="{C183D7F6-B498-43B3-948B-1728B52AA6E4}">
                <adec:decorative xmlns:adec="http://schemas.microsoft.com/office/drawing/2017/decorative" val="1"/>
              </a:ext>
            </a:extLst>
          </p:cNvPr>
          <p:cNvSpPr>
            <a:spLocks/>
          </p:cNvSpPr>
          <p:nvPr/>
        </p:nvSpPr>
        <p:spPr bwMode="gray">
          <a:xfrm>
            <a:off x="10559859" y="5916373"/>
            <a:ext cx="89552" cy="95137"/>
          </a:xfrm>
          <a:custGeom>
            <a:avLst/>
            <a:gdLst>
              <a:gd name="T0" fmla="*/ 2147483647 w 37"/>
              <a:gd name="T1" fmla="*/ 2147483647 h 39"/>
              <a:gd name="T2" fmla="*/ 2147483647 w 37"/>
              <a:gd name="T3" fmla="*/ 2147483647 h 39"/>
              <a:gd name="T4" fmla="*/ 2147483647 w 37"/>
              <a:gd name="T5" fmla="*/ 2147483647 h 39"/>
              <a:gd name="T6" fmla="*/ 2147483647 w 37"/>
              <a:gd name="T7" fmla="*/ 2147483647 h 39"/>
              <a:gd name="T8" fmla="*/ 2147483647 w 37"/>
              <a:gd name="T9" fmla="*/ 2147483647 h 39"/>
              <a:gd name="T10" fmla="*/ 2147483647 w 37"/>
              <a:gd name="T11" fmla="*/ 2147483647 h 39"/>
              <a:gd name="T12" fmla="*/ 2147483647 w 37"/>
              <a:gd name="T13" fmla="*/ 0 h 39"/>
              <a:gd name="T14" fmla="*/ 2147483647 w 37"/>
              <a:gd name="T15" fmla="*/ 0 h 39"/>
              <a:gd name="T16" fmla="*/ 0 w 37"/>
              <a:gd name="T17" fmla="*/ 2147483647 h 39"/>
              <a:gd name="T18" fmla="*/ 2147483647 w 37"/>
              <a:gd name="T19" fmla="*/ 2147483647 h 39"/>
              <a:gd name="T20" fmla="*/ 2147483647 w 37"/>
              <a:gd name="T21" fmla="*/ 2147483647 h 39"/>
              <a:gd name="T22" fmla="*/ 2147483647 w 37"/>
              <a:gd name="T23" fmla="*/ 2147483647 h 39"/>
              <a:gd name="T24" fmla="*/ 2147483647 w 37"/>
              <a:gd name="T25" fmla="*/ 2147483647 h 39"/>
              <a:gd name="T26" fmla="*/ 2147483647 w 37"/>
              <a:gd name="T27" fmla="*/ 2147483647 h 39"/>
              <a:gd name="T28" fmla="*/ 2147483647 w 37"/>
              <a:gd name="T29" fmla="*/ 2147483647 h 39"/>
              <a:gd name="T30" fmla="*/ 2147483647 w 37"/>
              <a:gd name="T31" fmla="*/ 2147483647 h 39"/>
              <a:gd name="T32" fmla="*/ 2147483647 w 37"/>
              <a:gd name="T33" fmla="*/ 2147483647 h 39"/>
              <a:gd name="T34" fmla="*/ 2147483647 w 37"/>
              <a:gd name="T35" fmla="*/ 2147483647 h 39"/>
              <a:gd name="T36" fmla="*/ 2147483647 w 37"/>
              <a:gd name="T37" fmla="*/ 2147483647 h 39"/>
              <a:gd name="T38" fmla="*/ 2147483647 w 37"/>
              <a:gd name="T39" fmla="*/ 2147483647 h 39"/>
              <a:gd name="T40" fmla="*/ 2147483647 w 37"/>
              <a:gd name="T41" fmla="*/ 2147483647 h 39"/>
              <a:gd name="T42" fmla="*/ 2147483647 w 37"/>
              <a:gd name="T43" fmla="*/ 2147483647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7"/>
              <a:gd name="T67" fmla="*/ 0 h 39"/>
              <a:gd name="T68" fmla="*/ 37 w 37"/>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7" h="39">
                <a:moveTo>
                  <a:pt x="37" y="2"/>
                </a:moveTo>
                <a:lnTo>
                  <a:pt x="33" y="1"/>
                </a:lnTo>
                <a:lnTo>
                  <a:pt x="30" y="1"/>
                </a:lnTo>
                <a:lnTo>
                  <a:pt x="25" y="6"/>
                </a:lnTo>
                <a:lnTo>
                  <a:pt x="20" y="7"/>
                </a:lnTo>
                <a:lnTo>
                  <a:pt x="12" y="4"/>
                </a:lnTo>
                <a:lnTo>
                  <a:pt x="5" y="0"/>
                </a:lnTo>
                <a:lnTo>
                  <a:pt x="2" y="0"/>
                </a:lnTo>
                <a:lnTo>
                  <a:pt x="0" y="3"/>
                </a:lnTo>
                <a:lnTo>
                  <a:pt x="3" y="9"/>
                </a:lnTo>
                <a:lnTo>
                  <a:pt x="6" y="13"/>
                </a:lnTo>
                <a:lnTo>
                  <a:pt x="7" y="24"/>
                </a:lnTo>
                <a:lnTo>
                  <a:pt x="11" y="30"/>
                </a:lnTo>
                <a:lnTo>
                  <a:pt x="14" y="36"/>
                </a:lnTo>
                <a:lnTo>
                  <a:pt x="16" y="39"/>
                </a:lnTo>
                <a:lnTo>
                  <a:pt x="24" y="38"/>
                </a:lnTo>
                <a:lnTo>
                  <a:pt x="26" y="33"/>
                </a:lnTo>
                <a:lnTo>
                  <a:pt x="30" y="33"/>
                </a:lnTo>
                <a:lnTo>
                  <a:pt x="32" y="26"/>
                </a:lnTo>
                <a:lnTo>
                  <a:pt x="35" y="22"/>
                </a:lnTo>
                <a:lnTo>
                  <a:pt x="37" y="11"/>
                </a:lnTo>
                <a:lnTo>
                  <a:pt x="37"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72" name="Freeform 474">
            <a:extLst>
              <a:ext uri="{C183D7F6-B498-43B3-948B-1728B52AA6E4}">
                <adec:decorative xmlns:adec="http://schemas.microsoft.com/office/drawing/2017/decorative" val="1"/>
              </a:ext>
            </a:extLst>
          </p:cNvPr>
          <p:cNvSpPr>
            <a:spLocks/>
          </p:cNvSpPr>
          <p:nvPr/>
        </p:nvSpPr>
        <p:spPr bwMode="gray">
          <a:xfrm>
            <a:off x="11061723" y="5190720"/>
            <a:ext cx="9328" cy="24251"/>
          </a:xfrm>
          <a:custGeom>
            <a:avLst/>
            <a:gdLst>
              <a:gd name="T0" fmla="*/ 2147483647 w 4"/>
              <a:gd name="T1" fmla="*/ 2147483647 h 10"/>
              <a:gd name="T2" fmla="*/ 2147483647 w 4"/>
              <a:gd name="T3" fmla="*/ 2147483647 h 10"/>
              <a:gd name="T4" fmla="*/ 2147483647 w 4"/>
              <a:gd name="T5" fmla="*/ 2147483647 h 10"/>
              <a:gd name="T6" fmla="*/ 0 w 4"/>
              <a:gd name="T7" fmla="*/ 0 h 10"/>
              <a:gd name="T8" fmla="*/ 0 w 4"/>
              <a:gd name="T9" fmla="*/ 2147483647 h 10"/>
              <a:gd name="T10" fmla="*/ 0 w 4"/>
              <a:gd name="T11" fmla="*/ 2147483647 h 10"/>
              <a:gd name="T12" fmla="*/ 2147483647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2" y="10"/>
                </a:moveTo>
                <a:lnTo>
                  <a:pt x="4" y="6"/>
                </a:lnTo>
                <a:lnTo>
                  <a:pt x="4" y="2"/>
                </a:lnTo>
                <a:lnTo>
                  <a:pt x="0" y="0"/>
                </a:lnTo>
                <a:lnTo>
                  <a:pt x="0" y="3"/>
                </a:lnTo>
                <a:lnTo>
                  <a:pt x="0" y="7"/>
                </a:lnTo>
                <a:lnTo>
                  <a:pt x="2" y="1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73" name="Freeform 475">
            <a:extLst>
              <a:ext uri="{C183D7F6-B498-43B3-948B-1728B52AA6E4}">
                <adec:decorative xmlns:adec="http://schemas.microsoft.com/office/drawing/2017/decorative" val="1"/>
              </a:ext>
            </a:extLst>
          </p:cNvPr>
          <p:cNvSpPr>
            <a:spLocks/>
          </p:cNvSpPr>
          <p:nvPr/>
        </p:nvSpPr>
        <p:spPr bwMode="gray">
          <a:xfrm>
            <a:off x="11071051" y="5216837"/>
            <a:ext cx="14925" cy="14924"/>
          </a:xfrm>
          <a:custGeom>
            <a:avLst/>
            <a:gdLst>
              <a:gd name="T0" fmla="*/ 0 w 6"/>
              <a:gd name="T1" fmla="*/ 2147483647 h 6"/>
              <a:gd name="T2" fmla="*/ 2147483647 w 6"/>
              <a:gd name="T3" fmla="*/ 0 h 6"/>
              <a:gd name="T4" fmla="*/ 2147483647 w 6"/>
              <a:gd name="T5" fmla="*/ 2147483647 h 6"/>
              <a:gd name="T6" fmla="*/ 2147483647 w 6"/>
              <a:gd name="T7" fmla="*/ 2147483647 h 6"/>
              <a:gd name="T8" fmla="*/ 0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0" y="2"/>
                </a:moveTo>
                <a:lnTo>
                  <a:pt x="1" y="0"/>
                </a:lnTo>
                <a:lnTo>
                  <a:pt x="6" y="4"/>
                </a:lnTo>
                <a:lnTo>
                  <a:pt x="5" y="6"/>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74" name="Freeform 476">
            <a:extLst>
              <a:ext uri="{C183D7F6-B498-43B3-948B-1728B52AA6E4}">
                <adec:decorative xmlns:adec="http://schemas.microsoft.com/office/drawing/2017/decorative" val="1"/>
              </a:ext>
            </a:extLst>
          </p:cNvPr>
          <p:cNvSpPr>
            <a:spLocks/>
          </p:cNvSpPr>
          <p:nvPr/>
        </p:nvSpPr>
        <p:spPr bwMode="gray">
          <a:xfrm>
            <a:off x="11110229" y="5282127"/>
            <a:ext cx="9328" cy="13059"/>
          </a:xfrm>
          <a:custGeom>
            <a:avLst/>
            <a:gdLst>
              <a:gd name="T0" fmla="*/ 0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0" y="1"/>
                </a:lnTo>
                <a:lnTo>
                  <a:pt x="2" y="0"/>
                </a:lnTo>
                <a:lnTo>
                  <a:pt x="4" y="4"/>
                </a:lnTo>
                <a:lnTo>
                  <a:pt x="2" y="5"/>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75" name="Freeform 477">
            <a:extLst>
              <a:ext uri="{C183D7F6-B498-43B3-948B-1728B52AA6E4}">
                <adec:decorative xmlns:adec="http://schemas.microsoft.com/office/drawing/2017/decorative" val="1"/>
              </a:ext>
            </a:extLst>
          </p:cNvPr>
          <p:cNvSpPr>
            <a:spLocks/>
          </p:cNvSpPr>
          <p:nvPr/>
        </p:nvSpPr>
        <p:spPr bwMode="gray">
          <a:xfrm>
            <a:off x="11113962" y="5304511"/>
            <a:ext cx="5597" cy="7461"/>
          </a:xfrm>
          <a:custGeom>
            <a:avLst/>
            <a:gdLst>
              <a:gd name="T0" fmla="*/ 0 w 2"/>
              <a:gd name="T1" fmla="*/ 2147483647 h 3"/>
              <a:gd name="T2" fmla="*/ 0 w 2"/>
              <a:gd name="T3" fmla="*/ 0 h 3"/>
              <a:gd name="T4" fmla="*/ 2147483647 w 2"/>
              <a:gd name="T5" fmla="*/ 0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0"/>
                </a:lnTo>
                <a:lnTo>
                  <a:pt x="2" y="2"/>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76" name="Freeform 478">
            <a:extLst>
              <a:ext uri="{C183D7F6-B498-43B3-948B-1728B52AA6E4}">
                <adec:decorative xmlns:adec="http://schemas.microsoft.com/office/drawing/2017/decorative" val="1"/>
              </a:ext>
            </a:extLst>
          </p:cNvPr>
          <p:cNvSpPr>
            <a:spLocks/>
          </p:cNvSpPr>
          <p:nvPr/>
        </p:nvSpPr>
        <p:spPr bwMode="gray">
          <a:xfrm>
            <a:off x="11071051" y="5338090"/>
            <a:ext cx="7463" cy="9327"/>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1"/>
                </a:lnTo>
                <a:lnTo>
                  <a:pt x="1" y="0"/>
                </a:lnTo>
                <a:lnTo>
                  <a:pt x="3" y="2"/>
                </a:lnTo>
                <a:lnTo>
                  <a:pt x="2" y="4"/>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77" name="Freeform 479">
            <a:extLst>
              <a:ext uri="{C183D7F6-B498-43B3-948B-1728B52AA6E4}">
                <adec:decorative xmlns:adec="http://schemas.microsoft.com/office/drawing/2017/decorative" val="1"/>
              </a:ext>
            </a:extLst>
          </p:cNvPr>
          <p:cNvSpPr>
            <a:spLocks/>
          </p:cNvSpPr>
          <p:nvPr/>
        </p:nvSpPr>
        <p:spPr bwMode="gray">
          <a:xfrm>
            <a:off x="11054260" y="5334359"/>
            <a:ext cx="3731" cy="3731"/>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78" name="Freeform 480">
            <a:extLst>
              <a:ext uri="{C183D7F6-B498-43B3-948B-1728B52AA6E4}">
                <adec:decorative xmlns:adec="http://schemas.microsoft.com/office/drawing/2017/decorative" val="1"/>
              </a:ext>
            </a:extLst>
          </p:cNvPr>
          <p:cNvSpPr>
            <a:spLocks/>
          </p:cNvSpPr>
          <p:nvPr/>
        </p:nvSpPr>
        <p:spPr bwMode="gray">
          <a:xfrm>
            <a:off x="11000156" y="5328762"/>
            <a:ext cx="63432" cy="50367"/>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2147483647 w 26"/>
              <a:gd name="T11" fmla="*/ 2147483647 h 21"/>
              <a:gd name="T12" fmla="*/ 2147483647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0 w 26"/>
              <a:gd name="T23" fmla="*/ 2147483647 h 21"/>
              <a:gd name="T24" fmla="*/ 0 w 26"/>
              <a:gd name="T25" fmla="*/ 0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4" y="1"/>
                </a:moveTo>
                <a:lnTo>
                  <a:pt x="6" y="3"/>
                </a:lnTo>
                <a:lnTo>
                  <a:pt x="9" y="3"/>
                </a:lnTo>
                <a:lnTo>
                  <a:pt x="15" y="9"/>
                </a:lnTo>
                <a:lnTo>
                  <a:pt x="25" y="16"/>
                </a:lnTo>
                <a:lnTo>
                  <a:pt x="26" y="19"/>
                </a:lnTo>
                <a:lnTo>
                  <a:pt x="25" y="21"/>
                </a:lnTo>
                <a:lnTo>
                  <a:pt x="19" y="19"/>
                </a:lnTo>
                <a:lnTo>
                  <a:pt x="9" y="12"/>
                </a:lnTo>
                <a:lnTo>
                  <a:pt x="7" y="11"/>
                </a:lnTo>
                <a:lnTo>
                  <a:pt x="1" y="6"/>
                </a:lnTo>
                <a:lnTo>
                  <a:pt x="0" y="3"/>
                </a:lnTo>
                <a:lnTo>
                  <a:pt x="0" y="0"/>
                </a:lnTo>
                <a:lnTo>
                  <a:pt x="4"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79" name="Freeform 481">
            <a:extLst>
              <a:ext uri="{C183D7F6-B498-43B3-948B-1728B52AA6E4}">
                <adec:decorative xmlns:adec="http://schemas.microsoft.com/office/drawing/2017/decorative" val="1"/>
              </a:ext>
            </a:extLst>
          </p:cNvPr>
          <p:cNvSpPr>
            <a:spLocks/>
          </p:cNvSpPr>
          <p:nvPr/>
        </p:nvSpPr>
        <p:spPr bwMode="gray">
          <a:xfrm>
            <a:off x="11298662" y="5256011"/>
            <a:ext cx="24253" cy="18655"/>
          </a:xfrm>
          <a:custGeom>
            <a:avLst/>
            <a:gdLst>
              <a:gd name="T0" fmla="*/ 2147483647 w 10"/>
              <a:gd name="T1" fmla="*/ 2147483647 h 8"/>
              <a:gd name="T2" fmla="*/ 2147483647 w 10"/>
              <a:gd name="T3" fmla="*/ 2147483647 h 8"/>
              <a:gd name="T4" fmla="*/ 2147483647 w 10"/>
              <a:gd name="T5" fmla="*/ 2147483647 h 8"/>
              <a:gd name="T6" fmla="*/ 2147483647 w 10"/>
              <a:gd name="T7" fmla="*/ 0 h 8"/>
              <a:gd name="T8" fmla="*/ 0 w 10"/>
              <a:gd name="T9" fmla="*/ 2147483647 h 8"/>
              <a:gd name="T10" fmla="*/ 0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3" y="8"/>
                </a:moveTo>
                <a:lnTo>
                  <a:pt x="10" y="8"/>
                </a:lnTo>
                <a:lnTo>
                  <a:pt x="10" y="3"/>
                </a:lnTo>
                <a:lnTo>
                  <a:pt x="8" y="0"/>
                </a:lnTo>
                <a:lnTo>
                  <a:pt x="0" y="1"/>
                </a:lnTo>
                <a:lnTo>
                  <a:pt x="0" y="6"/>
                </a:lnTo>
                <a:lnTo>
                  <a:pt x="3"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80" name="Freeform 482">
            <a:extLst>
              <a:ext uri="{C183D7F6-B498-43B3-948B-1728B52AA6E4}">
                <adec:decorative xmlns:adec="http://schemas.microsoft.com/office/drawing/2017/decorative" val="1"/>
              </a:ext>
            </a:extLst>
          </p:cNvPr>
          <p:cNvSpPr>
            <a:spLocks/>
          </p:cNvSpPr>
          <p:nvPr/>
        </p:nvSpPr>
        <p:spPr bwMode="gray">
          <a:xfrm>
            <a:off x="11321050" y="5218701"/>
            <a:ext cx="33581" cy="20520"/>
          </a:xfrm>
          <a:custGeom>
            <a:avLst/>
            <a:gdLst>
              <a:gd name="T0" fmla="*/ 2147483647 w 14"/>
              <a:gd name="T1" fmla="*/ 2147483647 h 8"/>
              <a:gd name="T2" fmla="*/ 2147483647 w 14"/>
              <a:gd name="T3" fmla="*/ 2147483647 h 8"/>
              <a:gd name="T4" fmla="*/ 2147483647 w 14"/>
              <a:gd name="T5" fmla="*/ 0 h 8"/>
              <a:gd name="T6" fmla="*/ 2147483647 w 14"/>
              <a:gd name="T7" fmla="*/ 2147483647 h 8"/>
              <a:gd name="T8" fmla="*/ 0 w 14"/>
              <a:gd name="T9" fmla="*/ 2147483647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4" y="8"/>
                </a:moveTo>
                <a:lnTo>
                  <a:pt x="14" y="3"/>
                </a:lnTo>
                <a:lnTo>
                  <a:pt x="12" y="0"/>
                </a:lnTo>
                <a:lnTo>
                  <a:pt x="8" y="2"/>
                </a:lnTo>
                <a:lnTo>
                  <a:pt x="0" y="7"/>
                </a:lnTo>
                <a:lnTo>
                  <a:pt x="4"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81" name="Freeform 483">
            <a:extLst>
              <a:ext uri="{C183D7F6-B498-43B3-948B-1728B52AA6E4}">
                <adec:decorative xmlns:adec="http://schemas.microsoft.com/office/drawing/2017/decorative" val="1"/>
              </a:ext>
            </a:extLst>
          </p:cNvPr>
          <p:cNvSpPr>
            <a:spLocks/>
          </p:cNvSpPr>
          <p:nvPr/>
        </p:nvSpPr>
        <p:spPr bwMode="gray">
          <a:xfrm>
            <a:off x="11197916" y="5713041"/>
            <a:ext cx="128731" cy="218255"/>
          </a:xfrm>
          <a:custGeom>
            <a:avLst/>
            <a:gdLst>
              <a:gd name="T0" fmla="*/ 2147483647 w 53"/>
              <a:gd name="T1" fmla="*/ 2147483647 h 90"/>
              <a:gd name="T2" fmla="*/ 0 w 53"/>
              <a:gd name="T3" fmla="*/ 2147483647 h 90"/>
              <a:gd name="T4" fmla="*/ 0 w 53"/>
              <a:gd name="T5" fmla="*/ 0 h 90"/>
              <a:gd name="T6" fmla="*/ 2147483647 w 53"/>
              <a:gd name="T7" fmla="*/ 2147483647 h 90"/>
              <a:gd name="T8" fmla="*/ 2147483647 w 53"/>
              <a:gd name="T9" fmla="*/ 2147483647 h 90"/>
              <a:gd name="T10" fmla="*/ 2147483647 w 53"/>
              <a:gd name="T11" fmla="*/ 2147483647 h 90"/>
              <a:gd name="T12" fmla="*/ 2147483647 w 53"/>
              <a:gd name="T13" fmla="*/ 2147483647 h 90"/>
              <a:gd name="T14" fmla="*/ 2147483647 w 53"/>
              <a:gd name="T15" fmla="*/ 2147483647 h 90"/>
              <a:gd name="T16" fmla="*/ 2147483647 w 53"/>
              <a:gd name="T17" fmla="*/ 2147483647 h 90"/>
              <a:gd name="T18" fmla="*/ 2147483647 w 53"/>
              <a:gd name="T19" fmla="*/ 2147483647 h 90"/>
              <a:gd name="T20" fmla="*/ 2147483647 w 53"/>
              <a:gd name="T21" fmla="*/ 2147483647 h 90"/>
              <a:gd name="T22" fmla="*/ 2147483647 w 53"/>
              <a:gd name="T23" fmla="*/ 2147483647 h 90"/>
              <a:gd name="T24" fmla="*/ 2147483647 w 53"/>
              <a:gd name="T25" fmla="*/ 2147483647 h 90"/>
              <a:gd name="T26" fmla="*/ 2147483647 w 53"/>
              <a:gd name="T27" fmla="*/ 2147483647 h 90"/>
              <a:gd name="T28" fmla="*/ 2147483647 w 53"/>
              <a:gd name="T29" fmla="*/ 2147483647 h 90"/>
              <a:gd name="T30" fmla="*/ 2147483647 w 53"/>
              <a:gd name="T31" fmla="*/ 2147483647 h 90"/>
              <a:gd name="T32" fmla="*/ 2147483647 w 53"/>
              <a:gd name="T33" fmla="*/ 2147483647 h 90"/>
              <a:gd name="T34" fmla="*/ 2147483647 w 53"/>
              <a:gd name="T35" fmla="*/ 2147483647 h 90"/>
              <a:gd name="T36" fmla="*/ 2147483647 w 53"/>
              <a:gd name="T37" fmla="*/ 2147483647 h 90"/>
              <a:gd name="T38" fmla="*/ 2147483647 w 53"/>
              <a:gd name="T39" fmla="*/ 2147483647 h 90"/>
              <a:gd name="T40" fmla="*/ 2147483647 w 53"/>
              <a:gd name="T41" fmla="*/ 2147483647 h 90"/>
              <a:gd name="T42" fmla="*/ 2147483647 w 53"/>
              <a:gd name="T43" fmla="*/ 2147483647 h 90"/>
              <a:gd name="T44" fmla="*/ 2147483647 w 53"/>
              <a:gd name="T45" fmla="*/ 2147483647 h 90"/>
              <a:gd name="T46" fmla="*/ 2147483647 w 53"/>
              <a:gd name="T47" fmla="*/ 2147483647 h 90"/>
              <a:gd name="T48" fmla="*/ 2147483647 w 53"/>
              <a:gd name="T49" fmla="*/ 2147483647 h 90"/>
              <a:gd name="T50" fmla="*/ 2147483647 w 53"/>
              <a:gd name="T51" fmla="*/ 2147483647 h 90"/>
              <a:gd name="T52" fmla="*/ 2147483647 w 53"/>
              <a:gd name="T53" fmla="*/ 2147483647 h 90"/>
              <a:gd name="T54" fmla="*/ 2147483647 w 53"/>
              <a:gd name="T55" fmla="*/ 2147483647 h 90"/>
              <a:gd name="T56" fmla="*/ 2147483647 w 53"/>
              <a:gd name="T57" fmla="*/ 2147483647 h 90"/>
              <a:gd name="T58" fmla="*/ 2147483647 w 53"/>
              <a:gd name="T59" fmla="*/ 2147483647 h 90"/>
              <a:gd name="T60" fmla="*/ 2147483647 w 53"/>
              <a:gd name="T61" fmla="*/ 2147483647 h 90"/>
              <a:gd name="T62" fmla="*/ 2147483647 w 53"/>
              <a:gd name="T63" fmla="*/ 2147483647 h 90"/>
              <a:gd name="T64" fmla="*/ 2147483647 w 53"/>
              <a:gd name="T65" fmla="*/ 2147483647 h 90"/>
              <a:gd name="T66" fmla="*/ 2147483647 w 53"/>
              <a:gd name="T67" fmla="*/ 2147483647 h 90"/>
              <a:gd name="T68" fmla="*/ 2147483647 w 53"/>
              <a:gd name="T69" fmla="*/ 2147483647 h 90"/>
              <a:gd name="T70" fmla="*/ 2147483647 w 53"/>
              <a:gd name="T71" fmla="*/ 2147483647 h 90"/>
              <a:gd name="T72" fmla="*/ 2147483647 w 53"/>
              <a:gd name="T73" fmla="*/ 2147483647 h 90"/>
              <a:gd name="T74" fmla="*/ 2147483647 w 53"/>
              <a:gd name="T75" fmla="*/ 2147483647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90"/>
              <a:gd name="T116" fmla="*/ 53 w 53"/>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90">
                <a:moveTo>
                  <a:pt x="3" y="10"/>
                </a:moveTo>
                <a:lnTo>
                  <a:pt x="0" y="5"/>
                </a:lnTo>
                <a:lnTo>
                  <a:pt x="0" y="0"/>
                </a:lnTo>
                <a:lnTo>
                  <a:pt x="10" y="10"/>
                </a:lnTo>
                <a:lnTo>
                  <a:pt x="13" y="10"/>
                </a:lnTo>
                <a:lnTo>
                  <a:pt x="17" y="15"/>
                </a:lnTo>
                <a:lnTo>
                  <a:pt x="17" y="20"/>
                </a:lnTo>
                <a:lnTo>
                  <a:pt x="21" y="29"/>
                </a:lnTo>
                <a:lnTo>
                  <a:pt x="24" y="32"/>
                </a:lnTo>
                <a:lnTo>
                  <a:pt x="26" y="30"/>
                </a:lnTo>
                <a:lnTo>
                  <a:pt x="25" y="25"/>
                </a:lnTo>
                <a:lnTo>
                  <a:pt x="29" y="30"/>
                </a:lnTo>
                <a:lnTo>
                  <a:pt x="31" y="39"/>
                </a:lnTo>
                <a:lnTo>
                  <a:pt x="38" y="44"/>
                </a:lnTo>
                <a:lnTo>
                  <a:pt x="45" y="42"/>
                </a:lnTo>
                <a:lnTo>
                  <a:pt x="47" y="37"/>
                </a:lnTo>
                <a:lnTo>
                  <a:pt x="53" y="35"/>
                </a:lnTo>
                <a:lnTo>
                  <a:pt x="53" y="44"/>
                </a:lnTo>
                <a:lnTo>
                  <a:pt x="50" y="48"/>
                </a:lnTo>
                <a:lnTo>
                  <a:pt x="49" y="61"/>
                </a:lnTo>
                <a:lnTo>
                  <a:pt x="44" y="59"/>
                </a:lnTo>
                <a:lnTo>
                  <a:pt x="38" y="59"/>
                </a:lnTo>
                <a:lnTo>
                  <a:pt x="38" y="61"/>
                </a:lnTo>
                <a:lnTo>
                  <a:pt x="40" y="66"/>
                </a:lnTo>
                <a:lnTo>
                  <a:pt x="36" y="70"/>
                </a:lnTo>
                <a:lnTo>
                  <a:pt x="28" y="88"/>
                </a:lnTo>
                <a:lnTo>
                  <a:pt x="23" y="90"/>
                </a:lnTo>
                <a:lnTo>
                  <a:pt x="17" y="87"/>
                </a:lnTo>
                <a:lnTo>
                  <a:pt x="22" y="81"/>
                </a:lnTo>
                <a:lnTo>
                  <a:pt x="23" y="74"/>
                </a:lnTo>
                <a:lnTo>
                  <a:pt x="17" y="66"/>
                </a:lnTo>
                <a:lnTo>
                  <a:pt x="10" y="64"/>
                </a:lnTo>
                <a:lnTo>
                  <a:pt x="10" y="59"/>
                </a:lnTo>
                <a:lnTo>
                  <a:pt x="18" y="57"/>
                </a:lnTo>
                <a:lnTo>
                  <a:pt x="20" y="48"/>
                </a:lnTo>
                <a:lnTo>
                  <a:pt x="17" y="33"/>
                </a:lnTo>
                <a:lnTo>
                  <a:pt x="13" y="25"/>
                </a:lnTo>
                <a:lnTo>
                  <a:pt x="3" y="1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82" name="Freeform 484">
            <a:extLst>
              <a:ext uri="{C183D7F6-B498-43B3-948B-1728B52AA6E4}">
                <adec:decorative xmlns:adec="http://schemas.microsoft.com/office/drawing/2017/decorative" val="1"/>
              </a:ext>
            </a:extLst>
          </p:cNvPr>
          <p:cNvSpPr>
            <a:spLocks/>
          </p:cNvSpPr>
          <p:nvPr/>
        </p:nvSpPr>
        <p:spPr bwMode="gray">
          <a:xfrm>
            <a:off x="11061723" y="5905180"/>
            <a:ext cx="164179" cy="197736"/>
          </a:xfrm>
          <a:custGeom>
            <a:avLst/>
            <a:gdLst>
              <a:gd name="T0" fmla="*/ 2147483647 w 68"/>
              <a:gd name="T1" fmla="*/ 2147483647 h 81"/>
              <a:gd name="T2" fmla="*/ 2147483647 w 68"/>
              <a:gd name="T3" fmla="*/ 2147483647 h 81"/>
              <a:gd name="T4" fmla="*/ 2147483647 w 68"/>
              <a:gd name="T5" fmla="*/ 2147483647 h 81"/>
              <a:gd name="T6" fmla="*/ 2147483647 w 68"/>
              <a:gd name="T7" fmla="*/ 2147483647 h 81"/>
              <a:gd name="T8" fmla="*/ 2147483647 w 68"/>
              <a:gd name="T9" fmla="*/ 2147483647 h 81"/>
              <a:gd name="T10" fmla="*/ 2147483647 w 68"/>
              <a:gd name="T11" fmla="*/ 2147483647 h 81"/>
              <a:gd name="T12" fmla="*/ 2147483647 w 68"/>
              <a:gd name="T13" fmla="*/ 2147483647 h 81"/>
              <a:gd name="T14" fmla="*/ 2147483647 w 68"/>
              <a:gd name="T15" fmla="*/ 2147483647 h 81"/>
              <a:gd name="T16" fmla="*/ 2147483647 w 68"/>
              <a:gd name="T17" fmla="*/ 2147483647 h 81"/>
              <a:gd name="T18" fmla="*/ 2147483647 w 68"/>
              <a:gd name="T19" fmla="*/ 2147483647 h 81"/>
              <a:gd name="T20" fmla="*/ 2147483647 w 68"/>
              <a:gd name="T21" fmla="*/ 2147483647 h 81"/>
              <a:gd name="T22" fmla="*/ 2147483647 w 68"/>
              <a:gd name="T23" fmla="*/ 2147483647 h 81"/>
              <a:gd name="T24" fmla="*/ 2147483647 w 68"/>
              <a:gd name="T25" fmla="*/ 2147483647 h 81"/>
              <a:gd name="T26" fmla="*/ 2147483647 w 68"/>
              <a:gd name="T27" fmla="*/ 2147483647 h 81"/>
              <a:gd name="T28" fmla="*/ 2147483647 w 68"/>
              <a:gd name="T29" fmla="*/ 2147483647 h 81"/>
              <a:gd name="T30" fmla="*/ 0 w 68"/>
              <a:gd name="T31" fmla="*/ 2147483647 h 81"/>
              <a:gd name="T32" fmla="*/ 2147483647 w 68"/>
              <a:gd name="T33" fmla="*/ 2147483647 h 81"/>
              <a:gd name="T34" fmla="*/ 2147483647 w 68"/>
              <a:gd name="T35" fmla="*/ 2147483647 h 81"/>
              <a:gd name="T36" fmla="*/ 2147483647 w 68"/>
              <a:gd name="T37" fmla="*/ 2147483647 h 81"/>
              <a:gd name="T38" fmla="*/ 2147483647 w 68"/>
              <a:gd name="T39" fmla="*/ 2147483647 h 81"/>
              <a:gd name="T40" fmla="*/ 2147483647 w 68"/>
              <a:gd name="T41" fmla="*/ 2147483647 h 81"/>
              <a:gd name="T42" fmla="*/ 2147483647 w 68"/>
              <a:gd name="T43" fmla="*/ 2147483647 h 81"/>
              <a:gd name="T44" fmla="*/ 2147483647 w 68"/>
              <a:gd name="T45" fmla="*/ 2147483647 h 81"/>
              <a:gd name="T46" fmla="*/ 2147483647 w 68"/>
              <a:gd name="T47" fmla="*/ 2147483647 h 81"/>
              <a:gd name="T48" fmla="*/ 2147483647 w 68"/>
              <a:gd name="T49" fmla="*/ 2147483647 h 81"/>
              <a:gd name="T50" fmla="*/ 2147483647 w 68"/>
              <a:gd name="T51" fmla="*/ 0 h 81"/>
              <a:gd name="T52" fmla="*/ 2147483647 w 68"/>
              <a:gd name="T53" fmla="*/ 2147483647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81"/>
              <a:gd name="T83" fmla="*/ 68 w 68"/>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81">
                <a:moveTo>
                  <a:pt x="58" y="3"/>
                </a:moveTo>
                <a:lnTo>
                  <a:pt x="58" y="9"/>
                </a:lnTo>
                <a:lnTo>
                  <a:pt x="61" y="9"/>
                </a:lnTo>
                <a:lnTo>
                  <a:pt x="63" y="5"/>
                </a:lnTo>
                <a:lnTo>
                  <a:pt x="68" y="6"/>
                </a:lnTo>
                <a:lnTo>
                  <a:pt x="67" y="21"/>
                </a:lnTo>
                <a:lnTo>
                  <a:pt x="61" y="30"/>
                </a:lnTo>
                <a:lnTo>
                  <a:pt x="58" y="35"/>
                </a:lnTo>
                <a:lnTo>
                  <a:pt x="56" y="42"/>
                </a:lnTo>
                <a:lnTo>
                  <a:pt x="48" y="45"/>
                </a:lnTo>
                <a:lnTo>
                  <a:pt x="43" y="51"/>
                </a:lnTo>
                <a:lnTo>
                  <a:pt x="36" y="68"/>
                </a:lnTo>
                <a:lnTo>
                  <a:pt x="23" y="81"/>
                </a:lnTo>
                <a:lnTo>
                  <a:pt x="8" y="75"/>
                </a:lnTo>
                <a:lnTo>
                  <a:pt x="1" y="75"/>
                </a:lnTo>
                <a:lnTo>
                  <a:pt x="0" y="70"/>
                </a:lnTo>
                <a:lnTo>
                  <a:pt x="5" y="58"/>
                </a:lnTo>
                <a:lnTo>
                  <a:pt x="11" y="50"/>
                </a:lnTo>
                <a:lnTo>
                  <a:pt x="21" y="44"/>
                </a:lnTo>
                <a:lnTo>
                  <a:pt x="29" y="35"/>
                </a:lnTo>
                <a:lnTo>
                  <a:pt x="40" y="28"/>
                </a:lnTo>
                <a:lnTo>
                  <a:pt x="44" y="22"/>
                </a:lnTo>
                <a:lnTo>
                  <a:pt x="44" y="17"/>
                </a:lnTo>
                <a:lnTo>
                  <a:pt x="50" y="8"/>
                </a:lnTo>
                <a:lnTo>
                  <a:pt x="50" y="2"/>
                </a:lnTo>
                <a:lnTo>
                  <a:pt x="56" y="0"/>
                </a:lnTo>
                <a:lnTo>
                  <a:pt x="58"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83" name="Freeform 485">
            <a:extLst>
              <a:ext uri="{C183D7F6-B498-43B3-948B-1728B52AA6E4}">
                <adec:decorative xmlns:adec="http://schemas.microsoft.com/office/drawing/2017/decorative" val="1"/>
              </a:ext>
            </a:extLst>
          </p:cNvPr>
          <p:cNvSpPr>
            <a:spLocks/>
          </p:cNvSpPr>
          <p:nvPr/>
        </p:nvSpPr>
        <p:spPr bwMode="gray">
          <a:xfrm>
            <a:off x="11082246" y="6106647"/>
            <a:ext cx="11193" cy="16789"/>
          </a:xfrm>
          <a:custGeom>
            <a:avLst/>
            <a:gdLst>
              <a:gd name="T0" fmla="*/ 2147483647 w 4"/>
              <a:gd name="T1" fmla="*/ 0 h 7"/>
              <a:gd name="T2" fmla="*/ 2147483647 w 4"/>
              <a:gd name="T3" fmla="*/ 2147483647 h 7"/>
              <a:gd name="T4" fmla="*/ 0 w 4"/>
              <a:gd name="T5" fmla="*/ 2147483647 h 7"/>
              <a:gd name="T6" fmla="*/ 2147483647 w 4"/>
              <a:gd name="T7" fmla="*/ 0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0"/>
                </a:moveTo>
                <a:lnTo>
                  <a:pt x="4" y="5"/>
                </a:lnTo>
                <a:lnTo>
                  <a:pt x="0" y="7"/>
                </a:lnTo>
                <a:lnTo>
                  <a:pt x="1" y="0"/>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84" name="Freeform 486">
            <a:extLst>
              <a:ext uri="{C183D7F6-B498-43B3-948B-1728B52AA6E4}">
                <adec:decorative xmlns:adec="http://schemas.microsoft.com/office/drawing/2017/decorative" val="1"/>
              </a:ext>
            </a:extLst>
          </p:cNvPr>
          <p:cNvSpPr>
            <a:spLocks/>
          </p:cNvSpPr>
          <p:nvPr/>
        </p:nvSpPr>
        <p:spPr bwMode="gray">
          <a:xfrm>
            <a:off x="10645680" y="4922100"/>
            <a:ext cx="89552" cy="54097"/>
          </a:xfrm>
          <a:custGeom>
            <a:avLst/>
            <a:gdLst>
              <a:gd name="T0" fmla="*/ 0 w 37"/>
              <a:gd name="T1" fmla="*/ 2147483647 h 22"/>
              <a:gd name="T2" fmla="*/ 2147483647 w 37"/>
              <a:gd name="T3" fmla="*/ 2147483647 h 22"/>
              <a:gd name="T4" fmla="*/ 2147483647 w 37"/>
              <a:gd name="T5" fmla="*/ 2147483647 h 22"/>
              <a:gd name="T6" fmla="*/ 2147483647 w 37"/>
              <a:gd name="T7" fmla="*/ 2147483647 h 22"/>
              <a:gd name="T8" fmla="*/ 2147483647 w 37"/>
              <a:gd name="T9" fmla="*/ 2147483647 h 22"/>
              <a:gd name="T10" fmla="*/ 2147483647 w 37"/>
              <a:gd name="T11" fmla="*/ 2147483647 h 22"/>
              <a:gd name="T12" fmla="*/ 2147483647 w 37"/>
              <a:gd name="T13" fmla="*/ 2147483647 h 22"/>
              <a:gd name="T14" fmla="*/ 2147483647 w 37"/>
              <a:gd name="T15" fmla="*/ 2147483647 h 22"/>
              <a:gd name="T16" fmla="*/ 2147483647 w 37"/>
              <a:gd name="T17" fmla="*/ 0 h 22"/>
              <a:gd name="T18" fmla="*/ 2147483647 w 37"/>
              <a:gd name="T19" fmla="*/ 2147483647 h 22"/>
              <a:gd name="T20" fmla="*/ 2147483647 w 37"/>
              <a:gd name="T21" fmla="*/ 2147483647 h 22"/>
              <a:gd name="T22" fmla="*/ 2147483647 w 37"/>
              <a:gd name="T23" fmla="*/ 2147483647 h 22"/>
              <a:gd name="T24" fmla="*/ 2147483647 w 37"/>
              <a:gd name="T25" fmla="*/ 2147483647 h 22"/>
              <a:gd name="T26" fmla="*/ 2147483647 w 37"/>
              <a:gd name="T27" fmla="*/ 2147483647 h 22"/>
              <a:gd name="T28" fmla="*/ 2147483647 w 37"/>
              <a:gd name="T29" fmla="*/ 2147483647 h 22"/>
              <a:gd name="T30" fmla="*/ 2147483647 w 37"/>
              <a:gd name="T31" fmla="*/ 2147483647 h 22"/>
              <a:gd name="T32" fmla="*/ 2147483647 w 37"/>
              <a:gd name="T33" fmla="*/ 2147483647 h 22"/>
              <a:gd name="T34" fmla="*/ 0 w 37"/>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22"/>
              <a:gd name="T56" fmla="*/ 37 w 37"/>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22">
                <a:moveTo>
                  <a:pt x="0" y="13"/>
                </a:moveTo>
                <a:lnTo>
                  <a:pt x="1" y="17"/>
                </a:lnTo>
                <a:lnTo>
                  <a:pt x="8" y="22"/>
                </a:lnTo>
                <a:lnTo>
                  <a:pt x="18" y="21"/>
                </a:lnTo>
                <a:lnTo>
                  <a:pt x="34" y="14"/>
                </a:lnTo>
                <a:lnTo>
                  <a:pt x="36" y="15"/>
                </a:lnTo>
                <a:lnTo>
                  <a:pt x="36" y="6"/>
                </a:lnTo>
                <a:lnTo>
                  <a:pt x="37" y="4"/>
                </a:lnTo>
                <a:lnTo>
                  <a:pt x="34" y="0"/>
                </a:lnTo>
                <a:lnTo>
                  <a:pt x="31" y="2"/>
                </a:lnTo>
                <a:lnTo>
                  <a:pt x="31" y="7"/>
                </a:lnTo>
                <a:lnTo>
                  <a:pt x="22" y="15"/>
                </a:lnTo>
                <a:lnTo>
                  <a:pt x="13" y="15"/>
                </a:lnTo>
                <a:lnTo>
                  <a:pt x="11" y="15"/>
                </a:lnTo>
                <a:lnTo>
                  <a:pt x="6" y="14"/>
                </a:lnTo>
                <a:lnTo>
                  <a:pt x="4" y="13"/>
                </a:lnTo>
                <a:lnTo>
                  <a:pt x="2" y="13"/>
                </a:lnTo>
                <a:lnTo>
                  <a:pt x="0" y="1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85" name="Freeform 487">
            <a:extLst>
              <a:ext uri="{C183D7F6-B498-43B3-948B-1728B52AA6E4}">
                <adec:decorative xmlns:adec="http://schemas.microsoft.com/office/drawing/2017/decorative" val="1"/>
              </a:ext>
            </a:extLst>
          </p:cNvPr>
          <p:cNvSpPr>
            <a:spLocks/>
          </p:cNvSpPr>
          <p:nvPr/>
        </p:nvSpPr>
        <p:spPr bwMode="gray">
          <a:xfrm>
            <a:off x="10684859" y="4879194"/>
            <a:ext cx="67164" cy="57828"/>
          </a:xfrm>
          <a:custGeom>
            <a:avLst/>
            <a:gdLst>
              <a:gd name="T0" fmla="*/ 2147483647 w 28"/>
              <a:gd name="T1" fmla="*/ 2147483647 h 24"/>
              <a:gd name="T2" fmla="*/ 2147483647 w 28"/>
              <a:gd name="T3" fmla="*/ 0 h 24"/>
              <a:gd name="T4" fmla="*/ 0 w 28"/>
              <a:gd name="T5" fmla="*/ 0 h 24"/>
              <a:gd name="T6" fmla="*/ 0 w 28"/>
              <a:gd name="T7" fmla="*/ 2147483647 h 24"/>
              <a:gd name="T8" fmla="*/ 2147483647 w 28"/>
              <a:gd name="T9" fmla="*/ 2147483647 h 24"/>
              <a:gd name="T10" fmla="*/ 2147483647 w 28"/>
              <a:gd name="T11" fmla="*/ 2147483647 h 24"/>
              <a:gd name="T12" fmla="*/ 2147483647 w 28"/>
              <a:gd name="T13" fmla="*/ 2147483647 h 24"/>
              <a:gd name="T14" fmla="*/ 2147483647 w 28"/>
              <a:gd name="T15" fmla="*/ 2147483647 h 24"/>
              <a:gd name="T16" fmla="*/ 2147483647 w 28"/>
              <a:gd name="T17" fmla="*/ 2147483647 h 24"/>
              <a:gd name="T18" fmla="*/ 2147483647 w 28"/>
              <a:gd name="T19" fmla="*/ 2147483647 h 24"/>
              <a:gd name="T20" fmla="*/ 2147483647 w 28"/>
              <a:gd name="T21" fmla="*/ 2147483647 h 24"/>
              <a:gd name="T22" fmla="*/ 2147483647 w 28"/>
              <a:gd name="T23" fmla="*/ 2147483647 h 24"/>
              <a:gd name="T24" fmla="*/ 2147483647 w 28"/>
              <a:gd name="T25" fmla="*/ 2147483647 h 24"/>
              <a:gd name="T26" fmla="*/ 2147483647 w 28"/>
              <a:gd name="T27" fmla="*/ 2147483647 h 24"/>
              <a:gd name="T28" fmla="*/ 2147483647 w 28"/>
              <a:gd name="T29" fmla="*/ 2147483647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4"/>
              <a:gd name="T47" fmla="*/ 28 w 2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4">
                <a:moveTo>
                  <a:pt x="7" y="2"/>
                </a:moveTo>
                <a:lnTo>
                  <a:pt x="3" y="0"/>
                </a:lnTo>
                <a:lnTo>
                  <a:pt x="0" y="0"/>
                </a:lnTo>
                <a:lnTo>
                  <a:pt x="0" y="3"/>
                </a:lnTo>
                <a:lnTo>
                  <a:pt x="7" y="5"/>
                </a:lnTo>
                <a:lnTo>
                  <a:pt x="15" y="8"/>
                </a:lnTo>
                <a:lnTo>
                  <a:pt x="18" y="14"/>
                </a:lnTo>
                <a:lnTo>
                  <a:pt x="21" y="15"/>
                </a:lnTo>
                <a:lnTo>
                  <a:pt x="25" y="24"/>
                </a:lnTo>
                <a:lnTo>
                  <a:pt x="28" y="22"/>
                </a:lnTo>
                <a:lnTo>
                  <a:pt x="27" y="16"/>
                </a:lnTo>
                <a:lnTo>
                  <a:pt x="23" y="13"/>
                </a:lnTo>
                <a:lnTo>
                  <a:pt x="18" y="7"/>
                </a:lnTo>
                <a:lnTo>
                  <a:pt x="12" y="3"/>
                </a:lnTo>
                <a:lnTo>
                  <a:pt x="7"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86" name="Freeform 488">
            <a:extLst>
              <a:ext uri="{C183D7F6-B498-43B3-948B-1728B52AA6E4}">
                <adec:decorative xmlns:adec="http://schemas.microsoft.com/office/drawing/2017/decorative" val="1"/>
              </a:ext>
            </a:extLst>
          </p:cNvPr>
          <p:cNvSpPr>
            <a:spLocks/>
          </p:cNvSpPr>
          <p:nvPr/>
        </p:nvSpPr>
        <p:spPr bwMode="gray">
          <a:xfrm>
            <a:off x="10789336" y="4957541"/>
            <a:ext cx="24253" cy="35443"/>
          </a:xfrm>
          <a:custGeom>
            <a:avLst/>
            <a:gdLst>
              <a:gd name="T0" fmla="*/ 0 w 10"/>
              <a:gd name="T1" fmla="*/ 2147483647 h 15"/>
              <a:gd name="T2" fmla="*/ 2147483647 w 10"/>
              <a:gd name="T3" fmla="*/ 2147483647 h 15"/>
              <a:gd name="T4" fmla="*/ 2147483647 w 10"/>
              <a:gd name="T5" fmla="*/ 2147483647 h 15"/>
              <a:gd name="T6" fmla="*/ 2147483647 w 10"/>
              <a:gd name="T7" fmla="*/ 2147483647 h 15"/>
              <a:gd name="T8" fmla="*/ 2147483647 w 10"/>
              <a:gd name="T9" fmla="*/ 2147483647 h 15"/>
              <a:gd name="T10" fmla="*/ 2147483647 w 10"/>
              <a:gd name="T11" fmla="*/ 2147483647 h 15"/>
              <a:gd name="T12" fmla="*/ 2147483647 w 10"/>
              <a:gd name="T13" fmla="*/ 2147483647 h 15"/>
              <a:gd name="T14" fmla="*/ 2147483647 w 10"/>
              <a:gd name="T15" fmla="*/ 2147483647 h 15"/>
              <a:gd name="T16" fmla="*/ 2147483647 w 10"/>
              <a:gd name="T17" fmla="*/ 0 h 15"/>
              <a:gd name="T18" fmla="*/ 0 w 10"/>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5"/>
              <a:gd name="T32" fmla="*/ 10 w 10"/>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5">
                <a:moveTo>
                  <a:pt x="0" y="3"/>
                </a:moveTo>
                <a:lnTo>
                  <a:pt x="2" y="7"/>
                </a:lnTo>
                <a:lnTo>
                  <a:pt x="4" y="9"/>
                </a:lnTo>
                <a:lnTo>
                  <a:pt x="5" y="11"/>
                </a:lnTo>
                <a:lnTo>
                  <a:pt x="8" y="13"/>
                </a:lnTo>
                <a:lnTo>
                  <a:pt x="10" y="15"/>
                </a:lnTo>
                <a:lnTo>
                  <a:pt x="10" y="10"/>
                </a:lnTo>
                <a:lnTo>
                  <a:pt x="9" y="8"/>
                </a:lnTo>
                <a:lnTo>
                  <a:pt x="1" y="0"/>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87" name="Freeform 489">
            <a:extLst>
              <a:ext uri="{C183D7F6-B498-43B3-948B-1728B52AA6E4}">
                <adec:decorative xmlns:adec="http://schemas.microsoft.com/office/drawing/2017/decorative" val="1"/>
              </a:ext>
            </a:extLst>
          </p:cNvPr>
          <p:cNvSpPr>
            <a:spLocks/>
          </p:cNvSpPr>
          <p:nvPr/>
        </p:nvSpPr>
        <p:spPr bwMode="gray">
          <a:xfrm>
            <a:off x="10828515" y="4981793"/>
            <a:ext cx="20523" cy="18655"/>
          </a:xfrm>
          <a:custGeom>
            <a:avLst/>
            <a:gdLst>
              <a:gd name="T0" fmla="*/ 2147483647 w 9"/>
              <a:gd name="T1" fmla="*/ 2147483647 h 8"/>
              <a:gd name="T2" fmla="*/ 2147483647 w 9"/>
              <a:gd name="T3" fmla="*/ 2147483647 h 8"/>
              <a:gd name="T4" fmla="*/ 2147483647 w 9"/>
              <a:gd name="T5" fmla="*/ 0 h 8"/>
              <a:gd name="T6" fmla="*/ 0 w 9"/>
              <a:gd name="T7" fmla="*/ 2147483647 h 8"/>
              <a:gd name="T8" fmla="*/ 2147483647 w 9"/>
              <a:gd name="T9" fmla="*/ 2147483647 h 8"/>
              <a:gd name="T10" fmla="*/ 2147483647 w 9"/>
              <a:gd name="T11" fmla="*/ 2147483647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9" y="7"/>
                </a:moveTo>
                <a:lnTo>
                  <a:pt x="5" y="2"/>
                </a:lnTo>
                <a:lnTo>
                  <a:pt x="1" y="0"/>
                </a:lnTo>
                <a:lnTo>
                  <a:pt x="0" y="4"/>
                </a:lnTo>
                <a:lnTo>
                  <a:pt x="6" y="8"/>
                </a:lnTo>
                <a:lnTo>
                  <a:pt x="9" y="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88" name="Freeform 490">
            <a:extLst>
              <a:ext uri="{C183D7F6-B498-43B3-948B-1728B52AA6E4}">
                <adec:decorative xmlns:adec="http://schemas.microsoft.com/office/drawing/2017/decorative" val="1"/>
              </a:ext>
            </a:extLst>
          </p:cNvPr>
          <p:cNvSpPr>
            <a:spLocks/>
          </p:cNvSpPr>
          <p:nvPr/>
        </p:nvSpPr>
        <p:spPr bwMode="gray">
          <a:xfrm>
            <a:off x="10871426" y="5002312"/>
            <a:ext cx="33581" cy="24251"/>
          </a:xfrm>
          <a:custGeom>
            <a:avLst/>
            <a:gdLst>
              <a:gd name="T0" fmla="*/ 2147483647 w 14"/>
              <a:gd name="T1" fmla="*/ 2147483647 h 10"/>
              <a:gd name="T2" fmla="*/ 2147483647 w 14"/>
              <a:gd name="T3" fmla="*/ 2147483647 h 10"/>
              <a:gd name="T4" fmla="*/ 2147483647 w 14"/>
              <a:gd name="T5" fmla="*/ 0 h 10"/>
              <a:gd name="T6" fmla="*/ 0 w 14"/>
              <a:gd name="T7" fmla="*/ 2147483647 h 10"/>
              <a:gd name="T8" fmla="*/ 0 w 14"/>
              <a:gd name="T9" fmla="*/ 2147483647 h 10"/>
              <a:gd name="T10" fmla="*/ 2147483647 w 14"/>
              <a:gd name="T11" fmla="*/ 2147483647 h 10"/>
              <a:gd name="T12" fmla="*/ 2147483647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4" y="10"/>
                </a:moveTo>
                <a:lnTo>
                  <a:pt x="11" y="5"/>
                </a:lnTo>
                <a:lnTo>
                  <a:pt x="2" y="0"/>
                </a:lnTo>
                <a:lnTo>
                  <a:pt x="0" y="2"/>
                </a:lnTo>
                <a:lnTo>
                  <a:pt x="0" y="5"/>
                </a:lnTo>
                <a:lnTo>
                  <a:pt x="11" y="10"/>
                </a:lnTo>
                <a:lnTo>
                  <a:pt x="14" y="1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89" name="Freeform 491">
            <a:extLst>
              <a:ext uri="{C183D7F6-B498-43B3-948B-1728B52AA6E4}">
                <adec:decorative xmlns:adec="http://schemas.microsoft.com/office/drawing/2017/decorative" val="1"/>
              </a:ext>
            </a:extLst>
          </p:cNvPr>
          <p:cNvSpPr>
            <a:spLocks/>
          </p:cNvSpPr>
          <p:nvPr/>
        </p:nvSpPr>
        <p:spPr bwMode="gray">
          <a:xfrm>
            <a:off x="10919933" y="5030293"/>
            <a:ext cx="26119" cy="31712"/>
          </a:xfrm>
          <a:custGeom>
            <a:avLst/>
            <a:gdLst>
              <a:gd name="T0" fmla="*/ 2147483647 w 11"/>
              <a:gd name="T1" fmla="*/ 2147483647 h 13"/>
              <a:gd name="T2" fmla="*/ 2147483647 w 11"/>
              <a:gd name="T3" fmla="*/ 2147483647 h 13"/>
              <a:gd name="T4" fmla="*/ 2147483647 w 11"/>
              <a:gd name="T5" fmla="*/ 0 h 13"/>
              <a:gd name="T6" fmla="*/ 0 w 11"/>
              <a:gd name="T7" fmla="*/ 2147483647 h 13"/>
              <a:gd name="T8" fmla="*/ 2147483647 w 11"/>
              <a:gd name="T9" fmla="*/ 2147483647 h 13"/>
              <a:gd name="T10" fmla="*/ 2147483647 w 11"/>
              <a:gd name="T11" fmla="*/ 2147483647 h 13"/>
              <a:gd name="T12" fmla="*/ 2147483647 w 11"/>
              <a:gd name="T13" fmla="*/ 2147483647 h 13"/>
              <a:gd name="T14" fmla="*/ 2147483647 w 11"/>
              <a:gd name="T15" fmla="*/ 2147483647 h 13"/>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3"/>
              <a:gd name="T26" fmla="*/ 11 w 11"/>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3">
                <a:moveTo>
                  <a:pt x="11" y="10"/>
                </a:moveTo>
                <a:lnTo>
                  <a:pt x="5" y="1"/>
                </a:lnTo>
                <a:lnTo>
                  <a:pt x="1" y="0"/>
                </a:lnTo>
                <a:lnTo>
                  <a:pt x="0" y="2"/>
                </a:lnTo>
                <a:lnTo>
                  <a:pt x="1" y="6"/>
                </a:lnTo>
                <a:lnTo>
                  <a:pt x="7" y="12"/>
                </a:lnTo>
                <a:lnTo>
                  <a:pt x="10" y="13"/>
                </a:lnTo>
                <a:lnTo>
                  <a:pt x="11" y="1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90" name="Freeform 492">
            <a:extLst>
              <a:ext uri="{C183D7F6-B498-43B3-948B-1728B52AA6E4}">
                <adec:decorative xmlns:adec="http://schemas.microsoft.com/office/drawing/2017/decorative" val="1"/>
              </a:ext>
            </a:extLst>
          </p:cNvPr>
          <p:cNvSpPr>
            <a:spLocks/>
          </p:cNvSpPr>
          <p:nvPr/>
        </p:nvSpPr>
        <p:spPr bwMode="gray">
          <a:xfrm>
            <a:off x="10940455" y="5073198"/>
            <a:ext cx="18656" cy="16789"/>
          </a:xfrm>
          <a:custGeom>
            <a:avLst/>
            <a:gdLst>
              <a:gd name="T0" fmla="*/ 2147483647 w 8"/>
              <a:gd name="T1" fmla="*/ 0 h 7"/>
              <a:gd name="T2" fmla="*/ 0 w 8"/>
              <a:gd name="T3" fmla="*/ 0 h 7"/>
              <a:gd name="T4" fmla="*/ 2147483647 w 8"/>
              <a:gd name="T5" fmla="*/ 2147483647 h 7"/>
              <a:gd name="T6" fmla="*/ 2147483647 w 8"/>
              <a:gd name="T7" fmla="*/ 2147483647 h 7"/>
              <a:gd name="T8" fmla="*/ 2147483647 w 8"/>
              <a:gd name="T9" fmla="*/ 2147483647 h 7"/>
              <a:gd name="T10" fmla="*/ 2147483647 w 8"/>
              <a:gd name="T11" fmla="*/ 2147483647 h 7"/>
              <a:gd name="T12" fmla="*/ 2147483647 w 8"/>
              <a:gd name="T13" fmla="*/ 0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4" y="0"/>
                </a:moveTo>
                <a:lnTo>
                  <a:pt x="0" y="0"/>
                </a:lnTo>
                <a:lnTo>
                  <a:pt x="1" y="3"/>
                </a:lnTo>
                <a:lnTo>
                  <a:pt x="6" y="7"/>
                </a:lnTo>
                <a:lnTo>
                  <a:pt x="8" y="6"/>
                </a:lnTo>
                <a:lnTo>
                  <a:pt x="7" y="2"/>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91" name="Freeform 493">
            <a:extLst>
              <a:ext uri="{C183D7F6-B498-43B3-948B-1728B52AA6E4}">
                <adec:decorative xmlns:adec="http://schemas.microsoft.com/office/drawing/2017/decorative" val="1"/>
              </a:ext>
            </a:extLst>
          </p:cNvPr>
          <p:cNvSpPr>
            <a:spLocks/>
          </p:cNvSpPr>
          <p:nvPr/>
        </p:nvSpPr>
        <p:spPr bwMode="gray">
          <a:xfrm>
            <a:off x="10905007" y="5101181"/>
            <a:ext cx="14925" cy="9327"/>
          </a:xfrm>
          <a:custGeom>
            <a:avLst/>
            <a:gdLst>
              <a:gd name="T0" fmla="*/ 0 w 6"/>
              <a:gd name="T1" fmla="*/ 2147483647 h 4"/>
              <a:gd name="T2" fmla="*/ 0 w 6"/>
              <a:gd name="T3" fmla="*/ 2147483647 h 4"/>
              <a:gd name="T4" fmla="*/ 2147483647 w 6"/>
              <a:gd name="T5" fmla="*/ 2147483647 h 4"/>
              <a:gd name="T6" fmla="*/ 2147483647 w 6"/>
              <a:gd name="T7" fmla="*/ 2147483647 h 4"/>
              <a:gd name="T8" fmla="*/ 2147483647 w 6"/>
              <a:gd name="T9" fmla="*/ 0 h 4"/>
              <a:gd name="T10" fmla="*/ 0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1"/>
                </a:moveTo>
                <a:lnTo>
                  <a:pt x="0" y="3"/>
                </a:lnTo>
                <a:lnTo>
                  <a:pt x="2" y="4"/>
                </a:lnTo>
                <a:lnTo>
                  <a:pt x="6" y="3"/>
                </a:lnTo>
                <a:lnTo>
                  <a:pt x="3" y="0"/>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92" name="Freeform 494">
            <a:extLst>
              <a:ext uri="{C183D7F6-B498-43B3-948B-1728B52AA6E4}">
                <adec:decorative xmlns:adec="http://schemas.microsoft.com/office/drawing/2017/decorative" val="1"/>
              </a:ext>
            </a:extLst>
          </p:cNvPr>
          <p:cNvSpPr>
            <a:spLocks/>
          </p:cNvSpPr>
          <p:nvPr/>
        </p:nvSpPr>
        <p:spPr bwMode="gray">
          <a:xfrm>
            <a:off x="10903141" y="5048948"/>
            <a:ext cx="18656" cy="13059"/>
          </a:xfrm>
          <a:custGeom>
            <a:avLst/>
            <a:gdLst>
              <a:gd name="T0" fmla="*/ 0 w 8"/>
              <a:gd name="T1" fmla="*/ 0 h 5"/>
              <a:gd name="T2" fmla="*/ 0 w 8"/>
              <a:gd name="T3" fmla="*/ 2147483647 h 5"/>
              <a:gd name="T4" fmla="*/ 2147483647 w 8"/>
              <a:gd name="T5" fmla="*/ 2147483647 h 5"/>
              <a:gd name="T6" fmla="*/ 2147483647 w 8"/>
              <a:gd name="T7" fmla="*/ 2147483647 h 5"/>
              <a:gd name="T8" fmla="*/ 2147483647 w 8"/>
              <a:gd name="T9" fmla="*/ 0 h 5"/>
              <a:gd name="T10" fmla="*/ 0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0" y="0"/>
                </a:moveTo>
                <a:lnTo>
                  <a:pt x="0" y="1"/>
                </a:lnTo>
                <a:lnTo>
                  <a:pt x="4" y="5"/>
                </a:lnTo>
                <a:lnTo>
                  <a:pt x="8" y="3"/>
                </a:lnTo>
                <a:lnTo>
                  <a:pt x="4" y="0"/>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93" name="Freeform 495">
            <a:extLst>
              <a:ext uri="{C183D7F6-B498-43B3-948B-1728B52AA6E4}">
                <adec:decorative xmlns:adec="http://schemas.microsoft.com/office/drawing/2017/decorative" val="1"/>
              </a:ext>
            </a:extLst>
          </p:cNvPr>
          <p:cNvSpPr>
            <a:spLocks/>
          </p:cNvSpPr>
          <p:nvPr/>
        </p:nvSpPr>
        <p:spPr bwMode="gray">
          <a:xfrm>
            <a:off x="10701649" y="5062006"/>
            <a:ext cx="9328" cy="16789"/>
          </a:xfrm>
          <a:custGeom>
            <a:avLst/>
            <a:gdLst>
              <a:gd name="T0" fmla="*/ 0 w 4"/>
              <a:gd name="T1" fmla="*/ 2147483647 h 7"/>
              <a:gd name="T2" fmla="*/ 2147483647 w 4"/>
              <a:gd name="T3" fmla="*/ 2147483647 h 7"/>
              <a:gd name="T4" fmla="*/ 2147483647 w 4"/>
              <a:gd name="T5" fmla="*/ 2147483647 h 7"/>
              <a:gd name="T6" fmla="*/ 2147483647 w 4"/>
              <a:gd name="T7" fmla="*/ 2147483647 h 7"/>
              <a:gd name="T8" fmla="*/ 2147483647 w 4"/>
              <a:gd name="T9" fmla="*/ 2147483647 h 7"/>
              <a:gd name="T10" fmla="*/ 2147483647 w 4"/>
              <a:gd name="T11" fmla="*/ 0 h 7"/>
              <a:gd name="T12" fmla="*/ 0 w 4"/>
              <a:gd name="T13" fmla="*/ 214748364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2"/>
                </a:moveTo>
                <a:lnTo>
                  <a:pt x="1" y="4"/>
                </a:lnTo>
                <a:lnTo>
                  <a:pt x="2" y="7"/>
                </a:lnTo>
                <a:lnTo>
                  <a:pt x="4" y="7"/>
                </a:lnTo>
                <a:lnTo>
                  <a:pt x="4" y="4"/>
                </a:lnTo>
                <a:lnTo>
                  <a:pt x="1" y="0"/>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94" name="Freeform 496">
            <a:extLst>
              <a:ext uri="{C183D7F6-B498-43B3-948B-1728B52AA6E4}">
                <adec:decorative xmlns:adec="http://schemas.microsoft.com/office/drawing/2017/decorative" val="1"/>
              </a:ext>
            </a:extLst>
          </p:cNvPr>
          <p:cNvSpPr>
            <a:spLocks/>
          </p:cNvSpPr>
          <p:nvPr/>
        </p:nvSpPr>
        <p:spPr bwMode="gray">
          <a:xfrm>
            <a:off x="10740829" y="5080661"/>
            <a:ext cx="11193" cy="9327"/>
          </a:xfrm>
          <a:custGeom>
            <a:avLst/>
            <a:gdLst>
              <a:gd name="T0" fmla="*/ 0 w 5"/>
              <a:gd name="T1" fmla="*/ 2147483647 h 4"/>
              <a:gd name="T2" fmla="*/ 2147483647 w 5"/>
              <a:gd name="T3" fmla="*/ 2147483647 h 4"/>
              <a:gd name="T4" fmla="*/ 2147483647 w 5"/>
              <a:gd name="T5" fmla="*/ 2147483647 h 4"/>
              <a:gd name="T6" fmla="*/ 2147483647 w 5"/>
              <a:gd name="T7" fmla="*/ 0 h 4"/>
              <a:gd name="T8" fmla="*/ 0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3"/>
                </a:moveTo>
                <a:lnTo>
                  <a:pt x="3" y="4"/>
                </a:lnTo>
                <a:lnTo>
                  <a:pt x="5" y="3"/>
                </a:lnTo>
                <a:lnTo>
                  <a:pt x="3" y="0"/>
                </a:lnTo>
                <a:lnTo>
                  <a:pt x="0" y="1"/>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95" name="Freeform 497">
            <a:extLst>
              <a:ext uri="{C183D7F6-B498-43B3-948B-1728B52AA6E4}">
                <adec:decorative xmlns:adec="http://schemas.microsoft.com/office/drawing/2017/decorative" val="1"/>
              </a:ext>
            </a:extLst>
          </p:cNvPr>
          <p:cNvSpPr>
            <a:spLocks/>
          </p:cNvSpPr>
          <p:nvPr/>
        </p:nvSpPr>
        <p:spPr bwMode="gray">
          <a:xfrm>
            <a:off x="10544934" y="5886525"/>
            <a:ext cx="7463" cy="11192"/>
          </a:xfrm>
          <a:custGeom>
            <a:avLst/>
            <a:gdLst>
              <a:gd name="T0" fmla="*/ 0 w 3"/>
              <a:gd name="T1" fmla="*/ 2147483647 h 5"/>
              <a:gd name="T2" fmla="*/ 2147483647 w 3"/>
              <a:gd name="T3" fmla="*/ 2147483647 h 5"/>
              <a:gd name="T4" fmla="*/ 2147483647 w 3"/>
              <a:gd name="T5" fmla="*/ 2147483647 h 5"/>
              <a:gd name="T6" fmla="*/ 2147483647 w 3"/>
              <a:gd name="T7" fmla="*/ 0 h 5"/>
              <a:gd name="T8" fmla="*/ 0 w 3"/>
              <a:gd name="T9" fmla="*/ 0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2"/>
                </a:moveTo>
                <a:lnTo>
                  <a:pt x="1" y="5"/>
                </a:lnTo>
                <a:lnTo>
                  <a:pt x="3" y="2"/>
                </a:lnTo>
                <a:lnTo>
                  <a:pt x="1" y="0"/>
                </a:lnTo>
                <a:lnTo>
                  <a:pt x="0" y="0"/>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96" name="Freeform 498">
            <a:extLst>
              <a:ext uri="{C183D7F6-B498-43B3-948B-1728B52AA6E4}">
                <adec:decorative xmlns:adec="http://schemas.microsoft.com/office/drawing/2017/decorative" val="1"/>
              </a:ext>
            </a:extLst>
          </p:cNvPr>
          <p:cNvSpPr>
            <a:spLocks/>
          </p:cNvSpPr>
          <p:nvPr/>
        </p:nvSpPr>
        <p:spPr bwMode="gray">
          <a:xfrm>
            <a:off x="10638217" y="5886525"/>
            <a:ext cx="9328" cy="13059"/>
          </a:xfrm>
          <a:custGeom>
            <a:avLst/>
            <a:gdLst>
              <a:gd name="T0" fmla="*/ 2147483647 w 4"/>
              <a:gd name="T1" fmla="*/ 2147483647 h 6"/>
              <a:gd name="T2" fmla="*/ 2147483647 w 4"/>
              <a:gd name="T3" fmla="*/ 2147483647 h 6"/>
              <a:gd name="T4" fmla="*/ 2147483647 w 4"/>
              <a:gd name="T5" fmla="*/ 0 h 6"/>
              <a:gd name="T6" fmla="*/ 0 w 4"/>
              <a:gd name="T7" fmla="*/ 2147483647 h 6"/>
              <a:gd name="T8" fmla="*/ 0 w 4"/>
              <a:gd name="T9" fmla="*/ 2147483647 h 6"/>
              <a:gd name="T10" fmla="*/ 2147483647 w 4"/>
              <a:gd name="T11" fmla="*/ 2147483647 h 6"/>
              <a:gd name="T12" fmla="*/ 2147483647 w 4"/>
              <a:gd name="T13" fmla="*/ 2147483647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4" y="6"/>
                </a:moveTo>
                <a:lnTo>
                  <a:pt x="3" y="1"/>
                </a:lnTo>
                <a:lnTo>
                  <a:pt x="1" y="0"/>
                </a:lnTo>
                <a:lnTo>
                  <a:pt x="0" y="3"/>
                </a:lnTo>
                <a:lnTo>
                  <a:pt x="0" y="4"/>
                </a:lnTo>
                <a:lnTo>
                  <a:pt x="2" y="6"/>
                </a:lnTo>
                <a:lnTo>
                  <a:pt x="4"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97" name="Freeform 499">
            <a:extLst>
              <a:ext uri="{C183D7F6-B498-43B3-948B-1728B52AA6E4}">
                <adec:decorative xmlns:adec="http://schemas.microsoft.com/office/drawing/2017/decorative" val="1"/>
              </a:ext>
            </a:extLst>
          </p:cNvPr>
          <p:cNvSpPr>
            <a:spLocks/>
          </p:cNvSpPr>
          <p:nvPr/>
        </p:nvSpPr>
        <p:spPr bwMode="gray">
          <a:xfrm>
            <a:off x="10559859" y="5916373"/>
            <a:ext cx="89552" cy="95137"/>
          </a:xfrm>
          <a:custGeom>
            <a:avLst/>
            <a:gdLst>
              <a:gd name="T0" fmla="*/ 2147483647 w 37"/>
              <a:gd name="T1" fmla="*/ 2147483647 h 39"/>
              <a:gd name="T2" fmla="*/ 2147483647 w 37"/>
              <a:gd name="T3" fmla="*/ 2147483647 h 39"/>
              <a:gd name="T4" fmla="*/ 2147483647 w 37"/>
              <a:gd name="T5" fmla="*/ 2147483647 h 39"/>
              <a:gd name="T6" fmla="*/ 2147483647 w 37"/>
              <a:gd name="T7" fmla="*/ 0 h 39"/>
              <a:gd name="T8" fmla="*/ 2147483647 w 37"/>
              <a:gd name="T9" fmla="*/ 0 h 39"/>
              <a:gd name="T10" fmla="*/ 0 w 37"/>
              <a:gd name="T11" fmla="*/ 2147483647 h 39"/>
              <a:gd name="T12" fmla="*/ 2147483647 w 37"/>
              <a:gd name="T13" fmla="*/ 2147483647 h 39"/>
              <a:gd name="T14" fmla="*/ 2147483647 w 37"/>
              <a:gd name="T15" fmla="*/ 2147483647 h 39"/>
              <a:gd name="T16" fmla="*/ 2147483647 w 37"/>
              <a:gd name="T17" fmla="*/ 2147483647 h 39"/>
              <a:gd name="T18" fmla="*/ 2147483647 w 37"/>
              <a:gd name="T19" fmla="*/ 2147483647 h 39"/>
              <a:gd name="T20" fmla="*/ 2147483647 w 37"/>
              <a:gd name="T21" fmla="*/ 2147483647 h 39"/>
              <a:gd name="T22" fmla="*/ 2147483647 w 37"/>
              <a:gd name="T23" fmla="*/ 2147483647 h 39"/>
              <a:gd name="T24" fmla="*/ 2147483647 w 37"/>
              <a:gd name="T25" fmla="*/ 2147483647 h 39"/>
              <a:gd name="T26" fmla="*/ 2147483647 w 37"/>
              <a:gd name="T27" fmla="*/ 2147483647 h 39"/>
              <a:gd name="T28" fmla="*/ 2147483647 w 37"/>
              <a:gd name="T29" fmla="*/ 2147483647 h 39"/>
              <a:gd name="T30" fmla="*/ 2147483647 w 37"/>
              <a:gd name="T31" fmla="*/ 2147483647 h 39"/>
              <a:gd name="T32" fmla="*/ 2147483647 w 37"/>
              <a:gd name="T33" fmla="*/ 2147483647 h 39"/>
              <a:gd name="T34" fmla="*/ 2147483647 w 37"/>
              <a:gd name="T35" fmla="*/ 2147483647 h 39"/>
              <a:gd name="T36" fmla="*/ 2147483647 w 37"/>
              <a:gd name="T37" fmla="*/ 2147483647 h 39"/>
              <a:gd name="T38" fmla="*/ 2147483647 w 37"/>
              <a:gd name="T39" fmla="*/ 2147483647 h 39"/>
              <a:gd name="T40" fmla="*/ 2147483647 w 37"/>
              <a:gd name="T41" fmla="*/ 2147483647 h 39"/>
              <a:gd name="T42" fmla="*/ 2147483647 w 37"/>
              <a:gd name="T43" fmla="*/ 2147483647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7"/>
              <a:gd name="T67" fmla="*/ 0 h 39"/>
              <a:gd name="T68" fmla="*/ 37 w 37"/>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7" h="39">
                <a:moveTo>
                  <a:pt x="25" y="6"/>
                </a:moveTo>
                <a:lnTo>
                  <a:pt x="20" y="7"/>
                </a:lnTo>
                <a:lnTo>
                  <a:pt x="12" y="4"/>
                </a:lnTo>
                <a:lnTo>
                  <a:pt x="5" y="0"/>
                </a:lnTo>
                <a:lnTo>
                  <a:pt x="2" y="0"/>
                </a:lnTo>
                <a:lnTo>
                  <a:pt x="0" y="3"/>
                </a:lnTo>
                <a:lnTo>
                  <a:pt x="3" y="9"/>
                </a:lnTo>
                <a:lnTo>
                  <a:pt x="6" y="13"/>
                </a:lnTo>
                <a:lnTo>
                  <a:pt x="7" y="24"/>
                </a:lnTo>
                <a:lnTo>
                  <a:pt x="11" y="30"/>
                </a:lnTo>
                <a:lnTo>
                  <a:pt x="14" y="36"/>
                </a:lnTo>
                <a:lnTo>
                  <a:pt x="16" y="39"/>
                </a:lnTo>
                <a:lnTo>
                  <a:pt x="24" y="38"/>
                </a:lnTo>
                <a:lnTo>
                  <a:pt x="26" y="33"/>
                </a:lnTo>
                <a:lnTo>
                  <a:pt x="30" y="33"/>
                </a:lnTo>
                <a:lnTo>
                  <a:pt x="32" y="26"/>
                </a:lnTo>
                <a:lnTo>
                  <a:pt x="35" y="22"/>
                </a:lnTo>
                <a:lnTo>
                  <a:pt x="37" y="11"/>
                </a:lnTo>
                <a:lnTo>
                  <a:pt x="37" y="2"/>
                </a:lnTo>
                <a:lnTo>
                  <a:pt x="33" y="1"/>
                </a:lnTo>
                <a:lnTo>
                  <a:pt x="30" y="1"/>
                </a:lnTo>
                <a:lnTo>
                  <a:pt x="25"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98" name="Freeform 500">
            <a:extLst>
              <a:ext uri="{C183D7F6-B498-43B3-948B-1728B52AA6E4}">
                <adec:decorative xmlns:adec="http://schemas.microsoft.com/office/drawing/2017/decorative" val="1"/>
              </a:ext>
            </a:extLst>
          </p:cNvPr>
          <p:cNvSpPr>
            <a:spLocks/>
          </p:cNvSpPr>
          <p:nvPr/>
        </p:nvSpPr>
        <p:spPr bwMode="gray">
          <a:xfrm>
            <a:off x="11061723" y="5190720"/>
            <a:ext cx="9328" cy="24251"/>
          </a:xfrm>
          <a:custGeom>
            <a:avLst/>
            <a:gdLst>
              <a:gd name="T0" fmla="*/ 0 w 4"/>
              <a:gd name="T1" fmla="*/ 2147483647 h 10"/>
              <a:gd name="T2" fmla="*/ 0 w 4"/>
              <a:gd name="T3" fmla="*/ 2147483647 h 10"/>
              <a:gd name="T4" fmla="*/ 2147483647 w 4"/>
              <a:gd name="T5" fmla="*/ 2147483647 h 10"/>
              <a:gd name="T6" fmla="*/ 2147483647 w 4"/>
              <a:gd name="T7" fmla="*/ 2147483647 h 10"/>
              <a:gd name="T8" fmla="*/ 2147483647 w 4"/>
              <a:gd name="T9" fmla="*/ 2147483647 h 10"/>
              <a:gd name="T10" fmla="*/ 0 w 4"/>
              <a:gd name="T11" fmla="*/ 0 h 10"/>
              <a:gd name="T12" fmla="*/ 0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0" y="3"/>
                </a:moveTo>
                <a:lnTo>
                  <a:pt x="0" y="7"/>
                </a:lnTo>
                <a:lnTo>
                  <a:pt x="2" y="10"/>
                </a:lnTo>
                <a:lnTo>
                  <a:pt x="4" y="6"/>
                </a:lnTo>
                <a:lnTo>
                  <a:pt x="4" y="2"/>
                </a:lnTo>
                <a:lnTo>
                  <a:pt x="0" y="0"/>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499" name="Freeform 501">
            <a:extLst>
              <a:ext uri="{C183D7F6-B498-43B3-948B-1728B52AA6E4}">
                <adec:decorative xmlns:adec="http://schemas.microsoft.com/office/drawing/2017/decorative" val="1"/>
              </a:ext>
            </a:extLst>
          </p:cNvPr>
          <p:cNvSpPr>
            <a:spLocks/>
          </p:cNvSpPr>
          <p:nvPr/>
        </p:nvSpPr>
        <p:spPr bwMode="gray">
          <a:xfrm>
            <a:off x="11071051" y="5216837"/>
            <a:ext cx="14925" cy="14924"/>
          </a:xfrm>
          <a:custGeom>
            <a:avLst/>
            <a:gdLst>
              <a:gd name="T0" fmla="*/ 2147483647 w 6"/>
              <a:gd name="T1" fmla="*/ 2147483647 h 6"/>
              <a:gd name="T2" fmla="*/ 2147483647 w 6"/>
              <a:gd name="T3" fmla="*/ 2147483647 h 6"/>
              <a:gd name="T4" fmla="*/ 2147483647 w 6"/>
              <a:gd name="T5" fmla="*/ 0 h 6"/>
              <a:gd name="T6" fmla="*/ 0 w 6"/>
              <a:gd name="T7" fmla="*/ 2147483647 h 6"/>
              <a:gd name="T8" fmla="*/ 2147483647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5" y="6"/>
                </a:moveTo>
                <a:lnTo>
                  <a:pt x="6" y="4"/>
                </a:lnTo>
                <a:lnTo>
                  <a:pt x="1" y="0"/>
                </a:lnTo>
                <a:lnTo>
                  <a:pt x="0" y="2"/>
                </a:lnTo>
                <a:lnTo>
                  <a:pt x="5"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00" name="Freeform 502">
            <a:extLst>
              <a:ext uri="{C183D7F6-B498-43B3-948B-1728B52AA6E4}">
                <adec:decorative xmlns:adec="http://schemas.microsoft.com/office/drawing/2017/decorative" val="1"/>
              </a:ext>
            </a:extLst>
          </p:cNvPr>
          <p:cNvSpPr>
            <a:spLocks/>
          </p:cNvSpPr>
          <p:nvPr/>
        </p:nvSpPr>
        <p:spPr bwMode="gray">
          <a:xfrm>
            <a:off x="11110229" y="5282127"/>
            <a:ext cx="9328" cy="13059"/>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2147483647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2" y="0"/>
                </a:moveTo>
                <a:lnTo>
                  <a:pt x="0" y="1"/>
                </a:lnTo>
                <a:lnTo>
                  <a:pt x="0" y="3"/>
                </a:lnTo>
                <a:lnTo>
                  <a:pt x="2" y="5"/>
                </a:lnTo>
                <a:lnTo>
                  <a:pt x="4" y="4"/>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01" name="Freeform 503">
            <a:extLst>
              <a:ext uri="{C183D7F6-B498-43B3-948B-1728B52AA6E4}">
                <adec:decorative xmlns:adec="http://schemas.microsoft.com/office/drawing/2017/decorative" val="1"/>
              </a:ext>
            </a:extLst>
          </p:cNvPr>
          <p:cNvSpPr>
            <a:spLocks/>
          </p:cNvSpPr>
          <p:nvPr/>
        </p:nvSpPr>
        <p:spPr bwMode="gray">
          <a:xfrm>
            <a:off x="11113962" y="5304511"/>
            <a:ext cx="5597" cy="7461"/>
          </a:xfrm>
          <a:custGeom>
            <a:avLst/>
            <a:gdLst>
              <a:gd name="T0" fmla="*/ 0 w 2"/>
              <a:gd name="T1" fmla="*/ 2147483647 h 3"/>
              <a:gd name="T2" fmla="*/ 2147483647 w 2"/>
              <a:gd name="T3" fmla="*/ 2147483647 h 3"/>
              <a:gd name="T4" fmla="*/ 2147483647 w 2"/>
              <a:gd name="T5" fmla="*/ 0 h 3"/>
              <a:gd name="T6" fmla="*/ 0 w 2"/>
              <a:gd name="T7" fmla="*/ 0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2" y="2"/>
                </a:lnTo>
                <a:lnTo>
                  <a:pt x="2" y="0"/>
                </a:lnTo>
                <a:lnTo>
                  <a:pt x="0" y="0"/>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02" name="Freeform 504">
            <a:extLst>
              <a:ext uri="{C183D7F6-B498-43B3-948B-1728B52AA6E4}">
                <adec:decorative xmlns:adec="http://schemas.microsoft.com/office/drawing/2017/decorative" val="1"/>
              </a:ext>
            </a:extLst>
          </p:cNvPr>
          <p:cNvSpPr>
            <a:spLocks/>
          </p:cNvSpPr>
          <p:nvPr/>
        </p:nvSpPr>
        <p:spPr bwMode="gray">
          <a:xfrm>
            <a:off x="11071051" y="5338090"/>
            <a:ext cx="7463" cy="9327"/>
          </a:xfrm>
          <a:custGeom>
            <a:avLst/>
            <a:gdLst>
              <a:gd name="T0" fmla="*/ 0 w 3"/>
              <a:gd name="T1" fmla="*/ 2147483647 h 4"/>
              <a:gd name="T2" fmla="*/ 2147483647 w 3"/>
              <a:gd name="T3" fmla="*/ 2147483647 h 4"/>
              <a:gd name="T4" fmla="*/ 2147483647 w 3"/>
              <a:gd name="T5" fmla="*/ 2147483647 h 4"/>
              <a:gd name="T6" fmla="*/ 2147483647 w 3"/>
              <a:gd name="T7" fmla="*/ 0 h 4"/>
              <a:gd name="T8" fmla="*/ 0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2" y="4"/>
                </a:lnTo>
                <a:lnTo>
                  <a:pt x="3" y="2"/>
                </a:lnTo>
                <a:lnTo>
                  <a:pt x="1" y="0"/>
                </a:lnTo>
                <a:lnTo>
                  <a:pt x="0" y="1"/>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03" name="Freeform 505">
            <a:extLst>
              <a:ext uri="{C183D7F6-B498-43B3-948B-1728B52AA6E4}">
                <adec:decorative xmlns:adec="http://schemas.microsoft.com/office/drawing/2017/decorative" val="1"/>
              </a:ext>
            </a:extLst>
          </p:cNvPr>
          <p:cNvSpPr>
            <a:spLocks/>
          </p:cNvSpPr>
          <p:nvPr/>
        </p:nvSpPr>
        <p:spPr bwMode="gray">
          <a:xfrm>
            <a:off x="11054260" y="5334359"/>
            <a:ext cx="3731" cy="3731"/>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04" name="Freeform 506">
            <a:extLst>
              <a:ext uri="{C183D7F6-B498-43B3-948B-1728B52AA6E4}">
                <adec:decorative xmlns:adec="http://schemas.microsoft.com/office/drawing/2017/decorative" val="1"/>
              </a:ext>
            </a:extLst>
          </p:cNvPr>
          <p:cNvSpPr>
            <a:spLocks/>
          </p:cNvSpPr>
          <p:nvPr/>
        </p:nvSpPr>
        <p:spPr bwMode="gray">
          <a:xfrm>
            <a:off x="11000156" y="5328762"/>
            <a:ext cx="63432" cy="50367"/>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0 w 26"/>
              <a:gd name="T11" fmla="*/ 0 h 21"/>
              <a:gd name="T12" fmla="*/ 0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2147483647 w 26"/>
              <a:gd name="T23" fmla="*/ 2147483647 h 21"/>
              <a:gd name="T24" fmla="*/ 2147483647 w 26"/>
              <a:gd name="T25" fmla="*/ 2147483647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25" y="16"/>
                </a:moveTo>
                <a:lnTo>
                  <a:pt x="15" y="9"/>
                </a:lnTo>
                <a:lnTo>
                  <a:pt x="9" y="3"/>
                </a:lnTo>
                <a:lnTo>
                  <a:pt x="6" y="3"/>
                </a:lnTo>
                <a:lnTo>
                  <a:pt x="4" y="1"/>
                </a:lnTo>
                <a:lnTo>
                  <a:pt x="0" y="0"/>
                </a:lnTo>
                <a:lnTo>
                  <a:pt x="0" y="3"/>
                </a:lnTo>
                <a:lnTo>
                  <a:pt x="1" y="6"/>
                </a:lnTo>
                <a:lnTo>
                  <a:pt x="7" y="11"/>
                </a:lnTo>
                <a:lnTo>
                  <a:pt x="9" y="12"/>
                </a:lnTo>
                <a:lnTo>
                  <a:pt x="19" y="19"/>
                </a:lnTo>
                <a:lnTo>
                  <a:pt x="25" y="21"/>
                </a:lnTo>
                <a:lnTo>
                  <a:pt x="26" y="19"/>
                </a:lnTo>
                <a:lnTo>
                  <a:pt x="25" y="1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05" name="Freeform 507">
            <a:extLst>
              <a:ext uri="{C183D7F6-B498-43B3-948B-1728B52AA6E4}">
                <adec:decorative xmlns:adec="http://schemas.microsoft.com/office/drawing/2017/decorative" val="1"/>
              </a:ext>
            </a:extLst>
          </p:cNvPr>
          <p:cNvSpPr>
            <a:spLocks/>
          </p:cNvSpPr>
          <p:nvPr/>
        </p:nvSpPr>
        <p:spPr bwMode="gray">
          <a:xfrm>
            <a:off x="11298662" y="5256011"/>
            <a:ext cx="24253" cy="18655"/>
          </a:xfrm>
          <a:custGeom>
            <a:avLst/>
            <a:gdLst>
              <a:gd name="T0" fmla="*/ 0 w 10"/>
              <a:gd name="T1" fmla="*/ 2147483647 h 8"/>
              <a:gd name="T2" fmla="*/ 2147483647 w 10"/>
              <a:gd name="T3" fmla="*/ 2147483647 h 8"/>
              <a:gd name="T4" fmla="*/ 2147483647 w 10"/>
              <a:gd name="T5" fmla="*/ 2147483647 h 8"/>
              <a:gd name="T6" fmla="*/ 2147483647 w 10"/>
              <a:gd name="T7" fmla="*/ 2147483647 h 8"/>
              <a:gd name="T8" fmla="*/ 2147483647 w 10"/>
              <a:gd name="T9" fmla="*/ 0 h 8"/>
              <a:gd name="T10" fmla="*/ 0 w 10"/>
              <a:gd name="T11" fmla="*/ 2147483647 h 8"/>
              <a:gd name="T12" fmla="*/ 0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0" y="6"/>
                </a:moveTo>
                <a:lnTo>
                  <a:pt x="3" y="8"/>
                </a:lnTo>
                <a:lnTo>
                  <a:pt x="10" y="8"/>
                </a:lnTo>
                <a:lnTo>
                  <a:pt x="10" y="3"/>
                </a:lnTo>
                <a:lnTo>
                  <a:pt x="8" y="0"/>
                </a:lnTo>
                <a:lnTo>
                  <a:pt x="0" y="1"/>
                </a:lnTo>
                <a:lnTo>
                  <a:pt x="0"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06" name="Freeform 508">
            <a:extLst>
              <a:ext uri="{C183D7F6-B498-43B3-948B-1728B52AA6E4}">
                <adec:decorative xmlns:adec="http://schemas.microsoft.com/office/drawing/2017/decorative" val="1"/>
              </a:ext>
            </a:extLst>
          </p:cNvPr>
          <p:cNvSpPr>
            <a:spLocks/>
          </p:cNvSpPr>
          <p:nvPr/>
        </p:nvSpPr>
        <p:spPr bwMode="gray">
          <a:xfrm>
            <a:off x="11321050" y="5218701"/>
            <a:ext cx="33581" cy="20520"/>
          </a:xfrm>
          <a:custGeom>
            <a:avLst/>
            <a:gdLst>
              <a:gd name="T0" fmla="*/ 2147483647 w 14"/>
              <a:gd name="T1" fmla="*/ 2147483647 h 8"/>
              <a:gd name="T2" fmla="*/ 0 w 14"/>
              <a:gd name="T3" fmla="*/ 2147483647 h 8"/>
              <a:gd name="T4" fmla="*/ 2147483647 w 14"/>
              <a:gd name="T5" fmla="*/ 2147483647 h 8"/>
              <a:gd name="T6" fmla="*/ 2147483647 w 14"/>
              <a:gd name="T7" fmla="*/ 2147483647 h 8"/>
              <a:gd name="T8" fmla="*/ 2147483647 w 14"/>
              <a:gd name="T9" fmla="*/ 0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8" y="2"/>
                </a:moveTo>
                <a:lnTo>
                  <a:pt x="0" y="7"/>
                </a:lnTo>
                <a:lnTo>
                  <a:pt x="4" y="8"/>
                </a:lnTo>
                <a:lnTo>
                  <a:pt x="14" y="3"/>
                </a:lnTo>
                <a:lnTo>
                  <a:pt x="12" y="0"/>
                </a:lnTo>
                <a:lnTo>
                  <a:pt x="8"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07" name="Freeform 509">
            <a:extLst>
              <a:ext uri="{C183D7F6-B498-43B3-948B-1728B52AA6E4}">
                <adec:decorative xmlns:adec="http://schemas.microsoft.com/office/drawing/2017/decorative" val="1"/>
              </a:ext>
            </a:extLst>
          </p:cNvPr>
          <p:cNvSpPr>
            <a:spLocks noEditPoints="1"/>
          </p:cNvSpPr>
          <p:nvPr/>
        </p:nvSpPr>
        <p:spPr bwMode="gray">
          <a:xfrm>
            <a:off x="11061723" y="5713040"/>
            <a:ext cx="264924" cy="389875"/>
          </a:xfrm>
          <a:custGeom>
            <a:avLst/>
            <a:gdLst>
              <a:gd name="T0" fmla="*/ 2147483647 w 109"/>
              <a:gd name="T1" fmla="*/ 2147483647 h 160"/>
              <a:gd name="T2" fmla="*/ 2147483647 w 109"/>
              <a:gd name="T3" fmla="*/ 2147483647 h 160"/>
              <a:gd name="T4" fmla="*/ 2147483647 w 109"/>
              <a:gd name="T5" fmla="*/ 2147483647 h 160"/>
              <a:gd name="T6" fmla="*/ 2147483647 w 109"/>
              <a:gd name="T7" fmla="*/ 2147483647 h 160"/>
              <a:gd name="T8" fmla="*/ 2147483647 w 109"/>
              <a:gd name="T9" fmla="*/ 2147483647 h 160"/>
              <a:gd name="T10" fmla="*/ 2147483647 w 109"/>
              <a:gd name="T11" fmla="*/ 2147483647 h 160"/>
              <a:gd name="T12" fmla="*/ 2147483647 w 109"/>
              <a:gd name="T13" fmla="*/ 2147483647 h 160"/>
              <a:gd name="T14" fmla="*/ 2147483647 w 109"/>
              <a:gd name="T15" fmla="*/ 2147483647 h 160"/>
              <a:gd name="T16" fmla="*/ 2147483647 w 109"/>
              <a:gd name="T17" fmla="*/ 2147483647 h 160"/>
              <a:gd name="T18" fmla="*/ 2147483647 w 109"/>
              <a:gd name="T19" fmla="*/ 2147483647 h 160"/>
              <a:gd name="T20" fmla="*/ 2147483647 w 109"/>
              <a:gd name="T21" fmla="*/ 2147483647 h 160"/>
              <a:gd name="T22" fmla="*/ 2147483647 w 109"/>
              <a:gd name="T23" fmla="*/ 2147483647 h 160"/>
              <a:gd name="T24" fmla="*/ 2147483647 w 109"/>
              <a:gd name="T25" fmla="*/ 2147483647 h 160"/>
              <a:gd name="T26" fmla="*/ 2147483647 w 109"/>
              <a:gd name="T27" fmla="*/ 2147483647 h 160"/>
              <a:gd name="T28" fmla="*/ 2147483647 w 109"/>
              <a:gd name="T29" fmla="*/ 2147483647 h 160"/>
              <a:gd name="T30" fmla="*/ 2147483647 w 109"/>
              <a:gd name="T31" fmla="*/ 2147483647 h 160"/>
              <a:gd name="T32" fmla="*/ 2147483647 w 109"/>
              <a:gd name="T33" fmla="*/ 2147483647 h 160"/>
              <a:gd name="T34" fmla="*/ 2147483647 w 109"/>
              <a:gd name="T35" fmla="*/ 2147483647 h 160"/>
              <a:gd name="T36" fmla="*/ 2147483647 w 109"/>
              <a:gd name="T37" fmla="*/ 2147483647 h 160"/>
              <a:gd name="T38" fmla="*/ 2147483647 w 109"/>
              <a:gd name="T39" fmla="*/ 2147483647 h 160"/>
              <a:gd name="T40" fmla="*/ 2147483647 w 109"/>
              <a:gd name="T41" fmla="*/ 2147483647 h 160"/>
              <a:gd name="T42" fmla="*/ 2147483647 w 109"/>
              <a:gd name="T43" fmla="*/ 2147483647 h 160"/>
              <a:gd name="T44" fmla="*/ 2147483647 w 109"/>
              <a:gd name="T45" fmla="*/ 2147483647 h 160"/>
              <a:gd name="T46" fmla="*/ 2147483647 w 109"/>
              <a:gd name="T47" fmla="*/ 2147483647 h 160"/>
              <a:gd name="T48" fmla="*/ 2147483647 w 109"/>
              <a:gd name="T49" fmla="*/ 2147483647 h 160"/>
              <a:gd name="T50" fmla="*/ 0 w 109"/>
              <a:gd name="T51" fmla="*/ 2147483647 h 160"/>
              <a:gd name="T52" fmla="*/ 2147483647 w 109"/>
              <a:gd name="T53" fmla="*/ 2147483647 h 160"/>
              <a:gd name="T54" fmla="*/ 2147483647 w 109"/>
              <a:gd name="T55" fmla="*/ 2147483647 h 160"/>
              <a:gd name="T56" fmla="*/ 2147483647 w 109"/>
              <a:gd name="T57" fmla="*/ 2147483647 h 160"/>
              <a:gd name="T58" fmla="*/ 2147483647 w 109"/>
              <a:gd name="T59" fmla="*/ 2147483647 h 160"/>
              <a:gd name="T60" fmla="*/ 2147483647 w 109"/>
              <a:gd name="T61" fmla="*/ 2147483647 h 160"/>
              <a:gd name="T62" fmla="*/ 2147483647 w 109"/>
              <a:gd name="T63" fmla="*/ 2147483647 h 1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9"/>
              <a:gd name="T97" fmla="*/ 0 h 160"/>
              <a:gd name="T98" fmla="*/ 109 w 109"/>
              <a:gd name="T99" fmla="*/ 160 h 1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9" h="160">
                <a:moveTo>
                  <a:pt x="101" y="42"/>
                </a:moveTo>
                <a:lnTo>
                  <a:pt x="94" y="44"/>
                </a:lnTo>
                <a:lnTo>
                  <a:pt x="87" y="39"/>
                </a:lnTo>
                <a:lnTo>
                  <a:pt x="85" y="30"/>
                </a:lnTo>
                <a:lnTo>
                  <a:pt x="81" y="25"/>
                </a:lnTo>
                <a:lnTo>
                  <a:pt x="82" y="30"/>
                </a:lnTo>
                <a:lnTo>
                  <a:pt x="80" y="32"/>
                </a:lnTo>
                <a:lnTo>
                  <a:pt x="77" y="29"/>
                </a:lnTo>
                <a:lnTo>
                  <a:pt x="73" y="20"/>
                </a:lnTo>
                <a:lnTo>
                  <a:pt x="73" y="15"/>
                </a:lnTo>
                <a:lnTo>
                  <a:pt x="69" y="10"/>
                </a:lnTo>
                <a:lnTo>
                  <a:pt x="66" y="10"/>
                </a:lnTo>
                <a:lnTo>
                  <a:pt x="56" y="0"/>
                </a:lnTo>
                <a:lnTo>
                  <a:pt x="56" y="5"/>
                </a:lnTo>
                <a:lnTo>
                  <a:pt x="59" y="10"/>
                </a:lnTo>
                <a:lnTo>
                  <a:pt x="69" y="25"/>
                </a:lnTo>
                <a:lnTo>
                  <a:pt x="73" y="33"/>
                </a:lnTo>
                <a:lnTo>
                  <a:pt x="76" y="48"/>
                </a:lnTo>
                <a:lnTo>
                  <a:pt x="74" y="57"/>
                </a:lnTo>
                <a:lnTo>
                  <a:pt x="66" y="59"/>
                </a:lnTo>
                <a:lnTo>
                  <a:pt x="66" y="64"/>
                </a:lnTo>
                <a:lnTo>
                  <a:pt x="73" y="66"/>
                </a:lnTo>
                <a:lnTo>
                  <a:pt x="79" y="74"/>
                </a:lnTo>
                <a:lnTo>
                  <a:pt x="78" y="81"/>
                </a:lnTo>
                <a:lnTo>
                  <a:pt x="73" y="87"/>
                </a:lnTo>
                <a:lnTo>
                  <a:pt x="79" y="90"/>
                </a:lnTo>
                <a:lnTo>
                  <a:pt x="84" y="88"/>
                </a:lnTo>
                <a:lnTo>
                  <a:pt x="92" y="70"/>
                </a:lnTo>
                <a:lnTo>
                  <a:pt x="96" y="66"/>
                </a:lnTo>
                <a:lnTo>
                  <a:pt x="94" y="61"/>
                </a:lnTo>
                <a:lnTo>
                  <a:pt x="94" y="59"/>
                </a:lnTo>
                <a:lnTo>
                  <a:pt x="100" y="59"/>
                </a:lnTo>
                <a:lnTo>
                  <a:pt x="105" y="61"/>
                </a:lnTo>
                <a:lnTo>
                  <a:pt x="106" y="48"/>
                </a:lnTo>
                <a:lnTo>
                  <a:pt x="109" y="44"/>
                </a:lnTo>
                <a:lnTo>
                  <a:pt x="109" y="35"/>
                </a:lnTo>
                <a:lnTo>
                  <a:pt x="103" y="37"/>
                </a:lnTo>
                <a:lnTo>
                  <a:pt x="101" y="42"/>
                </a:lnTo>
                <a:close/>
                <a:moveTo>
                  <a:pt x="61" y="88"/>
                </a:moveTo>
                <a:lnTo>
                  <a:pt x="58" y="88"/>
                </a:lnTo>
                <a:lnTo>
                  <a:pt x="58" y="82"/>
                </a:lnTo>
                <a:lnTo>
                  <a:pt x="56" y="79"/>
                </a:lnTo>
                <a:lnTo>
                  <a:pt x="50" y="81"/>
                </a:lnTo>
                <a:lnTo>
                  <a:pt x="50" y="87"/>
                </a:lnTo>
                <a:lnTo>
                  <a:pt x="44" y="96"/>
                </a:lnTo>
                <a:lnTo>
                  <a:pt x="44" y="101"/>
                </a:lnTo>
                <a:lnTo>
                  <a:pt x="40" y="107"/>
                </a:lnTo>
                <a:lnTo>
                  <a:pt x="29" y="114"/>
                </a:lnTo>
                <a:lnTo>
                  <a:pt x="21" y="123"/>
                </a:lnTo>
                <a:lnTo>
                  <a:pt x="11" y="129"/>
                </a:lnTo>
                <a:lnTo>
                  <a:pt x="5" y="137"/>
                </a:lnTo>
                <a:lnTo>
                  <a:pt x="0" y="149"/>
                </a:lnTo>
                <a:lnTo>
                  <a:pt x="1" y="154"/>
                </a:lnTo>
                <a:lnTo>
                  <a:pt x="8" y="154"/>
                </a:lnTo>
                <a:lnTo>
                  <a:pt x="23" y="160"/>
                </a:lnTo>
                <a:lnTo>
                  <a:pt x="36" y="147"/>
                </a:lnTo>
                <a:lnTo>
                  <a:pt x="43" y="130"/>
                </a:lnTo>
                <a:lnTo>
                  <a:pt x="48" y="124"/>
                </a:lnTo>
                <a:lnTo>
                  <a:pt x="56" y="121"/>
                </a:lnTo>
                <a:lnTo>
                  <a:pt x="58" y="114"/>
                </a:lnTo>
                <a:lnTo>
                  <a:pt x="61" y="109"/>
                </a:lnTo>
                <a:lnTo>
                  <a:pt x="67" y="100"/>
                </a:lnTo>
                <a:lnTo>
                  <a:pt x="68" y="85"/>
                </a:lnTo>
                <a:lnTo>
                  <a:pt x="63" y="84"/>
                </a:lnTo>
                <a:lnTo>
                  <a:pt x="61" y="8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08" name="Freeform 510">
            <a:extLst>
              <a:ext uri="{C183D7F6-B498-43B3-948B-1728B52AA6E4}">
                <adec:decorative xmlns:adec="http://schemas.microsoft.com/office/drawing/2017/decorative" val="1"/>
              </a:ext>
            </a:extLst>
          </p:cNvPr>
          <p:cNvSpPr>
            <a:spLocks/>
          </p:cNvSpPr>
          <p:nvPr/>
        </p:nvSpPr>
        <p:spPr bwMode="gray">
          <a:xfrm>
            <a:off x="11082246" y="6106647"/>
            <a:ext cx="11193" cy="16789"/>
          </a:xfrm>
          <a:custGeom>
            <a:avLst/>
            <a:gdLst>
              <a:gd name="T0" fmla="*/ 0 w 4"/>
              <a:gd name="T1" fmla="*/ 2147483647 h 7"/>
              <a:gd name="T2" fmla="*/ 2147483647 w 4"/>
              <a:gd name="T3" fmla="*/ 2147483647 h 7"/>
              <a:gd name="T4" fmla="*/ 2147483647 w 4"/>
              <a:gd name="T5" fmla="*/ 0 h 7"/>
              <a:gd name="T6" fmla="*/ 2147483647 w 4"/>
              <a:gd name="T7" fmla="*/ 0 h 7"/>
              <a:gd name="T8" fmla="*/ 0 w 4"/>
              <a:gd name="T9" fmla="*/ 2147483647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0" y="7"/>
                </a:moveTo>
                <a:lnTo>
                  <a:pt x="4" y="5"/>
                </a:lnTo>
                <a:lnTo>
                  <a:pt x="4" y="0"/>
                </a:lnTo>
                <a:lnTo>
                  <a:pt x="1" y="0"/>
                </a:lnTo>
                <a:lnTo>
                  <a:pt x="0" y="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09" name="Freeform 511">
            <a:extLst>
              <a:ext uri="{C183D7F6-B498-43B3-948B-1728B52AA6E4}">
                <adec:decorative xmlns:adec="http://schemas.microsoft.com/office/drawing/2017/decorative" val="1"/>
              </a:ext>
            </a:extLst>
          </p:cNvPr>
          <p:cNvSpPr>
            <a:spLocks/>
          </p:cNvSpPr>
          <p:nvPr/>
        </p:nvSpPr>
        <p:spPr bwMode="gray">
          <a:xfrm>
            <a:off x="11511349" y="5183259"/>
            <a:ext cx="11193" cy="11192"/>
          </a:xfrm>
          <a:custGeom>
            <a:avLst/>
            <a:gdLst>
              <a:gd name="T0" fmla="*/ 2147483647 w 5"/>
              <a:gd name="T1" fmla="*/ 0 h 5"/>
              <a:gd name="T2" fmla="*/ 0 w 5"/>
              <a:gd name="T3" fmla="*/ 2147483647 h 5"/>
              <a:gd name="T4" fmla="*/ 0 w 5"/>
              <a:gd name="T5" fmla="*/ 2147483647 h 5"/>
              <a:gd name="T6" fmla="*/ 2147483647 w 5"/>
              <a:gd name="T7" fmla="*/ 2147483647 h 5"/>
              <a:gd name="T8" fmla="*/ 2147483647 w 5"/>
              <a:gd name="T9" fmla="*/ 2147483647 h 5"/>
              <a:gd name="T10" fmla="*/ 2147483647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2" y="0"/>
                </a:moveTo>
                <a:lnTo>
                  <a:pt x="0" y="1"/>
                </a:lnTo>
                <a:lnTo>
                  <a:pt x="0" y="3"/>
                </a:lnTo>
                <a:lnTo>
                  <a:pt x="2" y="5"/>
                </a:lnTo>
                <a:lnTo>
                  <a:pt x="5" y="4"/>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10" name="Freeform 512">
            <a:extLst>
              <a:ext uri="{C183D7F6-B498-43B3-948B-1728B52AA6E4}">
                <adec:decorative xmlns:adec="http://schemas.microsoft.com/office/drawing/2017/decorative" val="1"/>
              </a:ext>
            </a:extLst>
          </p:cNvPr>
          <p:cNvSpPr>
            <a:spLocks/>
          </p:cNvSpPr>
          <p:nvPr/>
        </p:nvSpPr>
        <p:spPr bwMode="gray">
          <a:xfrm>
            <a:off x="11515079" y="5205645"/>
            <a:ext cx="7463" cy="9327"/>
          </a:xfrm>
          <a:custGeom>
            <a:avLst/>
            <a:gdLst>
              <a:gd name="T0" fmla="*/ 0 w 3"/>
              <a:gd name="T1" fmla="*/ 2147483647 h 4"/>
              <a:gd name="T2" fmla="*/ 2147483647 w 3"/>
              <a:gd name="T3" fmla="*/ 2147483647 h 4"/>
              <a:gd name="T4" fmla="*/ 2147483647 w 3"/>
              <a:gd name="T5" fmla="*/ 0 h 4"/>
              <a:gd name="T6" fmla="*/ 0 w 3"/>
              <a:gd name="T7" fmla="*/ 0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4"/>
                </a:moveTo>
                <a:lnTo>
                  <a:pt x="3" y="3"/>
                </a:lnTo>
                <a:lnTo>
                  <a:pt x="3" y="0"/>
                </a:lnTo>
                <a:lnTo>
                  <a:pt x="0" y="0"/>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11" name="Freeform 513">
            <a:extLst>
              <a:ext uri="{C183D7F6-B498-43B3-948B-1728B52AA6E4}">
                <adec:decorative xmlns:adec="http://schemas.microsoft.com/office/drawing/2017/decorative" val="1"/>
              </a:ext>
            </a:extLst>
          </p:cNvPr>
          <p:cNvSpPr>
            <a:spLocks/>
          </p:cNvSpPr>
          <p:nvPr/>
        </p:nvSpPr>
        <p:spPr bwMode="gray">
          <a:xfrm>
            <a:off x="11526274" y="5369802"/>
            <a:ext cx="11193" cy="9327"/>
          </a:xfrm>
          <a:custGeom>
            <a:avLst/>
            <a:gdLst>
              <a:gd name="T0" fmla="*/ 0 w 5"/>
              <a:gd name="T1" fmla="*/ 2147483647 h 4"/>
              <a:gd name="T2" fmla="*/ 2147483647 w 5"/>
              <a:gd name="T3" fmla="*/ 2147483647 h 4"/>
              <a:gd name="T4" fmla="*/ 2147483647 w 5"/>
              <a:gd name="T5" fmla="*/ 2147483647 h 4"/>
              <a:gd name="T6" fmla="*/ 2147483647 w 5"/>
              <a:gd name="T7" fmla="*/ 0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2" y="4"/>
                </a:lnTo>
                <a:lnTo>
                  <a:pt x="5" y="2"/>
                </a:lnTo>
                <a:lnTo>
                  <a:pt x="2" y="0"/>
                </a:lnTo>
                <a:lnTo>
                  <a:pt x="1" y="1"/>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12" name="Freeform 514">
            <a:extLst>
              <a:ext uri="{C183D7F6-B498-43B3-948B-1728B52AA6E4}">
                <adec:decorative xmlns:adec="http://schemas.microsoft.com/office/drawing/2017/decorative" val="1"/>
              </a:ext>
            </a:extLst>
          </p:cNvPr>
          <p:cNvSpPr>
            <a:spLocks/>
          </p:cNvSpPr>
          <p:nvPr/>
        </p:nvSpPr>
        <p:spPr bwMode="gray">
          <a:xfrm>
            <a:off x="9845310" y="5086256"/>
            <a:ext cx="921637" cy="779749"/>
          </a:xfrm>
          <a:custGeom>
            <a:avLst/>
            <a:gdLst>
              <a:gd name="T0" fmla="*/ 2147483647 w 379"/>
              <a:gd name="T1" fmla="*/ 2147483647 h 321"/>
              <a:gd name="T2" fmla="*/ 2147483647 w 379"/>
              <a:gd name="T3" fmla="*/ 2147483647 h 321"/>
              <a:gd name="T4" fmla="*/ 2147483647 w 379"/>
              <a:gd name="T5" fmla="*/ 2147483647 h 321"/>
              <a:gd name="T6" fmla="*/ 2147483647 w 379"/>
              <a:gd name="T7" fmla="*/ 2147483647 h 321"/>
              <a:gd name="T8" fmla="*/ 2147483647 w 379"/>
              <a:gd name="T9" fmla="*/ 2147483647 h 321"/>
              <a:gd name="T10" fmla="*/ 2147483647 w 379"/>
              <a:gd name="T11" fmla="*/ 2147483647 h 321"/>
              <a:gd name="T12" fmla="*/ 2147483647 w 379"/>
              <a:gd name="T13" fmla="*/ 2147483647 h 321"/>
              <a:gd name="T14" fmla="*/ 2147483647 w 379"/>
              <a:gd name="T15" fmla="*/ 2147483647 h 321"/>
              <a:gd name="T16" fmla="*/ 2147483647 w 379"/>
              <a:gd name="T17" fmla="*/ 2147483647 h 321"/>
              <a:gd name="T18" fmla="*/ 2147483647 w 379"/>
              <a:gd name="T19" fmla="*/ 2147483647 h 321"/>
              <a:gd name="T20" fmla="*/ 2147483647 w 379"/>
              <a:gd name="T21" fmla="*/ 2147483647 h 321"/>
              <a:gd name="T22" fmla="*/ 2147483647 w 379"/>
              <a:gd name="T23" fmla="*/ 2147483647 h 321"/>
              <a:gd name="T24" fmla="*/ 2147483647 w 379"/>
              <a:gd name="T25" fmla="*/ 2147483647 h 321"/>
              <a:gd name="T26" fmla="*/ 2147483647 w 379"/>
              <a:gd name="T27" fmla="*/ 2147483647 h 321"/>
              <a:gd name="T28" fmla="*/ 2147483647 w 379"/>
              <a:gd name="T29" fmla="*/ 2147483647 h 321"/>
              <a:gd name="T30" fmla="*/ 2147483647 w 379"/>
              <a:gd name="T31" fmla="*/ 2147483647 h 321"/>
              <a:gd name="T32" fmla="*/ 2147483647 w 379"/>
              <a:gd name="T33" fmla="*/ 2147483647 h 321"/>
              <a:gd name="T34" fmla="*/ 2147483647 w 379"/>
              <a:gd name="T35" fmla="*/ 2147483647 h 321"/>
              <a:gd name="T36" fmla="*/ 2147483647 w 379"/>
              <a:gd name="T37" fmla="*/ 2147483647 h 321"/>
              <a:gd name="T38" fmla="*/ 2147483647 w 379"/>
              <a:gd name="T39" fmla="*/ 2147483647 h 321"/>
              <a:gd name="T40" fmla="*/ 2147483647 w 379"/>
              <a:gd name="T41" fmla="*/ 2147483647 h 321"/>
              <a:gd name="T42" fmla="*/ 2147483647 w 379"/>
              <a:gd name="T43" fmla="*/ 2147483647 h 321"/>
              <a:gd name="T44" fmla="*/ 2147483647 w 379"/>
              <a:gd name="T45" fmla="*/ 2147483647 h 321"/>
              <a:gd name="T46" fmla="*/ 2147483647 w 379"/>
              <a:gd name="T47" fmla="*/ 2147483647 h 321"/>
              <a:gd name="T48" fmla="*/ 2147483647 w 379"/>
              <a:gd name="T49" fmla="*/ 2147483647 h 321"/>
              <a:gd name="T50" fmla="*/ 2147483647 w 379"/>
              <a:gd name="T51" fmla="*/ 2147483647 h 321"/>
              <a:gd name="T52" fmla="*/ 2147483647 w 379"/>
              <a:gd name="T53" fmla="*/ 2147483647 h 321"/>
              <a:gd name="T54" fmla="*/ 2147483647 w 379"/>
              <a:gd name="T55" fmla="*/ 2147483647 h 321"/>
              <a:gd name="T56" fmla="*/ 2147483647 w 379"/>
              <a:gd name="T57" fmla="*/ 2147483647 h 321"/>
              <a:gd name="T58" fmla="*/ 2147483647 w 379"/>
              <a:gd name="T59" fmla="*/ 2147483647 h 321"/>
              <a:gd name="T60" fmla="*/ 2147483647 w 379"/>
              <a:gd name="T61" fmla="*/ 2147483647 h 321"/>
              <a:gd name="T62" fmla="*/ 2147483647 w 379"/>
              <a:gd name="T63" fmla="*/ 2147483647 h 321"/>
              <a:gd name="T64" fmla="*/ 2147483647 w 379"/>
              <a:gd name="T65" fmla="*/ 2147483647 h 321"/>
              <a:gd name="T66" fmla="*/ 2147483647 w 379"/>
              <a:gd name="T67" fmla="*/ 2147483647 h 321"/>
              <a:gd name="T68" fmla="*/ 2147483647 w 379"/>
              <a:gd name="T69" fmla="*/ 2147483647 h 321"/>
              <a:gd name="T70" fmla="*/ 2147483647 w 379"/>
              <a:gd name="T71" fmla="*/ 2147483647 h 321"/>
              <a:gd name="T72" fmla="*/ 2147483647 w 379"/>
              <a:gd name="T73" fmla="*/ 2147483647 h 321"/>
              <a:gd name="T74" fmla="*/ 2147483647 w 379"/>
              <a:gd name="T75" fmla="*/ 2147483647 h 321"/>
              <a:gd name="T76" fmla="*/ 2147483647 w 379"/>
              <a:gd name="T77" fmla="*/ 2147483647 h 321"/>
              <a:gd name="T78" fmla="*/ 2147483647 w 379"/>
              <a:gd name="T79" fmla="*/ 2147483647 h 321"/>
              <a:gd name="T80" fmla="*/ 2147483647 w 379"/>
              <a:gd name="T81" fmla="*/ 2147483647 h 321"/>
              <a:gd name="T82" fmla="*/ 2147483647 w 379"/>
              <a:gd name="T83" fmla="*/ 2147483647 h 321"/>
              <a:gd name="T84" fmla="*/ 2147483647 w 379"/>
              <a:gd name="T85" fmla="*/ 2147483647 h 321"/>
              <a:gd name="T86" fmla="*/ 2147483647 w 379"/>
              <a:gd name="T87" fmla="*/ 2147483647 h 321"/>
              <a:gd name="T88" fmla="*/ 2147483647 w 379"/>
              <a:gd name="T89" fmla="*/ 2147483647 h 321"/>
              <a:gd name="T90" fmla="*/ 2147483647 w 379"/>
              <a:gd name="T91" fmla="*/ 2147483647 h 321"/>
              <a:gd name="T92" fmla="*/ 2147483647 w 379"/>
              <a:gd name="T93" fmla="*/ 2147483647 h 321"/>
              <a:gd name="T94" fmla="*/ 2147483647 w 379"/>
              <a:gd name="T95" fmla="*/ 2147483647 h 321"/>
              <a:gd name="T96" fmla="*/ 2147483647 w 379"/>
              <a:gd name="T97" fmla="*/ 2147483647 h 321"/>
              <a:gd name="T98" fmla="*/ 2147483647 w 379"/>
              <a:gd name="T99" fmla="*/ 2147483647 h 321"/>
              <a:gd name="T100" fmla="*/ 2147483647 w 379"/>
              <a:gd name="T101" fmla="*/ 2147483647 h 321"/>
              <a:gd name="T102" fmla="*/ 2147483647 w 379"/>
              <a:gd name="T103" fmla="*/ 2147483647 h 321"/>
              <a:gd name="T104" fmla="*/ 2147483647 w 379"/>
              <a:gd name="T105" fmla="*/ 2147483647 h 321"/>
              <a:gd name="T106" fmla="*/ 2147483647 w 379"/>
              <a:gd name="T107" fmla="*/ 2147483647 h 321"/>
              <a:gd name="T108" fmla="*/ 2147483647 w 379"/>
              <a:gd name="T109" fmla="*/ 2147483647 h 321"/>
              <a:gd name="T110" fmla="*/ 2147483647 w 379"/>
              <a:gd name="T111" fmla="*/ 2147483647 h 321"/>
              <a:gd name="T112" fmla="*/ 2147483647 w 379"/>
              <a:gd name="T113" fmla="*/ 2147483647 h 321"/>
              <a:gd name="T114" fmla="*/ 2147483647 w 379"/>
              <a:gd name="T115" fmla="*/ 2147483647 h 321"/>
              <a:gd name="T116" fmla="*/ 2147483647 w 379"/>
              <a:gd name="T117" fmla="*/ 2147483647 h 321"/>
              <a:gd name="T118" fmla="*/ 2147483647 w 379"/>
              <a:gd name="T119" fmla="*/ 2147483647 h 321"/>
              <a:gd name="T120" fmla="*/ 2147483647 w 379"/>
              <a:gd name="T121" fmla="*/ 2147483647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9"/>
              <a:gd name="T184" fmla="*/ 0 h 321"/>
              <a:gd name="T185" fmla="*/ 379 w 379"/>
              <a:gd name="T186" fmla="*/ 321 h 3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9" h="321">
                <a:moveTo>
                  <a:pt x="321" y="310"/>
                </a:moveTo>
                <a:lnTo>
                  <a:pt x="325" y="305"/>
                </a:lnTo>
                <a:lnTo>
                  <a:pt x="330" y="304"/>
                </a:lnTo>
                <a:lnTo>
                  <a:pt x="345" y="299"/>
                </a:lnTo>
                <a:lnTo>
                  <a:pt x="346" y="293"/>
                </a:lnTo>
                <a:lnTo>
                  <a:pt x="345" y="284"/>
                </a:lnTo>
                <a:lnTo>
                  <a:pt x="353" y="268"/>
                </a:lnTo>
                <a:lnTo>
                  <a:pt x="352" y="264"/>
                </a:lnTo>
                <a:lnTo>
                  <a:pt x="358" y="253"/>
                </a:lnTo>
                <a:lnTo>
                  <a:pt x="358" y="249"/>
                </a:lnTo>
                <a:lnTo>
                  <a:pt x="368" y="236"/>
                </a:lnTo>
                <a:lnTo>
                  <a:pt x="371" y="231"/>
                </a:lnTo>
                <a:lnTo>
                  <a:pt x="371" y="228"/>
                </a:lnTo>
                <a:lnTo>
                  <a:pt x="375" y="222"/>
                </a:lnTo>
                <a:lnTo>
                  <a:pt x="375" y="219"/>
                </a:lnTo>
                <a:lnTo>
                  <a:pt x="374" y="212"/>
                </a:lnTo>
                <a:lnTo>
                  <a:pt x="377" y="203"/>
                </a:lnTo>
                <a:lnTo>
                  <a:pt x="377" y="190"/>
                </a:lnTo>
                <a:lnTo>
                  <a:pt x="379" y="184"/>
                </a:lnTo>
                <a:lnTo>
                  <a:pt x="374" y="178"/>
                </a:lnTo>
                <a:lnTo>
                  <a:pt x="373" y="171"/>
                </a:lnTo>
                <a:lnTo>
                  <a:pt x="375" y="156"/>
                </a:lnTo>
                <a:lnTo>
                  <a:pt x="374" y="154"/>
                </a:lnTo>
                <a:lnTo>
                  <a:pt x="371" y="157"/>
                </a:lnTo>
                <a:lnTo>
                  <a:pt x="367" y="150"/>
                </a:lnTo>
                <a:lnTo>
                  <a:pt x="362" y="141"/>
                </a:lnTo>
                <a:lnTo>
                  <a:pt x="358" y="138"/>
                </a:lnTo>
                <a:lnTo>
                  <a:pt x="352" y="132"/>
                </a:lnTo>
                <a:lnTo>
                  <a:pt x="351" y="125"/>
                </a:lnTo>
                <a:lnTo>
                  <a:pt x="348" y="125"/>
                </a:lnTo>
                <a:lnTo>
                  <a:pt x="344" y="126"/>
                </a:lnTo>
                <a:lnTo>
                  <a:pt x="338" y="121"/>
                </a:lnTo>
                <a:lnTo>
                  <a:pt x="339" y="111"/>
                </a:lnTo>
                <a:lnTo>
                  <a:pt x="334" y="105"/>
                </a:lnTo>
                <a:lnTo>
                  <a:pt x="333" y="100"/>
                </a:lnTo>
                <a:lnTo>
                  <a:pt x="332" y="97"/>
                </a:lnTo>
                <a:lnTo>
                  <a:pt x="325" y="96"/>
                </a:lnTo>
                <a:lnTo>
                  <a:pt x="321" y="90"/>
                </a:lnTo>
                <a:lnTo>
                  <a:pt x="314" y="89"/>
                </a:lnTo>
                <a:lnTo>
                  <a:pt x="312" y="82"/>
                </a:lnTo>
                <a:lnTo>
                  <a:pt x="310" y="77"/>
                </a:lnTo>
                <a:lnTo>
                  <a:pt x="308" y="65"/>
                </a:lnTo>
                <a:lnTo>
                  <a:pt x="303" y="59"/>
                </a:lnTo>
                <a:lnTo>
                  <a:pt x="302" y="41"/>
                </a:lnTo>
                <a:lnTo>
                  <a:pt x="299" y="39"/>
                </a:lnTo>
                <a:lnTo>
                  <a:pt x="294" y="36"/>
                </a:lnTo>
                <a:lnTo>
                  <a:pt x="292" y="35"/>
                </a:lnTo>
                <a:lnTo>
                  <a:pt x="290" y="39"/>
                </a:lnTo>
                <a:lnTo>
                  <a:pt x="288" y="30"/>
                </a:lnTo>
                <a:lnTo>
                  <a:pt x="284" y="20"/>
                </a:lnTo>
                <a:lnTo>
                  <a:pt x="283" y="13"/>
                </a:lnTo>
                <a:lnTo>
                  <a:pt x="280" y="10"/>
                </a:lnTo>
                <a:lnTo>
                  <a:pt x="280" y="3"/>
                </a:lnTo>
                <a:lnTo>
                  <a:pt x="277" y="0"/>
                </a:lnTo>
                <a:lnTo>
                  <a:pt x="275" y="1"/>
                </a:lnTo>
                <a:lnTo>
                  <a:pt x="273" y="8"/>
                </a:lnTo>
                <a:lnTo>
                  <a:pt x="272" y="12"/>
                </a:lnTo>
                <a:lnTo>
                  <a:pt x="269" y="14"/>
                </a:lnTo>
                <a:lnTo>
                  <a:pt x="268" y="18"/>
                </a:lnTo>
                <a:lnTo>
                  <a:pt x="271" y="22"/>
                </a:lnTo>
                <a:lnTo>
                  <a:pt x="269" y="24"/>
                </a:lnTo>
                <a:lnTo>
                  <a:pt x="267" y="27"/>
                </a:lnTo>
                <a:lnTo>
                  <a:pt x="267" y="32"/>
                </a:lnTo>
                <a:lnTo>
                  <a:pt x="270" y="36"/>
                </a:lnTo>
                <a:lnTo>
                  <a:pt x="269" y="41"/>
                </a:lnTo>
                <a:lnTo>
                  <a:pt x="266" y="52"/>
                </a:lnTo>
                <a:lnTo>
                  <a:pt x="263" y="68"/>
                </a:lnTo>
                <a:lnTo>
                  <a:pt x="257" y="73"/>
                </a:lnTo>
                <a:lnTo>
                  <a:pt x="249" y="73"/>
                </a:lnTo>
                <a:lnTo>
                  <a:pt x="244" y="68"/>
                </a:lnTo>
                <a:lnTo>
                  <a:pt x="241" y="65"/>
                </a:lnTo>
                <a:lnTo>
                  <a:pt x="234" y="62"/>
                </a:lnTo>
                <a:lnTo>
                  <a:pt x="227" y="56"/>
                </a:lnTo>
                <a:lnTo>
                  <a:pt x="226" y="53"/>
                </a:lnTo>
                <a:lnTo>
                  <a:pt x="220" y="53"/>
                </a:lnTo>
                <a:lnTo>
                  <a:pt x="219" y="50"/>
                </a:lnTo>
                <a:lnTo>
                  <a:pt x="214" y="47"/>
                </a:lnTo>
                <a:lnTo>
                  <a:pt x="211" y="45"/>
                </a:lnTo>
                <a:lnTo>
                  <a:pt x="212" y="41"/>
                </a:lnTo>
                <a:lnTo>
                  <a:pt x="215" y="38"/>
                </a:lnTo>
                <a:lnTo>
                  <a:pt x="215" y="30"/>
                </a:lnTo>
                <a:lnTo>
                  <a:pt x="220" y="27"/>
                </a:lnTo>
                <a:lnTo>
                  <a:pt x="222" y="25"/>
                </a:lnTo>
                <a:lnTo>
                  <a:pt x="223" y="20"/>
                </a:lnTo>
                <a:lnTo>
                  <a:pt x="223" y="15"/>
                </a:lnTo>
                <a:lnTo>
                  <a:pt x="220" y="15"/>
                </a:lnTo>
                <a:lnTo>
                  <a:pt x="216" y="16"/>
                </a:lnTo>
                <a:lnTo>
                  <a:pt x="214" y="14"/>
                </a:lnTo>
                <a:lnTo>
                  <a:pt x="206" y="14"/>
                </a:lnTo>
                <a:lnTo>
                  <a:pt x="201" y="11"/>
                </a:lnTo>
                <a:lnTo>
                  <a:pt x="191" y="11"/>
                </a:lnTo>
                <a:lnTo>
                  <a:pt x="186" y="7"/>
                </a:lnTo>
                <a:lnTo>
                  <a:pt x="178" y="7"/>
                </a:lnTo>
                <a:lnTo>
                  <a:pt x="178" y="9"/>
                </a:lnTo>
                <a:lnTo>
                  <a:pt x="185" y="13"/>
                </a:lnTo>
                <a:lnTo>
                  <a:pt x="183" y="18"/>
                </a:lnTo>
                <a:lnTo>
                  <a:pt x="171" y="17"/>
                </a:lnTo>
                <a:lnTo>
                  <a:pt x="166" y="18"/>
                </a:lnTo>
                <a:lnTo>
                  <a:pt x="161" y="23"/>
                </a:lnTo>
                <a:lnTo>
                  <a:pt x="161" y="27"/>
                </a:lnTo>
                <a:lnTo>
                  <a:pt x="159" y="29"/>
                </a:lnTo>
                <a:lnTo>
                  <a:pt x="155" y="39"/>
                </a:lnTo>
                <a:lnTo>
                  <a:pt x="160" y="44"/>
                </a:lnTo>
                <a:lnTo>
                  <a:pt x="160" y="49"/>
                </a:lnTo>
                <a:lnTo>
                  <a:pt x="159" y="52"/>
                </a:lnTo>
                <a:lnTo>
                  <a:pt x="157" y="47"/>
                </a:lnTo>
                <a:lnTo>
                  <a:pt x="153" y="47"/>
                </a:lnTo>
                <a:lnTo>
                  <a:pt x="150" y="47"/>
                </a:lnTo>
                <a:lnTo>
                  <a:pt x="150" y="44"/>
                </a:lnTo>
                <a:lnTo>
                  <a:pt x="148" y="44"/>
                </a:lnTo>
                <a:lnTo>
                  <a:pt x="145" y="47"/>
                </a:lnTo>
                <a:lnTo>
                  <a:pt x="138" y="32"/>
                </a:lnTo>
                <a:lnTo>
                  <a:pt x="134" y="33"/>
                </a:lnTo>
                <a:lnTo>
                  <a:pt x="131" y="35"/>
                </a:lnTo>
                <a:lnTo>
                  <a:pt x="128" y="35"/>
                </a:lnTo>
                <a:lnTo>
                  <a:pt x="124" y="40"/>
                </a:lnTo>
                <a:lnTo>
                  <a:pt x="121" y="39"/>
                </a:lnTo>
                <a:lnTo>
                  <a:pt x="116" y="43"/>
                </a:lnTo>
                <a:lnTo>
                  <a:pt x="116" y="48"/>
                </a:lnTo>
                <a:lnTo>
                  <a:pt x="110" y="49"/>
                </a:lnTo>
                <a:lnTo>
                  <a:pt x="108" y="61"/>
                </a:lnTo>
                <a:lnTo>
                  <a:pt x="105" y="61"/>
                </a:lnTo>
                <a:lnTo>
                  <a:pt x="102" y="62"/>
                </a:lnTo>
                <a:lnTo>
                  <a:pt x="101" y="63"/>
                </a:lnTo>
                <a:lnTo>
                  <a:pt x="103" y="66"/>
                </a:lnTo>
                <a:lnTo>
                  <a:pt x="98" y="67"/>
                </a:lnTo>
                <a:lnTo>
                  <a:pt x="93" y="61"/>
                </a:lnTo>
                <a:lnTo>
                  <a:pt x="90" y="65"/>
                </a:lnTo>
                <a:lnTo>
                  <a:pt x="88" y="72"/>
                </a:lnTo>
                <a:lnTo>
                  <a:pt x="87" y="77"/>
                </a:lnTo>
                <a:lnTo>
                  <a:pt x="90" y="79"/>
                </a:lnTo>
                <a:lnTo>
                  <a:pt x="84" y="87"/>
                </a:lnTo>
                <a:lnTo>
                  <a:pt x="82" y="90"/>
                </a:lnTo>
                <a:lnTo>
                  <a:pt x="73" y="96"/>
                </a:lnTo>
                <a:lnTo>
                  <a:pt x="70" y="98"/>
                </a:lnTo>
                <a:lnTo>
                  <a:pt x="61" y="98"/>
                </a:lnTo>
                <a:lnTo>
                  <a:pt x="58" y="102"/>
                </a:lnTo>
                <a:lnTo>
                  <a:pt x="52" y="103"/>
                </a:lnTo>
                <a:lnTo>
                  <a:pt x="47" y="108"/>
                </a:lnTo>
                <a:lnTo>
                  <a:pt x="42" y="108"/>
                </a:lnTo>
                <a:lnTo>
                  <a:pt x="39" y="106"/>
                </a:lnTo>
                <a:lnTo>
                  <a:pt x="35" y="107"/>
                </a:lnTo>
                <a:lnTo>
                  <a:pt x="27" y="115"/>
                </a:lnTo>
                <a:lnTo>
                  <a:pt x="26" y="115"/>
                </a:lnTo>
                <a:lnTo>
                  <a:pt x="20" y="118"/>
                </a:lnTo>
                <a:lnTo>
                  <a:pt x="16" y="124"/>
                </a:lnTo>
                <a:lnTo>
                  <a:pt x="14" y="121"/>
                </a:lnTo>
                <a:lnTo>
                  <a:pt x="13" y="119"/>
                </a:lnTo>
                <a:lnTo>
                  <a:pt x="11" y="122"/>
                </a:lnTo>
                <a:lnTo>
                  <a:pt x="7" y="145"/>
                </a:lnTo>
                <a:lnTo>
                  <a:pt x="9" y="152"/>
                </a:lnTo>
                <a:lnTo>
                  <a:pt x="13" y="164"/>
                </a:lnTo>
                <a:lnTo>
                  <a:pt x="13" y="168"/>
                </a:lnTo>
                <a:lnTo>
                  <a:pt x="12" y="168"/>
                </a:lnTo>
                <a:lnTo>
                  <a:pt x="9" y="163"/>
                </a:lnTo>
                <a:lnTo>
                  <a:pt x="7" y="163"/>
                </a:lnTo>
                <a:lnTo>
                  <a:pt x="8" y="166"/>
                </a:lnTo>
                <a:lnTo>
                  <a:pt x="10" y="171"/>
                </a:lnTo>
                <a:lnTo>
                  <a:pt x="9" y="173"/>
                </a:lnTo>
                <a:lnTo>
                  <a:pt x="2" y="161"/>
                </a:lnTo>
                <a:lnTo>
                  <a:pt x="0" y="161"/>
                </a:lnTo>
                <a:lnTo>
                  <a:pt x="0" y="163"/>
                </a:lnTo>
                <a:lnTo>
                  <a:pt x="9" y="178"/>
                </a:lnTo>
                <a:lnTo>
                  <a:pt x="10" y="182"/>
                </a:lnTo>
                <a:lnTo>
                  <a:pt x="13" y="188"/>
                </a:lnTo>
                <a:lnTo>
                  <a:pt x="13" y="191"/>
                </a:lnTo>
                <a:lnTo>
                  <a:pt x="19" y="199"/>
                </a:lnTo>
                <a:lnTo>
                  <a:pt x="19" y="202"/>
                </a:lnTo>
                <a:lnTo>
                  <a:pt x="20" y="219"/>
                </a:lnTo>
                <a:lnTo>
                  <a:pt x="24" y="225"/>
                </a:lnTo>
                <a:lnTo>
                  <a:pt x="25" y="230"/>
                </a:lnTo>
                <a:lnTo>
                  <a:pt x="27" y="239"/>
                </a:lnTo>
                <a:lnTo>
                  <a:pt x="26" y="242"/>
                </a:lnTo>
                <a:lnTo>
                  <a:pt x="24" y="254"/>
                </a:lnTo>
                <a:lnTo>
                  <a:pt x="21" y="255"/>
                </a:lnTo>
                <a:lnTo>
                  <a:pt x="20" y="260"/>
                </a:lnTo>
                <a:lnTo>
                  <a:pt x="21" y="265"/>
                </a:lnTo>
                <a:lnTo>
                  <a:pt x="30" y="267"/>
                </a:lnTo>
                <a:lnTo>
                  <a:pt x="33" y="272"/>
                </a:lnTo>
                <a:lnTo>
                  <a:pt x="42" y="273"/>
                </a:lnTo>
                <a:lnTo>
                  <a:pt x="53" y="273"/>
                </a:lnTo>
                <a:lnTo>
                  <a:pt x="55" y="272"/>
                </a:lnTo>
                <a:lnTo>
                  <a:pt x="55" y="267"/>
                </a:lnTo>
                <a:lnTo>
                  <a:pt x="61" y="265"/>
                </a:lnTo>
                <a:lnTo>
                  <a:pt x="64" y="262"/>
                </a:lnTo>
                <a:lnTo>
                  <a:pt x="73" y="259"/>
                </a:lnTo>
                <a:lnTo>
                  <a:pt x="76" y="257"/>
                </a:lnTo>
                <a:lnTo>
                  <a:pt x="90" y="257"/>
                </a:lnTo>
                <a:lnTo>
                  <a:pt x="92" y="259"/>
                </a:lnTo>
                <a:lnTo>
                  <a:pt x="99" y="259"/>
                </a:lnTo>
                <a:lnTo>
                  <a:pt x="104" y="255"/>
                </a:lnTo>
                <a:lnTo>
                  <a:pt x="104" y="251"/>
                </a:lnTo>
                <a:lnTo>
                  <a:pt x="112" y="246"/>
                </a:lnTo>
                <a:lnTo>
                  <a:pt x="117" y="246"/>
                </a:lnTo>
                <a:lnTo>
                  <a:pt x="125" y="239"/>
                </a:lnTo>
                <a:lnTo>
                  <a:pt x="137" y="238"/>
                </a:lnTo>
                <a:lnTo>
                  <a:pt x="150" y="232"/>
                </a:lnTo>
                <a:lnTo>
                  <a:pt x="171" y="230"/>
                </a:lnTo>
                <a:lnTo>
                  <a:pt x="181" y="239"/>
                </a:lnTo>
                <a:lnTo>
                  <a:pt x="186" y="237"/>
                </a:lnTo>
                <a:lnTo>
                  <a:pt x="195" y="240"/>
                </a:lnTo>
                <a:lnTo>
                  <a:pt x="200" y="250"/>
                </a:lnTo>
                <a:lnTo>
                  <a:pt x="206" y="255"/>
                </a:lnTo>
                <a:lnTo>
                  <a:pt x="206" y="262"/>
                </a:lnTo>
                <a:lnTo>
                  <a:pt x="204" y="265"/>
                </a:lnTo>
                <a:lnTo>
                  <a:pt x="206" y="268"/>
                </a:lnTo>
                <a:lnTo>
                  <a:pt x="213" y="271"/>
                </a:lnTo>
                <a:lnTo>
                  <a:pt x="218" y="267"/>
                </a:lnTo>
                <a:lnTo>
                  <a:pt x="217" y="262"/>
                </a:lnTo>
                <a:lnTo>
                  <a:pt x="225" y="252"/>
                </a:lnTo>
                <a:lnTo>
                  <a:pt x="228" y="250"/>
                </a:lnTo>
                <a:lnTo>
                  <a:pt x="229" y="246"/>
                </a:lnTo>
                <a:lnTo>
                  <a:pt x="234" y="247"/>
                </a:lnTo>
                <a:lnTo>
                  <a:pt x="233" y="254"/>
                </a:lnTo>
                <a:lnTo>
                  <a:pt x="229" y="260"/>
                </a:lnTo>
                <a:lnTo>
                  <a:pt x="228" y="267"/>
                </a:lnTo>
                <a:lnTo>
                  <a:pt x="225" y="270"/>
                </a:lnTo>
                <a:lnTo>
                  <a:pt x="223" y="272"/>
                </a:lnTo>
                <a:lnTo>
                  <a:pt x="223" y="276"/>
                </a:lnTo>
                <a:lnTo>
                  <a:pt x="228" y="276"/>
                </a:lnTo>
                <a:lnTo>
                  <a:pt x="233" y="271"/>
                </a:lnTo>
                <a:lnTo>
                  <a:pt x="233" y="267"/>
                </a:lnTo>
                <a:lnTo>
                  <a:pt x="237" y="267"/>
                </a:lnTo>
                <a:lnTo>
                  <a:pt x="240" y="272"/>
                </a:lnTo>
                <a:lnTo>
                  <a:pt x="234" y="275"/>
                </a:lnTo>
                <a:lnTo>
                  <a:pt x="236" y="279"/>
                </a:lnTo>
                <a:lnTo>
                  <a:pt x="244" y="282"/>
                </a:lnTo>
                <a:lnTo>
                  <a:pt x="246" y="286"/>
                </a:lnTo>
                <a:lnTo>
                  <a:pt x="250" y="290"/>
                </a:lnTo>
                <a:lnTo>
                  <a:pt x="248" y="297"/>
                </a:lnTo>
                <a:lnTo>
                  <a:pt x="252" y="302"/>
                </a:lnTo>
                <a:lnTo>
                  <a:pt x="254" y="307"/>
                </a:lnTo>
                <a:lnTo>
                  <a:pt x="258" y="310"/>
                </a:lnTo>
                <a:lnTo>
                  <a:pt x="265" y="312"/>
                </a:lnTo>
                <a:lnTo>
                  <a:pt x="267" y="314"/>
                </a:lnTo>
                <a:lnTo>
                  <a:pt x="269" y="314"/>
                </a:lnTo>
                <a:lnTo>
                  <a:pt x="271" y="314"/>
                </a:lnTo>
                <a:lnTo>
                  <a:pt x="288" y="321"/>
                </a:lnTo>
                <a:lnTo>
                  <a:pt x="287" y="315"/>
                </a:lnTo>
                <a:lnTo>
                  <a:pt x="292" y="313"/>
                </a:lnTo>
                <a:lnTo>
                  <a:pt x="295" y="306"/>
                </a:lnTo>
                <a:lnTo>
                  <a:pt x="303" y="307"/>
                </a:lnTo>
                <a:lnTo>
                  <a:pt x="302" y="314"/>
                </a:lnTo>
                <a:lnTo>
                  <a:pt x="307" y="318"/>
                </a:lnTo>
                <a:lnTo>
                  <a:pt x="314" y="317"/>
                </a:lnTo>
                <a:lnTo>
                  <a:pt x="320" y="314"/>
                </a:lnTo>
                <a:lnTo>
                  <a:pt x="321" y="31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13" name="Freeform 516">
            <a:extLst>
              <a:ext uri="{C183D7F6-B498-43B3-948B-1728B52AA6E4}">
                <adec:decorative xmlns:adec="http://schemas.microsoft.com/office/drawing/2017/decorative" val="1"/>
              </a:ext>
            </a:extLst>
          </p:cNvPr>
          <p:cNvSpPr>
            <a:spLocks/>
          </p:cNvSpPr>
          <p:nvPr/>
        </p:nvSpPr>
        <p:spPr bwMode="gray">
          <a:xfrm>
            <a:off x="10283742" y="3929689"/>
            <a:ext cx="52239" cy="44771"/>
          </a:xfrm>
          <a:custGeom>
            <a:avLst/>
            <a:gdLst>
              <a:gd name="T0" fmla="*/ 2147483647 w 22"/>
              <a:gd name="T1" fmla="*/ 2147483647 h 18"/>
              <a:gd name="T2" fmla="*/ 2147483647 w 22"/>
              <a:gd name="T3" fmla="*/ 0 h 18"/>
              <a:gd name="T4" fmla="*/ 2147483647 w 22"/>
              <a:gd name="T5" fmla="*/ 2147483647 h 18"/>
              <a:gd name="T6" fmla="*/ 2147483647 w 22"/>
              <a:gd name="T7" fmla="*/ 2147483647 h 18"/>
              <a:gd name="T8" fmla="*/ 2147483647 w 22"/>
              <a:gd name="T9" fmla="*/ 2147483647 h 18"/>
              <a:gd name="T10" fmla="*/ 0 w 22"/>
              <a:gd name="T11" fmla="*/ 2147483647 h 18"/>
              <a:gd name="T12" fmla="*/ 2147483647 w 22"/>
              <a:gd name="T13" fmla="*/ 2147483647 h 18"/>
              <a:gd name="T14" fmla="*/ 2147483647 w 22"/>
              <a:gd name="T15" fmla="*/ 2147483647 h 18"/>
              <a:gd name="T16" fmla="*/ 2147483647 w 22"/>
              <a:gd name="T17" fmla="*/ 2147483647 h 18"/>
              <a:gd name="T18" fmla="*/ 2147483647 w 22"/>
              <a:gd name="T19" fmla="*/ 2147483647 h 18"/>
              <a:gd name="T20" fmla="*/ 2147483647 w 22"/>
              <a:gd name="T21" fmla="*/ 2147483647 h 18"/>
              <a:gd name="T22" fmla="*/ 2147483647 w 22"/>
              <a:gd name="T23" fmla="*/ 2147483647 h 18"/>
              <a:gd name="T24" fmla="*/ 2147483647 w 22"/>
              <a:gd name="T25" fmla="*/ 2147483647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18"/>
              <a:gd name="T41" fmla="*/ 22 w 22"/>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18">
                <a:moveTo>
                  <a:pt x="22" y="2"/>
                </a:moveTo>
                <a:lnTo>
                  <a:pt x="18" y="0"/>
                </a:lnTo>
                <a:lnTo>
                  <a:pt x="14" y="1"/>
                </a:lnTo>
                <a:lnTo>
                  <a:pt x="10" y="6"/>
                </a:lnTo>
                <a:lnTo>
                  <a:pt x="4" y="7"/>
                </a:lnTo>
                <a:lnTo>
                  <a:pt x="0" y="11"/>
                </a:lnTo>
                <a:lnTo>
                  <a:pt x="3" y="18"/>
                </a:lnTo>
                <a:lnTo>
                  <a:pt x="7" y="18"/>
                </a:lnTo>
                <a:lnTo>
                  <a:pt x="9" y="13"/>
                </a:lnTo>
                <a:lnTo>
                  <a:pt x="13" y="10"/>
                </a:lnTo>
                <a:lnTo>
                  <a:pt x="16" y="11"/>
                </a:lnTo>
                <a:lnTo>
                  <a:pt x="20" y="10"/>
                </a:lnTo>
                <a:lnTo>
                  <a:pt x="22"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14" name="Freeform 517">
            <a:extLst>
              <a:ext uri="{C183D7F6-B498-43B3-948B-1728B52AA6E4}">
                <adec:decorative xmlns:adec="http://schemas.microsoft.com/office/drawing/2017/decorative" val="1"/>
              </a:ext>
            </a:extLst>
          </p:cNvPr>
          <p:cNvSpPr>
            <a:spLocks/>
          </p:cNvSpPr>
          <p:nvPr/>
        </p:nvSpPr>
        <p:spPr bwMode="gray">
          <a:xfrm>
            <a:off x="10222173" y="3944613"/>
            <a:ext cx="54104" cy="83944"/>
          </a:xfrm>
          <a:custGeom>
            <a:avLst/>
            <a:gdLst>
              <a:gd name="T0" fmla="*/ 2147483647 w 23"/>
              <a:gd name="T1" fmla="*/ 0 h 34"/>
              <a:gd name="T2" fmla="*/ 2147483647 w 23"/>
              <a:gd name="T3" fmla="*/ 2147483647 h 34"/>
              <a:gd name="T4" fmla="*/ 2147483647 w 23"/>
              <a:gd name="T5" fmla="*/ 2147483647 h 34"/>
              <a:gd name="T6" fmla="*/ 2147483647 w 23"/>
              <a:gd name="T7" fmla="*/ 2147483647 h 34"/>
              <a:gd name="T8" fmla="*/ 2147483647 w 23"/>
              <a:gd name="T9" fmla="*/ 2147483647 h 34"/>
              <a:gd name="T10" fmla="*/ 2147483647 w 23"/>
              <a:gd name="T11" fmla="*/ 2147483647 h 34"/>
              <a:gd name="T12" fmla="*/ 2147483647 w 23"/>
              <a:gd name="T13" fmla="*/ 2147483647 h 34"/>
              <a:gd name="T14" fmla="*/ 2147483647 w 23"/>
              <a:gd name="T15" fmla="*/ 2147483647 h 34"/>
              <a:gd name="T16" fmla="*/ 2147483647 w 23"/>
              <a:gd name="T17" fmla="*/ 2147483647 h 34"/>
              <a:gd name="T18" fmla="*/ 2147483647 w 23"/>
              <a:gd name="T19" fmla="*/ 2147483647 h 34"/>
              <a:gd name="T20" fmla="*/ 2147483647 w 23"/>
              <a:gd name="T21" fmla="*/ 2147483647 h 34"/>
              <a:gd name="T22" fmla="*/ 2147483647 w 23"/>
              <a:gd name="T23" fmla="*/ 2147483647 h 34"/>
              <a:gd name="T24" fmla="*/ 2147483647 w 23"/>
              <a:gd name="T25" fmla="*/ 2147483647 h 34"/>
              <a:gd name="T26" fmla="*/ 2147483647 w 23"/>
              <a:gd name="T27" fmla="*/ 2147483647 h 34"/>
              <a:gd name="T28" fmla="*/ 2147483647 w 23"/>
              <a:gd name="T29" fmla="*/ 2147483647 h 34"/>
              <a:gd name="T30" fmla="*/ 2147483647 w 23"/>
              <a:gd name="T31" fmla="*/ 2147483647 h 34"/>
              <a:gd name="T32" fmla="*/ 2147483647 w 23"/>
              <a:gd name="T33" fmla="*/ 2147483647 h 34"/>
              <a:gd name="T34" fmla="*/ 2147483647 w 23"/>
              <a:gd name="T35" fmla="*/ 2147483647 h 34"/>
              <a:gd name="T36" fmla="*/ 2147483647 w 23"/>
              <a:gd name="T37" fmla="*/ 2147483647 h 34"/>
              <a:gd name="T38" fmla="*/ 2147483647 w 23"/>
              <a:gd name="T39" fmla="*/ 2147483647 h 34"/>
              <a:gd name="T40" fmla="*/ 2147483647 w 23"/>
              <a:gd name="T41" fmla="*/ 2147483647 h 34"/>
              <a:gd name="T42" fmla="*/ 0 w 23"/>
              <a:gd name="T43" fmla="*/ 2147483647 h 34"/>
              <a:gd name="T44" fmla="*/ 2147483647 w 23"/>
              <a:gd name="T45" fmla="*/ 2147483647 h 34"/>
              <a:gd name="T46" fmla="*/ 2147483647 w 23"/>
              <a:gd name="T47" fmla="*/ 0 h 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34"/>
              <a:gd name="T74" fmla="*/ 23 w 23"/>
              <a:gd name="T75" fmla="*/ 34 h 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34">
                <a:moveTo>
                  <a:pt x="11" y="0"/>
                </a:moveTo>
                <a:lnTo>
                  <a:pt x="19" y="4"/>
                </a:lnTo>
                <a:lnTo>
                  <a:pt x="20" y="8"/>
                </a:lnTo>
                <a:lnTo>
                  <a:pt x="23" y="14"/>
                </a:lnTo>
                <a:lnTo>
                  <a:pt x="18" y="21"/>
                </a:lnTo>
                <a:lnTo>
                  <a:pt x="17" y="32"/>
                </a:lnTo>
                <a:lnTo>
                  <a:pt x="11" y="34"/>
                </a:lnTo>
                <a:lnTo>
                  <a:pt x="11" y="28"/>
                </a:lnTo>
                <a:lnTo>
                  <a:pt x="9" y="28"/>
                </a:lnTo>
                <a:lnTo>
                  <a:pt x="7" y="31"/>
                </a:lnTo>
                <a:lnTo>
                  <a:pt x="5" y="30"/>
                </a:lnTo>
                <a:lnTo>
                  <a:pt x="6" y="21"/>
                </a:lnTo>
                <a:lnTo>
                  <a:pt x="7" y="21"/>
                </a:lnTo>
                <a:lnTo>
                  <a:pt x="8" y="19"/>
                </a:lnTo>
                <a:lnTo>
                  <a:pt x="9" y="18"/>
                </a:lnTo>
                <a:lnTo>
                  <a:pt x="10" y="15"/>
                </a:lnTo>
                <a:lnTo>
                  <a:pt x="10" y="13"/>
                </a:lnTo>
                <a:lnTo>
                  <a:pt x="9" y="11"/>
                </a:lnTo>
                <a:lnTo>
                  <a:pt x="9" y="10"/>
                </a:lnTo>
                <a:lnTo>
                  <a:pt x="5" y="14"/>
                </a:lnTo>
                <a:lnTo>
                  <a:pt x="1" y="10"/>
                </a:lnTo>
                <a:lnTo>
                  <a:pt x="0" y="5"/>
                </a:lnTo>
                <a:lnTo>
                  <a:pt x="6" y="3"/>
                </a:lnTo>
                <a:lnTo>
                  <a:pt x="1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15" name="Freeform 518">
            <a:extLst>
              <a:ext uri="{C183D7F6-B498-43B3-948B-1728B52AA6E4}">
                <adec:decorative xmlns:adec="http://schemas.microsoft.com/office/drawing/2017/decorative" val="1"/>
              </a:ext>
            </a:extLst>
          </p:cNvPr>
          <p:cNvSpPr>
            <a:spLocks/>
          </p:cNvSpPr>
          <p:nvPr/>
        </p:nvSpPr>
        <p:spPr bwMode="gray">
          <a:xfrm>
            <a:off x="10209115" y="3922228"/>
            <a:ext cx="9328" cy="11192"/>
          </a:xfrm>
          <a:custGeom>
            <a:avLst/>
            <a:gdLst>
              <a:gd name="T0" fmla="*/ 2147483647 w 4"/>
              <a:gd name="T1" fmla="*/ 0 h 4"/>
              <a:gd name="T2" fmla="*/ 2147483647 w 4"/>
              <a:gd name="T3" fmla="*/ 2147483647 h 4"/>
              <a:gd name="T4" fmla="*/ 0 w 4"/>
              <a:gd name="T5" fmla="*/ 2147483647 h 4"/>
              <a:gd name="T6" fmla="*/ 0 w 4"/>
              <a:gd name="T7" fmla="*/ 2147483647 h 4"/>
              <a:gd name="T8" fmla="*/ 2147483647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0"/>
                </a:moveTo>
                <a:lnTo>
                  <a:pt x="4" y="4"/>
                </a:lnTo>
                <a:lnTo>
                  <a:pt x="0" y="4"/>
                </a:lnTo>
                <a:lnTo>
                  <a:pt x="0" y="3"/>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16" name="Freeform 519">
            <a:extLst>
              <a:ext uri="{C183D7F6-B498-43B3-948B-1728B52AA6E4}">
                <adec:decorative xmlns:adec="http://schemas.microsoft.com/office/drawing/2017/decorative" val="1"/>
              </a:ext>
            </a:extLst>
          </p:cNvPr>
          <p:cNvSpPr>
            <a:spLocks/>
          </p:cNvSpPr>
          <p:nvPr/>
        </p:nvSpPr>
        <p:spPr bwMode="gray">
          <a:xfrm>
            <a:off x="10147547" y="3952075"/>
            <a:ext cx="16791" cy="9327"/>
          </a:xfrm>
          <a:custGeom>
            <a:avLst/>
            <a:gdLst>
              <a:gd name="T0" fmla="*/ 2147483647 w 7"/>
              <a:gd name="T1" fmla="*/ 2147483647 h 4"/>
              <a:gd name="T2" fmla="*/ 0 w 7"/>
              <a:gd name="T3" fmla="*/ 2147483647 h 4"/>
              <a:gd name="T4" fmla="*/ 2147483647 w 7"/>
              <a:gd name="T5" fmla="*/ 2147483647 h 4"/>
              <a:gd name="T6" fmla="*/ 2147483647 w 7"/>
              <a:gd name="T7" fmla="*/ 0 h 4"/>
              <a:gd name="T8" fmla="*/ 2147483647 w 7"/>
              <a:gd name="T9" fmla="*/ 2147483647 h 4"/>
              <a:gd name="T10" fmla="*/ 2147483647 w 7"/>
              <a:gd name="T11" fmla="*/ 2147483647 h 4"/>
              <a:gd name="T12" fmla="*/ 2147483647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1" y="4"/>
                </a:moveTo>
                <a:lnTo>
                  <a:pt x="0" y="2"/>
                </a:lnTo>
                <a:lnTo>
                  <a:pt x="2" y="1"/>
                </a:lnTo>
                <a:lnTo>
                  <a:pt x="5" y="0"/>
                </a:lnTo>
                <a:lnTo>
                  <a:pt x="7" y="2"/>
                </a:lnTo>
                <a:lnTo>
                  <a:pt x="4" y="4"/>
                </a:lnTo>
                <a:lnTo>
                  <a:pt x="1"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17" name="Freeform 520">
            <a:extLst>
              <a:ext uri="{C183D7F6-B498-43B3-948B-1728B52AA6E4}">
                <adec:decorative xmlns:adec="http://schemas.microsoft.com/office/drawing/2017/decorative" val="1"/>
              </a:ext>
            </a:extLst>
          </p:cNvPr>
          <p:cNvSpPr>
            <a:spLocks/>
          </p:cNvSpPr>
          <p:nvPr/>
        </p:nvSpPr>
        <p:spPr bwMode="gray">
          <a:xfrm>
            <a:off x="10209115" y="3966997"/>
            <a:ext cx="7463" cy="3731"/>
          </a:xfrm>
          <a:custGeom>
            <a:avLst/>
            <a:gdLst>
              <a:gd name="T0" fmla="*/ 0 w 3"/>
              <a:gd name="T1" fmla="*/ 2147483646 h 2"/>
              <a:gd name="T2" fmla="*/ 2147483647 w 3"/>
              <a:gd name="T3" fmla="*/ 0 h 2"/>
              <a:gd name="T4" fmla="*/ 2147483647 w 3"/>
              <a:gd name="T5" fmla="*/ 2147483646 h 2"/>
              <a:gd name="T6" fmla="*/ 2147483647 w 3"/>
              <a:gd name="T7" fmla="*/ 2147483646 h 2"/>
              <a:gd name="T8" fmla="*/ 2147483647 w 3"/>
              <a:gd name="T9" fmla="*/ 2147483646 h 2"/>
              <a:gd name="T10" fmla="*/ 0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0" y="1"/>
                </a:moveTo>
                <a:lnTo>
                  <a:pt x="1" y="0"/>
                </a:lnTo>
                <a:lnTo>
                  <a:pt x="3" y="1"/>
                </a:lnTo>
                <a:lnTo>
                  <a:pt x="2" y="2"/>
                </a:lnTo>
                <a:lnTo>
                  <a:pt x="1"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18" name="Freeform 521">
            <a:extLst>
              <a:ext uri="{C183D7F6-B498-43B3-948B-1728B52AA6E4}">
                <adec:decorative xmlns:adec="http://schemas.microsoft.com/office/drawing/2017/decorative" val="1"/>
              </a:ext>
            </a:extLst>
          </p:cNvPr>
          <p:cNvSpPr>
            <a:spLocks/>
          </p:cNvSpPr>
          <p:nvPr/>
        </p:nvSpPr>
        <p:spPr bwMode="gray">
          <a:xfrm>
            <a:off x="10224040" y="3944614"/>
            <a:ext cx="3731" cy="5596"/>
          </a:xfrm>
          <a:custGeom>
            <a:avLst/>
            <a:gdLst>
              <a:gd name="T0" fmla="*/ 0 w 2"/>
              <a:gd name="T1" fmla="*/ 2147483647 h 2"/>
              <a:gd name="T2" fmla="*/ 2147483646 w 2"/>
              <a:gd name="T3" fmla="*/ 0 h 2"/>
              <a:gd name="T4" fmla="*/ 2147483646 w 2"/>
              <a:gd name="T5" fmla="*/ 0 h 2"/>
              <a:gd name="T6" fmla="*/ 2147483646 w 2"/>
              <a:gd name="T7" fmla="*/ 2147483647 h 2"/>
              <a:gd name="T8" fmla="*/ 0 w 2"/>
              <a:gd name="T9" fmla="*/ 214748364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1" y="0"/>
                </a:lnTo>
                <a:lnTo>
                  <a:pt x="2" y="0"/>
                </a:lnTo>
                <a:lnTo>
                  <a:pt x="2"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19" name="Freeform 522">
            <a:extLst>
              <a:ext uri="{C183D7F6-B498-43B3-948B-1728B52AA6E4}">
                <adec:decorative xmlns:adec="http://schemas.microsoft.com/office/drawing/2017/decorative" val="1"/>
              </a:ext>
            </a:extLst>
          </p:cNvPr>
          <p:cNvSpPr>
            <a:spLocks/>
          </p:cNvSpPr>
          <p:nvPr/>
        </p:nvSpPr>
        <p:spPr bwMode="gray">
          <a:xfrm>
            <a:off x="10250160" y="4037884"/>
            <a:ext cx="11193" cy="11192"/>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0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0"/>
                </a:moveTo>
                <a:lnTo>
                  <a:pt x="0" y="3"/>
                </a:lnTo>
                <a:lnTo>
                  <a:pt x="0" y="5"/>
                </a:lnTo>
                <a:lnTo>
                  <a:pt x="1" y="5"/>
                </a:lnTo>
                <a:lnTo>
                  <a:pt x="4" y="0"/>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20" name="Freeform 523">
            <a:extLst>
              <a:ext uri="{C183D7F6-B498-43B3-948B-1728B52AA6E4}">
                <adec:decorative xmlns:adec="http://schemas.microsoft.com/office/drawing/2017/decorative" val="1"/>
              </a:ext>
            </a:extLst>
          </p:cNvPr>
          <p:cNvSpPr>
            <a:spLocks/>
          </p:cNvSpPr>
          <p:nvPr/>
        </p:nvSpPr>
        <p:spPr bwMode="gray">
          <a:xfrm>
            <a:off x="10238966" y="4047212"/>
            <a:ext cx="5597" cy="7461"/>
          </a:xfrm>
          <a:custGeom>
            <a:avLst/>
            <a:gdLst>
              <a:gd name="T0" fmla="*/ 2147483646 w 3"/>
              <a:gd name="T1" fmla="*/ 0 h 3"/>
              <a:gd name="T2" fmla="*/ 2147483646 w 3"/>
              <a:gd name="T3" fmla="*/ 2147483647 h 3"/>
              <a:gd name="T4" fmla="*/ 2147483646 w 3"/>
              <a:gd name="T5" fmla="*/ 2147483647 h 3"/>
              <a:gd name="T6" fmla="*/ 0 w 3"/>
              <a:gd name="T7" fmla="*/ 2147483647 h 3"/>
              <a:gd name="T8" fmla="*/ 0 w 3"/>
              <a:gd name="T9" fmla="*/ 2147483647 h 3"/>
              <a:gd name="T10" fmla="*/ 2147483646 w 3"/>
              <a:gd name="T11" fmla="*/ 0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0"/>
                </a:moveTo>
                <a:lnTo>
                  <a:pt x="3" y="1"/>
                </a:lnTo>
                <a:lnTo>
                  <a:pt x="2" y="2"/>
                </a:lnTo>
                <a:lnTo>
                  <a:pt x="0" y="3"/>
                </a:lnTo>
                <a:lnTo>
                  <a:pt x="0" y="1"/>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21" name="Freeform 524">
            <a:extLst>
              <a:ext uri="{C183D7F6-B498-43B3-948B-1728B52AA6E4}">
                <adec:decorative xmlns:adec="http://schemas.microsoft.com/office/drawing/2017/decorative" val="1"/>
              </a:ext>
            </a:extLst>
          </p:cNvPr>
          <p:cNvSpPr>
            <a:spLocks/>
          </p:cNvSpPr>
          <p:nvPr/>
        </p:nvSpPr>
        <p:spPr bwMode="gray">
          <a:xfrm>
            <a:off x="10011353" y="4187119"/>
            <a:ext cx="35448" cy="82079"/>
          </a:xfrm>
          <a:custGeom>
            <a:avLst/>
            <a:gdLst>
              <a:gd name="T0" fmla="*/ 2147483647 w 14"/>
              <a:gd name="T1" fmla="*/ 2147483647 h 33"/>
              <a:gd name="T2" fmla="*/ 2147483647 w 14"/>
              <a:gd name="T3" fmla="*/ 0 h 33"/>
              <a:gd name="T4" fmla="*/ 2147483647 w 14"/>
              <a:gd name="T5" fmla="*/ 2147483647 h 33"/>
              <a:gd name="T6" fmla="*/ 2147483647 w 14"/>
              <a:gd name="T7" fmla="*/ 2147483647 h 33"/>
              <a:gd name="T8" fmla="*/ 2147483647 w 14"/>
              <a:gd name="T9" fmla="*/ 2147483647 h 33"/>
              <a:gd name="T10" fmla="*/ 2147483647 w 14"/>
              <a:gd name="T11" fmla="*/ 2147483647 h 33"/>
              <a:gd name="T12" fmla="*/ 2147483647 w 14"/>
              <a:gd name="T13" fmla="*/ 2147483647 h 33"/>
              <a:gd name="T14" fmla="*/ 2147483647 w 14"/>
              <a:gd name="T15" fmla="*/ 2147483647 h 33"/>
              <a:gd name="T16" fmla="*/ 0 w 14"/>
              <a:gd name="T17" fmla="*/ 2147483647 h 33"/>
              <a:gd name="T18" fmla="*/ 2147483647 w 14"/>
              <a:gd name="T19" fmla="*/ 2147483647 h 33"/>
              <a:gd name="T20" fmla="*/ 2147483647 w 14"/>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33"/>
              <a:gd name="T35" fmla="*/ 14 w 14"/>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33">
                <a:moveTo>
                  <a:pt x="7" y="2"/>
                </a:moveTo>
                <a:lnTo>
                  <a:pt x="9" y="0"/>
                </a:lnTo>
                <a:lnTo>
                  <a:pt x="14" y="2"/>
                </a:lnTo>
                <a:lnTo>
                  <a:pt x="14" y="15"/>
                </a:lnTo>
                <a:lnTo>
                  <a:pt x="10" y="21"/>
                </a:lnTo>
                <a:lnTo>
                  <a:pt x="7" y="32"/>
                </a:lnTo>
                <a:lnTo>
                  <a:pt x="3" y="33"/>
                </a:lnTo>
                <a:lnTo>
                  <a:pt x="1" y="28"/>
                </a:lnTo>
                <a:lnTo>
                  <a:pt x="0" y="17"/>
                </a:lnTo>
                <a:lnTo>
                  <a:pt x="7" y="7"/>
                </a:lnTo>
                <a:lnTo>
                  <a:pt x="7"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22" name="Freeform 525">
            <a:extLst>
              <a:ext uri="{C183D7F6-B498-43B3-948B-1728B52AA6E4}">
                <adec:decorative xmlns:adec="http://schemas.microsoft.com/office/drawing/2017/decorative" val="1"/>
              </a:ext>
            </a:extLst>
          </p:cNvPr>
          <p:cNvSpPr>
            <a:spLocks/>
          </p:cNvSpPr>
          <p:nvPr/>
        </p:nvSpPr>
        <p:spPr bwMode="gray">
          <a:xfrm>
            <a:off x="10205383" y="4101310"/>
            <a:ext cx="18656" cy="9327"/>
          </a:xfrm>
          <a:custGeom>
            <a:avLst/>
            <a:gdLst>
              <a:gd name="T0" fmla="*/ 2147483647 w 7"/>
              <a:gd name="T1" fmla="*/ 0 h 4"/>
              <a:gd name="T2" fmla="*/ 2147483647 w 7"/>
              <a:gd name="T3" fmla="*/ 0 h 4"/>
              <a:gd name="T4" fmla="*/ 0 w 7"/>
              <a:gd name="T5" fmla="*/ 2147483647 h 4"/>
              <a:gd name="T6" fmla="*/ 0 w 7"/>
              <a:gd name="T7" fmla="*/ 2147483647 h 4"/>
              <a:gd name="T8" fmla="*/ 2147483647 w 7"/>
              <a:gd name="T9" fmla="*/ 2147483647 h 4"/>
              <a:gd name="T10" fmla="*/ 2147483647 w 7"/>
              <a:gd name="T11" fmla="*/ 2147483647 h 4"/>
              <a:gd name="T12" fmla="*/ 2147483647 w 7"/>
              <a:gd name="T13" fmla="*/ 0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7" y="0"/>
                </a:moveTo>
                <a:lnTo>
                  <a:pt x="4" y="0"/>
                </a:lnTo>
                <a:lnTo>
                  <a:pt x="0" y="3"/>
                </a:lnTo>
                <a:lnTo>
                  <a:pt x="0" y="4"/>
                </a:lnTo>
                <a:lnTo>
                  <a:pt x="5" y="4"/>
                </a:lnTo>
                <a:lnTo>
                  <a:pt x="7" y="1"/>
                </a:lnTo>
                <a:lnTo>
                  <a:pt x="7"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23" name="Freeform 526">
            <a:extLst>
              <a:ext uri="{C183D7F6-B498-43B3-948B-1728B52AA6E4}">
                <adec:decorative xmlns:adec="http://schemas.microsoft.com/office/drawing/2017/decorative" val="1"/>
              </a:ext>
            </a:extLst>
          </p:cNvPr>
          <p:cNvSpPr>
            <a:spLocks/>
          </p:cNvSpPr>
          <p:nvPr/>
        </p:nvSpPr>
        <p:spPr bwMode="gray">
          <a:xfrm>
            <a:off x="10205383" y="4116233"/>
            <a:ext cx="9328" cy="9327"/>
          </a:xfrm>
          <a:custGeom>
            <a:avLst/>
            <a:gdLst>
              <a:gd name="T0" fmla="*/ 2147483647 w 4"/>
              <a:gd name="T1" fmla="*/ 0 h 3"/>
              <a:gd name="T2" fmla="*/ 2147483647 w 4"/>
              <a:gd name="T3" fmla="*/ 0 h 3"/>
              <a:gd name="T4" fmla="*/ 2147483647 w 4"/>
              <a:gd name="T5" fmla="*/ 2147483647 h 3"/>
              <a:gd name="T6" fmla="*/ 2147483647 w 4"/>
              <a:gd name="T7" fmla="*/ 2147483647 h 3"/>
              <a:gd name="T8" fmla="*/ 0 w 4"/>
              <a:gd name="T9" fmla="*/ 2147483647 h 3"/>
              <a:gd name="T10" fmla="*/ 2147483647 w 4"/>
              <a:gd name="T11" fmla="*/ 0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1" y="0"/>
                </a:moveTo>
                <a:lnTo>
                  <a:pt x="3" y="0"/>
                </a:lnTo>
                <a:lnTo>
                  <a:pt x="4" y="2"/>
                </a:lnTo>
                <a:lnTo>
                  <a:pt x="2" y="3"/>
                </a:lnTo>
                <a:lnTo>
                  <a:pt x="0" y="2"/>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24" name="Freeform 527">
            <a:extLst>
              <a:ext uri="{C183D7F6-B498-43B3-948B-1728B52AA6E4}">
                <adec:decorative xmlns:adec="http://schemas.microsoft.com/office/drawing/2017/decorative" val="1"/>
              </a:ext>
            </a:extLst>
          </p:cNvPr>
          <p:cNvSpPr>
            <a:spLocks/>
          </p:cNvSpPr>
          <p:nvPr/>
        </p:nvSpPr>
        <p:spPr bwMode="gray">
          <a:xfrm>
            <a:off x="10177398" y="4146079"/>
            <a:ext cx="16791" cy="18655"/>
          </a:xfrm>
          <a:custGeom>
            <a:avLst/>
            <a:gdLst>
              <a:gd name="T0" fmla="*/ 2147483647 w 7"/>
              <a:gd name="T1" fmla="*/ 2147483647 h 7"/>
              <a:gd name="T2" fmla="*/ 2147483647 w 7"/>
              <a:gd name="T3" fmla="*/ 0 h 7"/>
              <a:gd name="T4" fmla="*/ 2147483647 w 7"/>
              <a:gd name="T5" fmla="*/ 2147483647 h 7"/>
              <a:gd name="T6" fmla="*/ 2147483647 w 7"/>
              <a:gd name="T7" fmla="*/ 2147483647 h 7"/>
              <a:gd name="T8" fmla="*/ 2147483647 w 7"/>
              <a:gd name="T9" fmla="*/ 2147483647 h 7"/>
              <a:gd name="T10" fmla="*/ 0 w 7"/>
              <a:gd name="T11" fmla="*/ 2147483647 h 7"/>
              <a:gd name="T12" fmla="*/ 2147483647 w 7"/>
              <a:gd name="T13" fmla="*/ 2147483647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2" y="4"/>
                </a:moveTo>
                <a:lnTo>
                  <a:pt x="4" y="0"/>
                </a:lnTo>
                <a:lnTo>
                  <a:pt x="7" y="1"/>
                </a:lnTo>
                <a:lnTo>
                  <a:pt x="5" y="4"/>
                </a:lnTo>
                <a:lnTo>
                  <a:pt x="1" y="7"/>
                </a:lnTo>
                <a:lnTo>
                  <a:pt x="0" y="4"/>
                </a:lnTo>
                <a:lnTo>
                  <a:pt x="2"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25" name="Freeform 528">
            <a:extLst>
              <a:ext uri="{C183D7F6-B498-43B3-948B-1728B52AA6E4}">
                <adec:decorative xmlns:adec="http://schemas.microsoft.com/office/drawing/2017/decorative" val="1"/>
              </a:ext>
            </a:extLst>
          </p:cNvPr>
          <p:cNvSpPr>
            <a:spLocks/>
          </p:cNvSpPr>
          <p:nvPr/>
        </p:nvSpPr>
        <p:spPr bwMode="gray">
          <a:xfrm>
            <a:off x="10119564" y="4194581"/>
            <a:ext cx="11193" cy="5596"/>
          </a:xfrm>
          <a:custGeom>
            <a:avLst/>
            <a:gdLst>
              <a:gd name="T0" fmla="*/ 0 w 5"/>
              <a:gd name="T1" fmla="*/ 2147483646 h 3"/>
              <a:gd name="T2" fmla="*/ 2147483647 w 5"/>
              <a:gd name="T3" fmla="*/ 0 h 3"/>
              <a:gd name="T4" fmla="*/ 2147483647 w 5"/>
              <a:gd name="T5" fmla="*/ 2147483646 h 3"/>
              <a:gd name="T6" fmla="*/ 2147483647 w 5"/>
              <a:gd name="T7" fmla="*/ 2147483646 h 3"/>
              <a:gd name="T8" fmla="*/ 2147483647 w 5"/>
              <a:gd name="T9" fmla="*/ 2147483646 h 3"/>
              <a:gd name="T10" fmla="*/ 0 w 5"/>
              <a:gd name="T11" fmla="*/ 2147483646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2" y="0"/>
                </a:lnTo>
                <a:lnTo>
                  <a:pt x="4" y="1"/>
                </a:lnTo>
                <a:lnTo>
                  <a:pt x="5" y="2"/>
                </a:lnTo>
                <a:lnTo>
                  <a:pt x="2"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26" name="Freeform 529">
            <a:extLst>
              <a:ext uri="{C183D7F6-B498-43B3-948B-1728B52AA6E4}">
                <adec:decorative xmlns:adec="http://schemas.microsoft.com/office/drawing/2017/decorative" val="1"/>
              </a:ext>
            </a:extLst>
          </p:cNvPr>
          <p:cNvSpPr>
            <a:spLocks/>
          </p:cNvSpPr>
          <p:nvPr/>
        </p:nvSpPr>
        <p:spPr bwMode="gray">
          <a:xfrm>
            <a:off x="10099041" y="4200176"/>
            <a:ext cx="7463" cy="13059"/>
          </a:xfrm>
          <a:custGeom>
            <a:avLst/>
            <a:gdLst>
              <a:gd name="T0" fmla="*/ 0 w 3"/>
              <a:gd name="T1" fmla="*/ 2147483647 h 5"/>
              <a:gd name="T2" fmla="*/ 2147483647 w 3"/>
              <a:gd name="T3" fmla="*/ 0 h 5"/>
              <a:gd name="T4" fmla="*/ 2147483647 w 3"/>
              <a:gd name="T5" fmla="*/ 2147483647 h 5"/>
              <a:gd name="T6" fmla="*/ 2147483647 w 3"/>
              <a:gd name="T7" fmla="*/ 2147483647 h 5"/>
              <a:gd name="T8" fmla="*/ 2147483647 w 3"/>
              <a:gd name="T9" fmla="*/ 2147483647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3"/>
                </a:moveTo>
                <a:lnTo>
                  <a:pt x="2" y="0"/>
                </a:lnTo>
                <a:lnTo>
                  <a:pt x="3" y="1"/>
                </a:lnTo>
                <a:lnTo>
                  <a:pt x="3" y="5"/>
                </a:lnTo>
                <a:lnTo>
                  <a:pt x="1" y="4"/>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27" name="Freeform 530">
            <a:extLst>
              <a:ext uri="{C183D7F6-B498-43B3-948B-1728B52AA6E4}">
                <adec:decorative xmlns:adec="http://schemas.microsoft.com/office/drawing/2017/decorative" val="1"/>
              </a:ext>
            </a:extLst>
          </p:cNvPr>
          <p:cNvSpPr>
            <a:spLocks/>
          </p:cNvSpPr>
          <p:nvPr/>
        </p:nvSpPr>
        <p:spPr bwMode="gray">
          <a:xfrm>
            <a:off x="10085981" y="4209505"/>
            <a:ext cx="11193" cy="5596"/>
          </a:xfrm>
          <a:custGeom>
            <a:avLst/>
            <a:gdLst>
              <a:gd name="T0" fmla="*/ 0 w 5"/>
              <a:gd name="T1" fmla="*/ 2147483647 h 2"/>
              <a:gd name="T2" fmla="*/ 2147483647 w 5"/>
              <a:gd name="T3" fmla="*/ 0 h 2"/>
              <a:gd name="T4" fmla="*/ 2147483647 w 5"/>
              <a:gd name="T5" fmla="*/ 0 h 2"/>
              <a:gd name="T6" fmla="*/ 2147483647 w 5"/>
              <a:gd name="T7" fmla="*/ 2147483647 h 2"/>
              <a:gd name="T8" fmla="*/ 2147483647 w 5"/>
              <a:gd name="T9" fmla="*/ 2147483647 h 2"/>
              <a:gd name="T10" fmla="*/ 0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0"/>
                </a:lnTo>
                <a:lnTo>
                  <a:pt x="5" y="2"/>
                </a:lnTo>
                <a:lnTo>
                  <a:pt x="2"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28" name="Freeform 531">
            <a:extLst>
              <a:ext uri="{C183D7F6-B498-43B3-948B-1728B52AA6E4}">
                <adec:decorative xmlns:adec="http://schemas.microsoft.com/office/drawing/2017/decorative" val="1"/>
              </a:ext>
            </a:extLst>
          </p:cNvPr>
          <p:cNvSpPr>
            <a:spLocks/>
          </p:cNvSpPr>
          <p:nvPr/>
        </p:nvSpPr>
        <p:spPr bwMode="gray">
          <a:xfrm>
            <a:off x="9843444" y="4994850"/>
            <a:ext cx="35448" cy="7461"/>
          </a:xfrm>
          <a:custGeom>
            <a:avLst/>
            <a:gdLst>
              <a:gd name="T0" fmla="*/ 0 w 14"/>
              <a:gd name="T1" fmla="*/ 2147483647 h 3"/>
              <a:gd name="T2" fmla="*/ 0 w 14"/>
              <a:gd name="T3" fmla="*/ 2147483647 h 3"/>
              <a:gd name="T4" fmla="*/ 2147483647 w 14"/>
              <a:gd name="T5" fmla="*/ 2147483647 h 3"/>
              <a:gd name="T6" fmla="*/ 2147483647 w 14"/>
              <a:gd name="T7" fmla="*/ 0 h 3"/>
              <a:gd name="T8" fmla="*/ 0 w 14"/>
              <a:gd name="T9" fmla="*/ 2147483647 h 3"/>
              <a:gd name="T10" fmla="*/ 0 60000 65536"/>
              <a:gd name="T11" fmla="*/ 0 60000 65536"/>
              <a:gd name="T12" fmla="*/ 0 60000 65536"/>
              <a:gd name="T13" fmla="*/ 0 60000 65536"/>
              <a:gd name="T14" fmla="*/ 0 60000 65536"/>
              <a:gd name="T15" fmla="*/ 0 w 14"/>
              <a:gd name="T16" fmla="*/ 0 h 3"/>
              <a:gd name="T17" fmla="*/ 14 w 14"/>
              <a:gd name="T18" fmla="*/ 3 h 3"/>
            </a:gdLst>
            <a:ahLst/>
            <a:cxnLst>
              <a:cxn ang="T10">
                <a:pos x="T0" y="T1"/>
              </a:cxn>
              <a:cxn ang="T11">
                <a:pos x="T2" y="T3"/>
              </a:cxn>
              <a:cxn ang="T12">
                <a:pos x="T4" y="T5"/>
              </a:cxn>
              <a:cxn ang="T13">
                <a:pos x="T6" y="T7"/>
              </a:cxn>
              <a:cxn ang="T14">
                <a:pos x="T8" y="T9"/>
              </a:cxn>
            </a:cxnLst>
            <a:rect l="T15" t="T16" r="T17" b="T18"/>
            <a:pathLst>
              <a:path w="14" h="3">
                <a:moveTo>
                  <a:pt x="0" y="1"/>
                </a:moveTo>
                <a:lnTo>
                  <a:pt x="0" y="3"/>
                </a:lnTo>
                <a:lnTo>
                  <a:pt x="13" y="2"/>
                </a:lnTo>
                <a:lnTo>
                  <a:pt x="14" y="0"/>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29" name="Freeform 532">
            <a:extLst>
              <a:ext uri="{C183D7F6-B498-43B3-948B-1728B52AA6E4}">
                <adec:decorative xmlns:adec="http://schemas.microsoft.com/office/drawing/2017/decorative" val="1"/>
              </a:ext>
            </a:extLst>
          </p:cNvPr>
          <p:cNvSpPr>
            <a:spLocks/>
          </p:cNvSpPr>
          <p:nvPr/>
        </p:nvSpPr>
        <p:spPr bwMode="gray">
          <a:xfrm>
            <a:off x="9882623" y="5020966"/>
            <a:ext cx="22388" cy="18655"/>
          </a:xfrm>
          <a:custGeom>
            <a:avLst/>
            <a:gdLst>
              <a:gd name="T0" fmla="*/ 0 w 9"/>
              <a:gd name="T1" fmla="*/ 0 h 7"/>
              <a:gd name="T2" fmla="*/ 2147483647 w 9"/>
              <a:gd name="T3" fmla="*/ 2147483647 h 7"/>
              <a:gd name="T4" fmla="*/ 2147483647 w 9"/>
              <a:gd name="T5" fmla="*/ 2147483647 h 7"/>
              <a:gd name="T6" fmla="*/ 2147483647 w 9"/>
              <a:gd name="T7" fmla="*/ 2147483647 h 7"/>
              <a:gd name="T8" fmla="*/ 2147483647 w 9"/>
              <a:gd name="T9" fmla="*/ 2147483647 h 7"/>
              <a:gd name="T10" fmla="*/ 0 w 9"/>
              <a:gd name="T11" fmla="*/ 0 h 7"/>
              <a:gd name="T12" fmla="*/ 0 60000 65536"/>
              <a:gd name="T13" fmla="*/ 0 60000 65536"/>
              <a:gd name="T14" fmla="*/ 0 60000 65536"/>
              <a:gd name="T15" fmla="*/ 0 60000 65536"/>
              <a:gd name="T16" fmla="*/ 0 60000 65536"/>
              <a:gd name="T17" fmla="*/ 0 60000 65536"/>
              <a:gd name="T18" fmla="*/ 0 w 9"/>
              <a:gd name="T19" fmla="*/ 0 h 7"/>
              <a:gd name="T20" fmla="*/ 9 w 9"/>
              <a:gd name="T21" fmla="*/ 7 h 7"/>
            </a:gdLst>
            <a:ahLst/>
            <a:cxnLst>
              <a:cxn ang="T12">
                <a:pos x="T0" y="T1"/>
              </a:cxn>
              <a:cxn ang="T13">
                <a:pos x="T2" y="T3"/>
              </a:cxn>
              <a:cxn ang="T14">
                <a:pos x="T4" y="T5"/>
              </a:cxn>
              <a:cxn ang="T15">
                <a:pos x="T6" y="T7"/>
              </a:cxn>
              <a:cxn ang="T16">
                <a:pos x="T8" y="T9"/>
              </a:cxn>
              <a:cxn ang="T17">
                <a:pos x="T10" y="T11"/>
              </a:cxn>
            </a:cxnLst>
            <a:rect l="T18" t="T19" r="T20" b="T21"/>
            <a:pathLst>
              <a:path w="9" h="7">
                <a:moveTo>
                  <a:pt x="0" y="0"/>
                </a:moveTo>
                <a:lnTo>
                  <a:pt x="1" y="5"/>
                </a:lnTo>
                <a:lnTo>
                  <a:pt x="5" y="7"/>
                </a:lnTo>
                <a:lnTo>
                  <a:pt x="9" y="6"/>
                </a:lnTo>
                <a:lnTo>
                  <a:pt x="8"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30" name="Freeform 533">
            <a:extLst>
              <a:ext uri="{C183D7F6-B498-43B3-948B-1728B52AA6E4}">
                <adec:decorative xmlns:adec="http://schemas.microsoft.com/office/drawing/2017/decorative" val="1"/>
              </a:ext>
            </a:extLst>
          </p:cNvPr>
          <p:cNvSpPr>
            <a:spLocks/>
          </p:cNvSpPr>
          <p:nvPr/>
        </p:nvSpPr>
        <p:spPr bwMode="gray">
          <a:xfrm>
            <a:off x="9918071" y="4897848"/>
            <a:ext cx="3731" cy="20520"/>
          </a:xfrm>
          <a:custGeom>
            <a:avLst/>
            <a:gdLst>
              <a:gd name="T0" fmla="*/ 0 w 2"/>
              <a:gd name="T1" fmla="*/ 2147483647 h 8"/>
              <a:gd name="T2" fmla="*/ 0 w 2"/>
              <a:gd name="T3" fmla="*/ 2147483647 h 8"/>
              <a:gd name="T4" fmla="*/ 2147483646 w 2"/>
              <a:gd name="T5" fmla="*/ 2147483647 h 8"/>
              <a:gd name="T6" fmla="*/ 2147483646 w 2"/>
              <a:gd name="T7" fmla="*/ 0 h 8"/>
              <a:gd name="T8" fmla="*/ 0 w 2"/>
              <a:gd name="T9" fmla="*/ 2147483647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0" y="4"/>
                </a:moveTo>
                <a:lnTo>
                  <a:pt x="0" y="8"/>
                </a:lnTo>
                <a:lnTo>
                  <a:pt x="2" y="8"/>
                </a:lnTo>
                <a:lnTo>
                  <a:pt x="2" y="0"/>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31" name="Freeform 534">
            <a:extLst>
              <a:ext uri="{C183D7F6-B498-43B3-948B-1728B52AA6E4}">
                <adec:decorative xmlns:adec="http://schemas.microsoft.com/office/drawing/2017/decorative" val="1"/>
              </a:ext>
            </a:extLst>
          </p:cNvPr>
          <p:cNvSpPr>
            <a:spLocks/>
          </p:cNvSpPr>
          <p:nvPr/>
        </p:nvSpPr>
        <p:spPr bwMode="gray">
          <a:xfrm>
            <a:off x="9914339" y="5026564"/>
            <a:ext cx="78357" cy="22385"/>
          </a:xfrm>
          <a:custGeom>
            <a:avLst/>
            <a:gdLst>
              <a:gd name="T0" fmla="*/ 0 w 32"/>
              <a:gd name="T1" fmla="*/ 2147483647 h 9"/>
              <a:gd name="T2" fmla="*/ 2147483647 w 32"/>
              <a:gd name="T3" fmla="*/ 0 h 9"/>
              <a:gd name="T4" fmla="*/ 2147483647 w 32"/>
              <a:gd name="T5" fmla="*/ 2147483647 h 9"/>
              <a:gd name="T6" fmla="*/ 2147483647 w 32"/>
              <a:gd name="T7" fmla="*/ 2147483647 h 9"/>
              <a:gd name="T8" fmla="*/ 2147483647 w 32"/>
              <a:gd name="T9" fmla="*/ 2147483647 h 9"/>
              <a:gd name="T10" fmla="*/ 2147483647 w 32"/>
              <a:gd name="T11" fmla="*/ 2147483647 h 9"/>
              <a:gd name="T12" fmla="*/ 2147483647 w 32"/>
              <a:gd name="T13" fmla="*/ 0 h 9"/>
              <a:gd name="T14" fmla="*/ 2147483647 w 32"/>
              <a:gd name="T15" fmla="*/ 2147483647 h 9"/>
              <a:gd name="T16" fmla="*/ 2147483647 w 32"/>
              <a:gd name="T17" fmla="*/ 2147483647 h 9"/>
              <a:gd name="T18" fmla="*/ 2147483647 w 32"/>
              <a:gd name="T19" fmla="*/ 2147483647 h 9"/>
              <a:gd name="T20" fmla="*/ 2147483647 w 32"/>
              <a:gd name="T21" fmla="*/ 2147483647 h 9"/>
              <a:gd name="T22" fmla="*/ 0 w 32"/>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9"/>
              <a:gd name="T38" fmla="*/ 32 w 32"/>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9">
                <a:moveTo>
                  <a:pt x="0" y="3"/>
                </a:moveTo>
                <a:lnTo>
                  <a:pt x="3" y="0"/>
                </a:lnTo>
                <a:lnTo>
                  <a:pt x="7" y="3"/>
                </a:lnTo>
                <a:lnTo>
                  <a:pt x="13" y="1"/>
                </a:lnTo>
                <a:lnTo>
                  <a:pt x="18" y="2"/>
                </a:lnTo>
                <a:lnTo>
                  <a:pt x="19" y="1"/>
                </a:lnTo>
                <a:lnTo>
                  <a:pt x="30" y="0"/>
                </a:lnTo>
                <a:lnTo>
                  <a:pt x="32" y="3"/>
                </a:lnTo>
                <a:lnTo>
                  <a:pt x="29" y="6"/>
                </a:lnTo>
                <a:lnTo>
                  <a:pt x="11" y="9"/>
                </a:lnTo>
                <a:lnTo>
                  <a:pt x="1" y="6"/>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32" name="Freeform 535">
            <a:extLst>
              <a:ext uri="{C183D7F6-B498-43B3-948B-1728B52AA6E4}">
                <adec:decorative xmlns:adec="http://schemas.microsoft.com/office/drawing/2017/decorative" val="1"/>
              </a:ext>
            </a:extLst>
          </p:cNvPr>
          <p:cNvSpPr>
            <a:spLocks/>
          </p:cNvSpPr>
          <p:nvPr/>
        </p:nvSpPr>
        <p:spPr bwMode="gray">
          <a:xfrm>
            <a:off x="10000161" y="5030293"/>
            <a:ext cx="55969" cy="13059"/>
          </a:xfrm>
          <a:custGeom>
            <a:avLst/>
            <a:gdLst>
              <a:gd name="T0" fmla="*/ 0 w 23"/>
              <a:gd name="T1" fmla="*/ 2147483647 h 6"/>
              <a:gd name="T2" fmla="*/ 2147483647 w 23"/>
              <a:gd name="T3" fmla="*/ 0 h 6"/>
              <a:gd name="T4" fmla="*/ 2147483647 w 23"/>
              <a:gd name="T5" fmla="*/ 0 h 6"/>
              <a:gd name="T6" fmla="*/ 2147483647 w 23"/>
              <a:gd name="T7" fmla="*/ 2147483647 h 6"/>
              <a:gd name="T8" fmla="*/ 2147483647 w 23"/>
              <a:gd name="T9" fmla="*/ 2147483647 h 6"/>
              <a:gd name="T10" fmla="*/ 2147483647 w 23"/>
              <a:gd name="T11" fmla="*/ 2147483647 h 6"/>
              <a:gd name="T12" fmla="*/ 0 w 23"/>
              <a:gd name="T13" fmla="*/ 2147483647 h 6"/>
              <a:gd name="T14" fmla="*/ 0 60000 65536"/>
              <a:gd name="T15" fmla="*/ 0 60000 65536"/>
              <a:gd name="T16" fmla="*/ 0 60000 65536"/>
              <a:gd name="T17" fmla="*/ 0 60000 65536"/>
              <a:gd name="T18" fmla="*/ 0 60000 65536"/>
              <a:gd name="T19" fmla="*/ 0 60000 65536"/>
              <a:gd name="T20" fmla="*/ 0 60000 65536"/>
              <a:gd name="T21" fmla="*/ 0 w 23"/>
              <a:gd name="T22" fmla="*/ 0 h 6"/>
              <a:gd name="T23" fmla="*/ 23 w 23"/>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6">
                <a:moveTo>
                  <a:pt x="0" y="3"/>
                </a:moveTo>
                <a:lnTo>
                  <a:pt x="9" y="0"/>
                </a:lnTo>
                <a:lnTo>
                  <a:pt x="22" y="0"/>
                </a:lnTo>
                <a:lnTo>
                  <a:pt x="23" y="3"/>
                </a:lnTo>
                <a:lnTo>
                  <a:pt x="21" y="5"/>
                </a:lnTo>
                <a:lnTo>
                  <a:pt x="2" y="6"/>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33" name="Freeform 536">
            <a:extLst>
              <a:ext uri="{C183D7F6-B498-43B3-948B-1728B52AA6E4}">
                <adec:decorative xmlns:adec="http://schemas.microsoft.com/office/drawing/2017/decorative" val="1"/>
              </a:ext>
            </a:extLst>
          </p:cNvPr>
          <p:cNvSpPr>
            <a:spLocks/>
          </p:cNvSpPr>
          <p:nvPr/>
        </p:nvSpPr>
        <p:spPr bwMode="gray">
          <a:xfrm>
            <a:off x="9985235" y="5050814"/>
            <a:ext cx="41044" cy="27981"/>
          </a:xfrm>
          <a:custGeom>
            <a:avLst/>
            <a:gdLst>
              <a:gd name="T0" fmla="*/ 0 w 17"/>
              <a:gd name="T1" fmla="*/ 2147483647 h 11"/>
              <a:gd name="T2" fmla="*/ 2147483647 w 17"/>
              <a:gd name="T3" fmla="*/ 0 h 11"/>
              <a:gd name="T4" fmla="*/ 2147483647 w 17"/>
              <a:gd name="T5" fmla="*/ 2147483647 h 11"/>
              <a:gd name="T6" fmla="*/ 2147483647 w 17"/>
              <a:gd name="T7" fmla="*/ 2147483647 h 11"/>
              <a:gd name="T8" fmla="*/ 2147483647 w 17"/>
              <a:gd name="T9" fmla="*/ 2147483647 h 11"/>
              <a:gd name="T10" fmla="*/ 2147483647 w 17"/>
              <a:gd name="T11" fmla="*/ 2147483647 h 11"/>
              <a:gd name="T12" fmla="*/ 0 w 17"/>
              <a:gd name="T13" fmla="*/ 2147483647 h 11"/>
              <a:gd name="T14" fmla="*/ 0 60000 65536"/>
              <a:gd name="T15" fmla="*/ 0 60000 65536"/>
              <a:gd name="T16" fmla="*/ 0 60000 65536"/>
              <a:gd name="T17" fmla="*/ 0 60000 65536"/>
              <a:gd name="T18" fmla="*/ 0 60000 65536"/>
              <a:gd name="T19" fmla="*/ 0 60000 65536"/>
              <a:gd name="T20" fmla="*/ 0 60000 65536"/>
              <a:gd name="T21" fmla="*/ 0 w 17"/>
              <a:gd name="T22" fmla="*/ 0 h 11"/>
              <a:gd name="T23" fmla="*/ 17 w 1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1">
                <a:moveTo>
                  <a:pt x="0" y="2"/>
                </a:moveTo>
                <a:lnTo>
                  <a:pt x="1" y="0"/>
                </a:lnTo>
                <a:lnTo>
                  <a:pt x="10" y="2"/>
                </a:lnTo>
                <a:lnTo>
                  <a:pt x="17" y="9"/>
                </a:lnTo>
                <a:lnTo>
                  <a:pt x="14" y="11"/>
                </a:lnTo>
                <a:lnTo>
                  <a:pt x="6" y="8"/>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34" name="Freeform 537">
            <a:extLst>
              <a:ext uri="{C183D7F6-B498-43B3-948B-1728B52AA6E4}">
                <adec:decorative xmlns:adec="http://schemas.microsoft.com/office/drawing/2017/decorative" val="1"/>
              </a:ext>
            </a:extLst>
          </p:cNvPr>
          <p:cNvSpPr>
            <a:spLocks/>
          </p:cNvSpPr>
          <p:nvPr/>
        </p:nvSpPr>
        <p:spPr bwMode="gray">
          <a:xfrm>
            <a:off x="10085981" y="5030293"/>
            <a:ext cx="82089" cy="44771"/>
          </a:xfrm>
          <a:custGeom>
            <a:avLst/>
            <a:gdLst>
              <a:gd name="T0" fmla="*/ 2147483647 w 33"/>
              <a:gd name="T1" fmla="*/ 0 h 19"/>
              <a:gd name="T2" fmla="*/ 2147483647 w 33"/>
              <a:gd name="T3" fmla="*/ 2147483647 h 19"/>
              <a:gd name="T4" fmla="*/ 2147483647 w 33"/>
              <a:gd name="T5" fmla="*/ 2147483647 h 19"/>
              <a:gd name="T6" fmla="*/ 2147483647 w 33"/>
              <a:gd name="T7" fmla="*/ 2147483647 h 19"/>
              <a:gd name="T8" fmla="*/ 2147483647 w 33"/>
              <a:gd name="T9" fmla="*/ 2147483647 h 19"/>
              <a:gd name="T10" fmla="*/ 2147483647 w 33"/>
              <a:gd name="T11" fmla="*/ 2147483647 h 19"/>
              <a:gd name="T12" fmla="*/ 2147483647 w 33"/>
              <a:gd name="T13" fmla="*/ 2147483647 h 19"/>
              <a:gd name="T14" fmla="*/ 0 w 33"/>
              <a:gd name="T15" fmla="*/ 2147483647 h 19"/>
              <a:gd name="T16" fmla="*/ 0 w 33"/>
              <a:gd name="T17" fmla="*/ 2147483647 h 19"/>
              <a:gd name="T18" fmla="*/ 2147483647 w 33"/>
              <a:gd name="T19" fmla="*/ 2147483647 h 19"/>
              <a:gd name="T20" fmla="*/ 2147483647 w 33"/>
              <a:gd name="T21" fmla="*/ 2147483647 h 19"/>
              <a:gd name="T22" fmla="*/ 2147483647 w 33"/>
              <a:gd name="T23" fmla="*/ 2147483647 h 19"/>
              <a:gd name="T24" fmla="*/ 2147483647 w 33"/>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19"/>
              <a:gd name="T41" fmla="*/ 33 w 33"/>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19">
                <a:moveTo>
                  <a:pt x="32" y="0"/>
                </a:moveTo>
                <a:lnTo>
                  <a:pt x="33" y="3"/>
                </a:lnTo>
                <a:lnTo>
                  <a:pt x="31" y="6"/>
                </a:lnTo>
                <a:lnTo>
                  <a:pt x="22" y="9"/>
                </a:lnTo>
                <a:lnTo>
                  <a:pt x="17" y="10"/>
                </a:lnTo>
                <a:lnTo>
                  <a:pt x="13" y="15"/>
                </a:lnTo>
                <a:lnTo>
                  <a:pt x="5" y="19"/>
                </a:lnTo>
                <a:lnTo>
                  <a:pt x="0" y="19"/>
                </a:lnTo>
                <a:lnTo>
                  <a:pt x="0" y="15"/>
                </a:lnTo>
                <a:lnTo>
                  <a:pt x="4" y="10"/>
                </a:lnTo>
                <a:lnTo>
                  <a:pt x="8" y="9"/>
                </a:lnTo>
                <a:lnTo>
                  <a:pt x="15" y="3"/>
                </a:lnTo>
                <a:lnTo>
                  <a:pt x="3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35" name="Freeform 538">
            <a:extLst>
              <a:ext uri="{C183D7F6-B498-43B3-948B-1728B52AA6E4}">
                <adec:decorative xmlns:adec="http://schemas.microsoft.com/office/drawing/2017/decorative" val="1"/>
              </a:ext>
            </a:extLst>
          </p:cNvPr>
          <p:cNvSpPr>
            <a:spLocks/>
          </p:cNvSpPr>
          <p:nvPr/>
        </p:nvSpPr>
        <p:spPr bwMode="gray">
          <a:xfrm>
            <a:off x="10097175" y="5024697"/>
            <a:ext cx="24253" cy="13059"/>
          </a:xfrm>
          <a:custGeom>
            <a:avLst/>
            <a:gdLst>
              <a:gd name="T0" fmla="*/ 0 w 10"/>
              <a:gd name="T1" fmla="*/ 2147483647 h 5"/>
              <a:gd name="T2" fmla="*/ 2147483647 w 10"/>
              <a:gd name="T3" fmla="*/ 2147483647 h 5"/>
              <a:gd name="T4" fmla="*/ 2147483647 w 10"/>
              <a:gd name="T5" fmla="*/ 2147483647 h 5"/>
              <a:gd name="T6" fmla="*/ 2147483647 w 10"/>
              <a:gd name="T7" fmla="*/ 0 h 5"/>
              <a:gd name="T8" fmla="*/ 2147483647 w 10"/>
              <a:gd name="T9" fmla="*/ 2147483647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5"/>
                </a:moveTo>
                <a:lnTo>
                  <a:pt x="1" y="2"/>
                </a:lnTo>
                <a:lnTo>
                  <a:pt x="5" y="1"/>
                </a:lnTo>
                <a:lnTo>
                  <a:pt x="10" y="0"/>
                </a:lnTo>
                <a:lnTo>
                  <a:pt x="10" y="2"/>
                </a:lnTo>
                <a:lnTo>
                  <a:pt x="5" y="4"/>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36" name="Freeform 539">
            <a:extLst>
              <a:ext uri="{C183D7F6-B498-43B3-948B-1728B52AA6E4}">
                <adec:decorative xmlns:adec="http://schemas.microsoft.com/office/drawing/2017/decorative" val="1"/>
              </a:ext>
            </a:extLst>
          </p:cNvPr>
          <p:cNvSpPr>
            <a:spLocks/>
          </p:cNvSpPr>
          <p:nvPr/>
        </p:nvSpPr>
        <p:spPr bwMode="gray">
          <a:xfrm>
            <a:off x="10076653" y="5024697"/>
            <a:ext cx="16791" cy="13059"/>
          </a:xfrm>
          <a:custGeom>
            <a:avLst/>
            <a:gdLst>
              <a:gd name="T0" fmla="*/ 0 w 6"/>
              <a:gd name="T1" fmla="*/ 2147483647 h 5"/>
              <a:gd name="T2" fmla="*/ 2147483647 w 6"/>
              <a:gd name="T3" fmla="*/ 2147483647 h 5"/>
              <a:gd name="T4" fmla="*/ 2147483647 w 6"/>
              <a:gd name="T5" fmla="*/ 0 h 5"/>
              <a:gd name="T6" fmla="*/ 2147483647 w 6"/>
              <a:gd name="T7" fmla="*/ 2147483647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3"/>
                </a:moveTo>
                <a:lnTo>
                  <a:pt x="2" y="1"/>
                </a:lnTo>
                <a:lnTo>
                  <a:pt x="6" y="0"/>
                </a:lnTo>
                <a:lnTo>
                  <a:pt x="6" y="1"/>
                </a:lnTo>
                <a:lnTo>
                  <a:pt x="1" y="5"/>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37" name="Freeform 540">
            <a:extLst>
              <a:ext uri="{C183D7F6-B498-43B3-948B-1728B52AA6E4}">
                <adec:decorative xmlns:adec="http://schemas.microsoft.com/office/drawing/2017/decorative" val="1"/>
              </a:ext>
            </a:extLst>
          </p:cNvPr>
          <p:cNvSpPr>
            <a:spLocks/>
          </p:cNvSpPr>
          <p:nvPr/>
        </p:nvSpPr>
        <p:spPr bwMode="gray">
          <a:xfrm>
            <a:off x="10059862" y="5020966"/>
            <a:ext cx="16791" cy="16789"/>
          </a:xfrm>
          <a:custGeom>
            <a:avLst/>
            <a:gdLst>
              <a:gd name="T0" fmla="*/ 0 w 7"/>
              <a:gd name="T1" fmla="*/ 2147483647 h 6"/>
              <a:gd name="T2" fmla="*/ 2147483647 w 7"/>
              <a:gd name="T3" fmla="*/ 0 h 6"/>
              <a:gd name="T4" fmla="*/ 2147483647 w 7"/>
              <a:gd name="T5" fmla="*/ 2147483647 h 6"/>
              <a:gd name="T6" fmla="*/ 2147483647 w 7"/>
              <a:gd name="T7" fmla="*/ 2147483647 h 6"/>
              <a:gd name="T8" fmla="*/ 0 w 7"/>
              <a:gd name="T9" fmla="*/ 2147483647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0" y="5"/>
                </a:moveTo>
                <a:lnTo>
                  <a:pt x="4" y="0"/>
                </a:lnTo>
                <a:lnTo>
                  <a:pt x="7" y="2"/>
                </a:lnTo>
                <a:lnTo>
                  <a:pt x="2" y="6"/>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38" name="Freeform 541">
            <a:extLst>
              <a:ext uri="{C183D7F6-B498-43B3-948B-1728B52AA6E4}">
                <adec:decorative xmlns:adec="http://schemas.microsoft.com/office/drawing/2017/decorative" val="1"/>
              </a:ext>
            </a:extLst>
          </p:cNvPr>
          <p:cNvSpPr>
            <a:spLocks/>
          </p:cNvSpPr>
          <p:nvPr/>
        </p:nvSpPr>
        <p:spPr bwMode="gray">
          <a:xfrm>
            <a:off x="10138219" y="5007908"/>
            <a:ext cx="18656" cy="13059"/>
          </a:xfrm>
          <a:custGeom>
            <a:avLst/>
            <a:gdLst>
              <a:gd name="T0" fmla="*/ 0 w 8"/>
              <a:gd name="T1" fmla="*/ 2147483647 h 6"/>
              <a:gd name="T2" fmla="*/ 2147483647 w 8"/>
              <a:gd name="T3" fmla="*/ 0 h 6"/>
              <a:gd name="T4" fmla="*/ 2147483647 w 8"/>
              <a:gd name="T5" fmla="*/ 2147483647 h 6"/>
              <a:gd name="T6" fmla="*/ 2147483647 w 8"/>
              <a:gd name="T7" fmla="*/ 2147483647 h 6"/>
              <a:gd name="T8" fmla="*/ 2147483647 w 8"/>
              <a:gd name="T9" fmla="*/ 2147483647 h 6"/>
              <a:gd name="T10" fmla="*/ 0 w 8"/>
              <a:gd name="T11" fmla="*/ 2147483647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0" y="3"/>
                </a:moveTo>
                <a:lnTo>
                  <a:pt x="7" y="0"/>
                </a:lnTo>
                <a:lnTo>
                  <a:pt x="8" y="2"/>
                </a:lnTo>
                <a:lnTo>
                  <a:pt x="7" y="4"/>
                </a:lnTo>
                <a:lnTo>
                  <a:pt x="1" y="6"/>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39" name="Freeform 542">
            <a:extLst>
              <a:ext uri="{C183D7F6-B498-43B3-948B-1728B52AA6E4}">
                <adec:decorative xmlns:adec="http://schemas.microsoft.com/office/drawing/2017/decorative" val="1"/>
              </a:ext>
            </a:extLst>
          </p:cNvPr>
          <p:cNvSpPr>
            <a:spLocks/>
          </p:cNvSpPr>
          <p:nvPr/>
        </p:nvSpPr>
        <p:spPr bwMode="gray">
          <a:xfrm>
            <a:off x="9983369" y="4784057"/>
            <a:ext cx="138059" cy="179081"/>
          </a:xfrm>
          <a:custGeom>
            <a:avLst/>
            <a:gdLst>
              <a:gd name="T0" fmla="*/ 2147483647 w 57"/>
              <a:gd name="T1" fmla="*/ 0 h 74"/>
              <a:gd name="T2" fmla="*/ 2147483647 w 57"/>
              <a:gd name="T3" fmla="*/ 2147483647 h 74"/>
              <a:gd name="T4" fmla="*/ 2147483647 w 57"/>
              <a:gd name="T5" fmla="*/ 2147483647 h 74"/>
              <a:gd name="T6" fmla="*/ 2147483647 w 57"/>
              <a:gd name="T7" fmla="*/ 2147483647 h 74"/>
              <a:gd name="T8" fmla="*/ 2147483647 w 57"/>
              <a:gd name="T9" fmla="*/ 2147483647 h 74"/>
              <a:gd name="T10" fmla="*/ 2147483647 w 57"/>
              <a:gd name="T11" fmla="*/ 2147483647 h 74"/>
              <a:gd name="T12" fmla="*/ 2147483647 w 57"/>
              <a:gd name="T13" fmla="*/ 2147483647 h 74"/>
              <a:gd name="T14" fmla="*/ 2147483647 w 57"/>
              <a:gd name="T15" fmla="*/ 2147483647 h 74"/>
              <a:gd name="T16" fmla="*/ 2147483647 w 57"/>
              <a:gd name="T17" fmla="*/ 2147483647 h 74"/>
              <a:gd name="T18" fmla="*/ 2147483647 w 57"/>
              <a:gd name="T19" fmla="*/ 2147483647 h 74"/>
              <a:gd name="T20" fmla="*/ 2147483647 w 57"/>
              <a:gd name="T21" fmla="*/ 2147483647 h 74"/>
              <a:gd name="T22" fmla="*/ 2147483647 w 57"/>
              <a:gd name="T23" fmla="*/ 2147483647 h 74"/>
              <a:gd name="T24" fmla="*/ 2147483647 w 57"/>
              <a:gd name="T25" fmla="*/ 2147483647 h 74"/>
              <a:gd name="T26" fmla="*/ 2147483647 w 57"/>
              <a:gd name="T27" fmla="*/ 2147483647 h 74"/>
              <a:gd name="T28" fmla="*/ 2147483647 w 57"/>
              <a:gd name="T29" fmla="*/ 2147483647 h 74"/>
              <a:gd name="T30" fmla="*/ 0 w 57"/>
              <a:gd name="T31" fmla="*/ 2147483647 h 74"/>
              <a:gd name="T32" fmla="*/ 2147483647 w 57"/>
              <a:gd name="T33" fmla="*/ 2147483647 h 74"/>
              <a:gd name="T34" fmla="*/ 2147483647 w 57"/>
              <a:gd name="T35" fmla="*/ 2147483647 h 74"/>
              <a:gd name="T36" fmla="*/ 2147483647 w 57"/>
              <a:gd name="T37" fmla="*/ 2147483647 h 74"/>
              <a:gd name="T38" fmla="*/ 2147483647 w 57"/>
              <a:gd name="T39" fmla="*/ 2147483647 h 74"/>
              <a:gd name="T40" fmla="*/ 2147483647 w 57"/>
              <a:gd name="T41" fmla="*/ 2147483647 h 74"/>
              <a:gd name="T42" fmla="*/ 2147483647 w 57"/>
              <a:gd name="T43" fmla="*/ 2147483647 h 74"/>
              <a:gd name="T44" fmla="*/ 2147483647 w 57"/>
              <a:gd name="T45" fmla="*/ 2147483647 h 74"/>
              <a:gd name="T46" fmla="*/ 2147483647 w 57"/>
              <a:gd name="T47" fmla="*/ 2147483647 h 74"/>
              <a:gd name="T48" fmla="*/ 2147483647 w 57"/>
              <a:gd name="T49" fmla="*/ 2147483647 h 74"/>
              <a:gd name="T50" fmla="*/ 2147483647 w 57"/>
              <a:gd name="T51" fmla="*/ 2147483647 h 74"/>
              <a:gd name="T52" fmla="*/ 2147483647 w 57"/>
              <a:gd name="T53" fmla="*/ 2147483647 h 74"/>
              <a:gd name="T54" fmla="*/ 2147483647 w 57"/>
              <a:gd name="T55" fmla="*/ 2147483647 h 74"/>
              <a:gd name="T56" fmla="*/ 2147483647 w 57"/>
              <a:gd name="T57" fmla="*/ 2147483647 h 74"/>
              <a:gd name="T58" fmla="*/ 2147483647 w 57"/>
              <a:gd name="T59" fmla="*/ 2147483647 h 74"/>
              <a:gd name="T60" fmla="*/ 2147483647 w 57"/>
              <a:gd name="T61" fmla="*/ 2147483647 h 74"/>
              <a:gd name="T62" fmla="*/ 2147483647 w 57"/>
              <a:gd name="T63" fmla="*/ 2147483647 h 74"/>
              <a:gd name="T64" fmla="*/ 2147483647 w 57"/>
              <a:gd name="T65" fmla="*/ 2147483647 h 74"/>
              <a:gd name="T66" fmla="*/ 2147483647 w 57"/>
              <a:gd name="T67" fmla="*/ 2147483647 h 74"/>
              <a:gd name="T68" fmla="*/ 2147483647 w 57"/>
              <a:gd name="T69" fmla="*/ 2147483647 h 74"/>
              <a:gd name="T70" fmla="*/ 2147483647 w 57"/>
              <a:gd name="T71" fmla="*/ 2147483647 h 74"/>
              <a:gd name="T72" fmla="*/ 2147483647 w 57"/>
              <a:gd name="T73" fmla="*/ 2147483647 h 74"/>
              <a:gd name="T74" fmla="*/ 2147483647 w 57"/>
              <a:gd name="T75" fmla="*/ 2147483647 h 74"/>
              <a:gd name="T76" fmla="*/ 2147483647 w 57"/>
              <a:gd name="T77" fmla="*/ 2147483647 h 74"/>
              <a:gd name="T78" fmla="*/ 2147483647 w 57"/>
              <a:gd name="T79" fmla="*/ 2147483647 h 74"/>
              <a:gd name="T80" fmla="*/ 2147483647 w 57"/>
              <a:gd name="T81" fmla="*/ 2147483647 h 74"/>
              <a:gd name="T82" fmla="*/ 2147483647 w 57"/>
              <a:gd name="T83" fmla="*/ 2147483647 h 74"/>
              <a:gd name="T84" fmla="*/ 2147483647 w 57"/>
              <a:gd name="T85" fmla="*/ 2147483647 h 74"/>
              <a:gd name="T86" fmla="*/ 2147483647 w 57"/>
              <a:gd name="T87" fmla="*/ 2147483647 h 74"/>
              <a:gd name="T88" fmla="*/ 2147483647 w 57"/>
              <a:gd name="T89" fmla="*/ 2147483647 h 74"/>
              <a:gd name="T90" fmla="*/ 2147483647 w 57"/>
              <a:gd name="T91" fmla="*/ 2147483647 h 74"/>
              <a:gd name="T92" fmla="*/ 2147483647 w 57"/>
              <a:gd name="T93" fmla="*/ 2147483647 h 74"/>
              <a:gd name="T94" fmla="*/ 2147483647 w 57"/>
              <a:gd name="T95" fmla="*/ 2147483647 h 74"/>
              <a:gd name="T96" fmla="*/ 2147483647 w 57"/>
              <a:gd name="T97" fmla="*/ 2147483647 h 74"/>
              <a:gd name="T98" fmla="*/ 2147483647 w 57"/>
              <a:gd name="T99" fmla="*/ 2147483647 h 74"/>
              <a:gd name="T100" fmla="*/ 2147483647 w 57"/>
              <a:gd name="T101" fmla="*/ 2147483647 h 74"/>
              <a:gd name="T102" fmla="*/ 2147483647 w 57"/>
              <a:gd name="T103" fmla="*/ 2147483647 h 74"/>
              <a:gd name="T104" fmla="*/ 2147483647 w 57"/>
              <a:gd name="T105" fmla="*/ 2147483647 h 74"/>
              <a:gd name="T106" fmla="*/ 2147483647 w 57"/>
              <a:gd name="T107" fmla="*/ 2147483647 h 74"/>
              <a:gd name="T108" fmla="*/ 2147483647 w 57"/>
              <a:gd name="T109" fmla="*/ 2147483647 h 74"/>
              <a:gd name="T110" fmla="*/ 2147483647 w 57"/>
              <a:gd name="T111" fmla="*/ 0 h 74"/>
              <a:gd name="T112" fmla="*/ 2147483647 w 57"/>
              <a:gd name="T113" fmla="*/ 0 h 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
              <a:gd name="T172" fmla="*/ 0 h 74"/>
              <a:gd name="T173" fmla="*/ 57 w 57"/>
              <a:gd name="T174" fmla="*/ 74 h 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 h="74">
                <a:moveTo>
                  <a:pt x="52" y="0"/>
                </a:moveTo>
                <a:lnTo>
                  <a:pt x="50" y="5"/>
                </a:lnTo>
                <a:lnTo>
                  <a:pt x="43" y="7"/>
                </a:lnTo>
                <a:lnTo>
                  <a:pt x="32" y="8"/>
                </a:lnTo>
                <a:lnTo>
                  <a:pt x="22" y="3"/>
                </a:lnTo>
                <a:lnTo>
                  <a:pt x="19" y="3"/>
                </a:lnTo>
                <a:lnTo>
                  <a:pt x="16" y="8"/>
                </a:lnTo>
                <a:lnTo>
                  <a:pt x="13" y="8"/>
                </a:lnTo>
                <a:lnTo>
                  <a:pt x="10" y="9"/>
                </a:lnTo>
                <a:lnTo>
                  <a:pt x="8" y="18"/>
                </a:lnTo>
                <a:lnTo>
                  <a:pt x="5" y="23"/>
                </a:lnTo>
                <a:lnTo>
                  <a:pt x="4" y="28"/>
                </a:lnTo>
                <a:lnTo>
                  <a:pt x="5" y="36"/>
                </a:lnTo>
                <a:lnTo>
                  <a:pt x="3" y="42"/>
                </a:lnTo>
                <a:lnTo>
                  <a:pt x="1" y="42"/>
                </a:lnTo>
                <a:lnTo>
                  <a:pt x="0" y="52"/>
                </a:lnTo>
                <a:lnTo>
                  <a:pt x="5" y="52"/>
                </a:lnTo>
                <a:lnTo>
                  <a:pt x="7" y="56"/>
                </a:lnTo>
                <a:lnTo>
                  <a:pt x="8" y="65"/>
                </a:lnTo>
                <a:lnTo>
                  <a:pt x="5" y="71"/>
                </a:lnTo>
                <a:lnTo>
                  <a:pt x="5" y="74"/>
                </a:lnTo>
                <a:lnTo>
                  <a:pt x="9" y="74"/>
                </a:lnTo>
                <a:lnTo>
                  <a:pt x="12" y="66"/>
                </a:lnTo>
                <a:lnTo>
                  <a:pt x="13" y="49"/>
                </a:lnTo>
                <a:lnTo>
                  <a:pt x="11" y="46"/>
                </a:lnTo>
                <a:lnTo>
                  <a:pt x="12" y="44"/>
                </a:lnTo>
                <a:lnTo>
                  <a:pt x="15" y="45"/>
                </a:lnTo>
                <a:lnTo>
                  <a:pt x="16" y="41"/>
                </a:lnTo>
                <a:lnTo>
                  <a:pt x="20" y="44"/>
                </a:lnTo>
                <a:lnTo>
                  <a:pt x="20" y="54"/>
                </a:lnTo>
                <a:lnTo>
                  <a:pt x="25" y="60"/>
                </a:lnTo>
                <a:lnTo>
                  <a:pt x="24" y="67"/>
                </a:lnTo>
                <a:lnTo>
                  <a:pt x="28" y="68"/>
                </a:lnTo>
                <a:lnTo>
                  <a:pt x="30" y="60"/>
                </a:lnTo>
                <a:lnTo>
                  <a:pt x="33" y="60"/>
                </a:lnTo>
                <a:lnTo>
                  <a:pt x="33" y="57"/>
                </a:lnTo>
                <a:lnTo>
                  <a:pt x="30" y="51"/>
                </a:lnTo>
                <a:lnTo>
                  <a:pt x="30" y="41"/>
                </a:lnTo>
                <a:lnTo>
                  <a:pt x="23" y="38"/>
                </a:lnTo>
                <a:lnTo>
                  <a:pt x="22" y="35"/>
                </a:lnTo>
                <a:lnTo>
                  <a:pt x="23" y="34"/>
                </a:lnTo>
                <a:lnTo>
                  <a:pt x="29" y="35"/>
                </a:lnTo>
                <a:lnTo>
                  <a:pt x="35" y="27"/>
                </a:lnTo>
                <a:lnTo>
                  <a:pt x="41" y="27"/>
                </a:lnTo>
                <a:lnTo>
                  <a:pt x="43" y="25"/>
                </a:lnTo>
                <a:lnTo>
                  <a:pt x="39" y="22"/>
                </a:lnTo>
                <a:lnTo>
                  <a:pt x="30" y="23"/>
                </a:lnTo>
                <a:lnTo>
                  <a:pt x="22" y="26"/>
                </a:lnTo>
                <a:lnTo>
                  <a:pt x="19" y="31"/>
                </a:lnTo>
                <a:lnTo>
                  <a:pt x="10" y="23"/>
                </a:lnTo>
                <a:lnTo>
                  <a:pt x="11" y="17"/>
                </a:lnTo>
                <a:lnTo>
                  <a:pt x="15" y="13"/>
                </a:lnTo>
                <a:lnTo>
                  <a:pt x="39" y="13"/>
                </a:lnTo>
                <a:lnTo>
                  <a:pt x="44" y="15"/>
                </a:lnTo>
                <a:lnTo>
                  <a:pt x="53" y="11"/>
                </a:lnTo>
                <a:lnTo>
                  <a:pt x="57" y="0"/>
                </a:lnTo>
                <a:lnTo>
                  <a:pt x="5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40" name="Freeform 543">
            <a:extLst>
              <a:ext uri="{C183D7F6-B498-43B3-948B-1728B52AA6E4}">
                <adec:decorative xmlns:adec="http://schemas.microsoft.com/office/drawing/2017/decorative" val="1"/>
              </a:ext>
            </a:extLst>
          </p:cNvPr>
          <p:cNvSpPr>
            <a:spLocks/>
          </p:cNvSpPr>
          <p:nvPr/>
        </p:nvSpPr>
        <p:spPr bwMode="gray">
          <a:xfrm>
            <a:off x="10002025" y="4362470"/>
            <a:ext cx="65299" cy="126849"/>
          </a:xfrm>
          <a:custGeom>
            <a:avLst/>
            <a:gdLst>
              <a:gd name="T0" fmla="*/ 2147483647 w 26"/>
              <a:gd name="T1" fmla="*/ 2147483647 h 52"/>
              <a:gd name="T2" fmla="*/ 2147483647 w 26"/>
              <a:gd name="T3" fmla="*/ 2147483647 h 52"/>
              <a:gd name="T4" fmla="*/ 2147483647 w 26"/>
              <a:gd name="T5" fmla="*/ 0 h 52"/>
              <a:gd name="T6" fmla="*/ 2147483647 w 26"/>
              <a:gd name="T7" fmla="*/ 2147483647 h 52"/>
              <a:gd name="T8" fmla="*/ 2147483647 w 26"/>
              <a:gd name="T9" fmla="*/ 2147483647 h 52"/>
              <a:gd name="T10" fmla="*/ 2147483647 w 26"/>
              <a:gd name="T11" fmla="*/ 2147483647 h 52"/>
              <a:gd name="T12" fmla="*/ 2147483647 w 26"/>
              <a:gd name="T13" fmla="*/ 2147483647 h 52"/>
              <a:gd name="T14" fmla="*/ 2147483647 w 26"/>
              <a:gd name="T15" fmla="*/ 2147483647 h 52"/>
              <a:gd name="T16" fmla="*/ 2147483647 w 26"/>
              <a:gd name="T17" fmla="*/ 2147483647 h 52"/>
              <a:gd name="T18" fmla="*/ 2147483647 w 26"/>
              <a:gd name="T19" fmla="*/ 2147483647 h 52"/>
              <a:gd name="T20" fmla="*/ 2147483647 w 26"/>
              <a:gd name="T21" fmla="*/ 2147483647 h 52"/>
              <a:gd name="T22" fmla="*/ 2147483647 w 26"/>
              <a:gd name="T23" fmla="*/ 2147483647 h 52"/>
              <a:gd name="T24" fmla="*/ 2147483647 w 26"/>
              <a:gd name="T25" fmla="*/ 2147483647 h 52"/>
              <a:gd name="T26" fmla="*/ 2147483647 w 26"/>
              <a:gd name="T27" fmla="*/ 2147483647 h 52"/>
              <a:gd name="T28" fmla="*/ 2147483647 w 26"/>
              <a:gd name="T29" fmla="*/ 2147483647 h 52"/>
              <a:gd name="T30" fmla="*/ 2147483647 w 26"/>
              <a:gd name="T31" fmla="*/ 2147483647 h 52"/>
              <a:gd name="T32" fmla="*/ 0 w 26"/>
              <a:gd name="T33" fmla="*/ 2147483647 h 52"/>
              <a:gd name="T34" fmla="*/ 2147483647 w 26"/>
              <a:gd name="T35" fmla="*/ 2147483647 h 52"/>
              <a:gd name="T36" fmla="*/ 2147483647 w 26"/>
              <a:gd name="T37" fmla="*/ 2147483647 h 52"/>
              <a:gd name="T38" fmla="*/ 2147483647 w 26"/>
              <a:gd name="T39" fmla="*/ 2147483647 h 52"/>
              <a:gd name="T40" fmla="*/ 2147483647 w 26"/>
              <a:gd name="T41" fmla="*/ 2147483647 h 52"/>
              <a:gd name="T42" fmla="*/ 2147483647 w 26"/>
              <a:gd name="T43" fmla="*/ 2147483647 h 52"/>
              <a:gd name="T44" fmla="*/ 2147483647 w 26"/>
              <a:gd name="T45" fmla="*/ 2147483647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52"/>
              <a:gd name="T71" fmla="*/ 26 w 26"/>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52">
                <a:moveTo>
                  <a:pt x="12" y="1"/>
                </a:moveTo>
                <a:lnTo>
                  <a:pt x="16" y="3"/>
                </a:lnTo>
                <a:lnTo>
                  <a:pt x="21" y="0"/>
                </a:lnTo>
                <a:lnTo>
                  <a:pt x="24" y="1"/>
                </a:lnTo>
                <a:lnTo>
                  <a:pt x="23" y="11"/>
                </a:lnTo>
                <a:lnTo>
                  <a:pt x="26" y="15"/>
                </a:lnTo>
                <a:lnTo>
                  <a:pt x="25" y="21"/>
                </a:lnTo>
                <a:lnTo>
                  <a:pt x="17" y="29"/>
                </a:lnTo>
                <a:lnTo>
                  <a:pt x="15" y="33"/>
                </a:lnTo>
                <a:lnTo>
                  <a:pt x="18" y="42"/>
                </a:lnTo>
                <a:lnTo>
                  <a:pt x="19" y="45"/>
                </a:lnTo>
                <a:lnTo>
                  <a:pt x="18" y="50"/>
                </a:lnTo>
                <a:lnTo>
                  <a:pt x="16" y="52"/>
                </a:lnTo>
                <a:lnTo>
                  <a:pt x="10" y="48"/>
                </a:lnTo>
                <a:lnTo>
                  <a:pt x="10" y="40"/>
                </a:lnTo>
                <a:lnTo>
                  <a:pt x="4" y="37"/>
                </a:lnTo>
                <a:lnTo>
                  <a:pt x="0" y="27"/>
                </a:lnTo>
                <a:lnTo>
                  <a:pt x="1" y="23"/>
                </a:lnTo>
                <a:lnTo>
                  <a:pt x="4" y="23"/>
                </a:lnTo>
                <a:lnTo>
                  <a:pt x="7" y="8"/>
                </a:lnTo>
                <a:lnTo>
                  <a:pt x="9" y="5"/>
                </a:lnTo>
                <a:lnTo>
                  <a:pt x="9" y="1"/>
                </a:lnTo>
                <a:lnTo>
                  <a:pt x="12"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41" name="Freeform 544">
            <a:extLst>
              <a:ext uri="{C183D7F6-B498-43B3-948B-1728B52AA6E4}">
                <adec:decorative xmlns:adec="http://schemas.microsoft.com/office/drawing/2017/decorative" val="1"/>
              </a:ext>
            </a:extLst>
          </p:cNvPr>
          <p:cNvSpPr>
            <a:spLocks/>
          </p:cNvSpPr>
          <p:nvPr/>
        </p:nvSpPr>
        <p:spPr bwMode="gray">
          <a:xfrm>
            <a:off x="10015086" y="4489319"/>
            <a:ext cx="26119" cy="29847"/>
          </a:xfrm>
          <a:custGeom>
            <a:avLst/>
            <a:gdLst>
              <a:gd name="T0" fmla="*/ 2147483647 w 11"/>
              <a:gd name="T1" fmla="*/ 0 h 12"/>
              <a:gd name="T2" fmla="*/ 2147483647 w 11"/>
              <a:gd name="T3" fmla="*/ 2147483647 h 12"/>
              <a:gd name="T4" fmla="*/ 2147483647 w 11"/>
              <a:gd name="T5" fmla="*/ 2147483647 h 12"/>
              <a:gd name="T6" fmla="*/ 2147483647 w 11"/>
              <a:gd name="T7" fmla="*/ 2147483647 h 12"/>
              <a:gd name="T8" fmla="*/ 2147483647 w 11"/>
              <a:gd name="T9" fmla="*/ 2147483647 h 12"/>
              <a:gd name="T10" fmla="*/ 2147483647 w 11"/>
              <a:gd name="T11" fmla="*/ 2147483647 h 12"/>
              <a:gd name="T12" fmla="*/ 0 w 11"/>
              <a:gd name="T13" fmla="*/ 2147483647 h 12"/>
              <a:gd name="T14" fmla="*/ 2147483647 w 11"/>
              <a:gd name="T15" fmla="*/ 0 h 12"/>
              <a:gd name="T16" fmla="*/ 2147483647 w 11"/>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2"/>
              <a:gd name="T29" fmla="*/ 11 w 11"/>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2">
                <a:moveTo>
                  <a:pt x="6" y="0"/>
                </a:moveTo>
                <a:lnTo>
                  <a:pt x="10" y="4"/>
                </a:lnTo>
                <a:lnTo>
                  <a:pt x="11" y="10"/>
                </a:lnTo>
                <a:lnTo>
                  <a:pt x="9" y="12"/>
                </a:lnTo>
                <a:lnTo>
                  <a:pt x="6" y="11"/>
                </a:lnTo>
                <a:lnTo>
                  <a:pt x="4" y="5"/>
                </a:lnTo>
                <a:lnTo>
                  <a:pt x="0" y="1"/>
                </a:lnTo>
                <a:lnTo>
                  <a:pt x="1" y="0"/>
                </a:lnTo>
                <a:lnTo>
                  <a:pt x="6"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42" name="Freeform 545">
            <a:extLst>
              <a:ext uri="{C183D7F6-B498-43B3-948B-1728B52AA6E4}">
                <adec:decorative xmlns:adec="http://schemas.microsoft.com/office/drawing/2017/decorative" val="1"/>
              </a:ext>
            </a:extLst>
          </p:cNvPr>
          <p:cNvSpPr>
            <a:spLocks/>
          </p:cNvSpPr>
          <p:nvPr/>
        </p:nvSpPr>
        <p:spPr bwMode="gray">
          <a:xfrm>
            <a:off x="10050534" y="4472530"/>
            <a:ext cx="52239" cy="39175"/>
          </a:xfrm>
          <a:custGeom>
            <a:avLst/>
            <a:gdLst>
              <a:gd name="T0" fmla="*/ 0 w 21"/>
              <a:gd name="T1" fmla="*/ 2147483647 h 16"/>
              <a:gd name="T2" fmla="*/ 2147483647 w 21"/>
              <a:gd name="T3" fmla="*/ 0 h 16"/>
              <a:gd name="T4" fmla="*/ 2147483647 w 21"/>
              <a:gd name="T5" fmla="*/ 0 h 16"/>
              <a:gd name="T6" fmla="*/ 2147483647 w 21"/>
              <a:gd name="T7" fmla="*/ 2147483647 h 16"/>
              <a:gd name="T8" fmla="*/ 2147483647 w 21"/>
              <a:gd name="T9" fmla="*/ 2147483647 h 16"/>
              <a:gd name="T10" fmla="*/ 2147483647 w 21"/>
              <a:gd name="T11" fmla="*/ 2147483647 h 16"/>
              <a:gd name="T12" fmla="*/ 2147483647 w 21"/>
              <a:gd name="T13" fmla="*/ 2147483647 h 16"/>
              <a:gd name="T14" fmla="*/ 2147483647 w 21"/>
              <a:gd name="T15" fmla="*/ 2147483647 h 16"/>
              <a:gd name="T16" fmla="*/ 2147483647 w 21"/>
              <a:gd name="T17" fmla="*/ 2147483647 h 16"/>
              <a:gd name="T18" fmla="*/ 2147483647 w 21"/>
              <a:gd name="T19" fmla="*/ 2147483647 h 16"/>
              <a:gd name="T20" fmla="*/ 2147483647 w 21"/>
              <a:gd name="T21" fmla="*/ 2147483647 h 16"/>
              <a:gd name="T22" fmla="*/ 2147483647 w 21"/>
              <a:gd name="T23" fmla="*/ 2147483647 h 16"/>
              <a:gd name="T24" fmla="*/ 0 w 21"/>
              <a:gd name="T25" fmla="*/ 2147483647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6"/>
              <a:gd name="T41" fmla="*/ 21 w 21"/>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6">
                <a:moveTo>
                  <a:pt x="0" y="3"/>
                </a:moveTo>
                <a:lnTo>
                  <a:pt x="4" y="0"/>
                </a:lnTo>
                <a:lnTo>
                  <a:pt x="7" y="0"/>
                </a:lnTo>
                <a:lnTo>
                  <a:pt x="10" y="4"/>
                </a:lnTo>
                <a:lnTo>
                  <a:pt x="14" y="1"/>
                </a:lnTo>
                <a:lnTo>
                  <a:pt x="17" y="6"/>
                </a:lnTo>
                <a:lnTo>
                  <a:pt x="18" y="12"/>
                </a:lnTo>
                <a:lnTo>
                  <a:pt x="21" y="13"/>
                </a:lnTo>
                <a:lnTo>
                  <a:pt x="20" y="16"/>
                </a:lnTo>
                <a:lnTo>
                  <a:pt x="12" y="11"/>
                </a:lnTo>
                <a:lnTo>
                  <a:pt x="7" y="7"/>
                </a:lnTo>
                <a:lnTo>
                  <a:pt x="5" y="9"/>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43" name="Freeform 546">
            <a:extLst>
              <a:ext uri="{C183D7F6-B498-43B3-948B-1728B52AA6E4}">
                <adec:decorative xmlns:adec="http://schemas.microsoft.com/office/drawing/2017/decorative" val="1"/>
              </a:ext>
            </a:extLst>
          </p:cNvPr>
          <p:cNvSpPr>
            <a:spLocks/>
          </p:cNvSpPr>
          <p:nvPr/>
        </p:nvSpPr>
        <p:spPr bwMode="gray">
          <a:xfrm>
            <a:off x="10106503" y="4517300"/>
            <a:ext cx="24253" cy="31712"/>
          </a:xfrm>
          <a:custGeom>
            <a:avLst/>
            <a:gdLst>
              <a:gd name="T0" fmla="*/ 0 w 10"/>
              <a:gd name="T1" fmla="*/ 2147483647 h 13"/>
              <a:gd name="T2" fmla="*/ 2147483647 w 10"/>
              <a:gd name="T3" fmla="*/ 0 h 13"/>
              <a:gd name="T4" fmla="*/ 2147483647 w 10"/>
              <a:gd name="T5" fmla="*/ 2147483647 h 13"/>
              <a:gd name="T6" fmla="*/ 2147483647 w 10"/>
              <a:gd name="T7" fmla="*/ 2147483647 h 13"/>
              <a:gd name="T8" fmla="*/ 2147483647 w 10"/>
              <a:gd name="T9" fmla="*/ 2147483647 h 13"/>
              <a:gd name="T10" fmla="*/ 2147483647 w 10"/>
              <a:gd name="T11" fmla="*/ 2147483647 h 13"/>
              <a:gd name="T12" fmla="*/ 2147483647 w 10"/>
              <a:gd name="T13" fmla="*/ 2147483647 h 13"/>
              <a:gd name="T14" fmla="*/ 0 w 10"/>
              <a:gd name="T15" fmla="*/ 2147483647 h 13"/>
              <a:gd name="T16" fmla="*/ 0 w 10"/>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0" y="1"/>
                </a:moveTo>
                <a:lnTo>
                  <a:pt x="3" y="0"/>
                </a:lnTo>
                <a:lnTo>
                  <a:pt x="8" y="1"/>
                </a:lnTo>
                <a:lnTo>
                  <a:pt x="10" y="6"/>
                </a:lnTo>
                <a:lnTo>
                  <a:pt x="10" y="13"/>
                </a:lnTo>
                <a:lnTo>
                  <a:pt x="6" y="11"/>
                </a:lnTo>
                <a:lnTo>
                  <a:pt x="4" y="6"/>
                </a:lnTo>
                <a:lnTo>
                  <a:pt x="0"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44" name="Freeform 547">
            <a:extLst>
              <a:ext uri="{C183D7F6-B498-43B3-948B-1728B52AA6E4}">
                <adec:decorative xmlns:adec="http://schemas.microsoft.com/office/drawing/2017/decorative" val="1"/>
              </a:ext>
            </a:extLst>
          </p:cNvPr>
          <p:cNvSpPr>
            <a:spLocks/>
          </p:cNvSpPr>
          <p:nvPr/>
        </p:nvSpPr>
        <p:spPr bwMode="gray">
          <a:xfrm>
            <a:off x="10097175" y="4474395"/>
            <a:ext cx="9328" cy="13059"/>
          </a:xfrm>
          <a:custGeom>
            <a:avLst/>
            <a:gdLst>
              <a:gd name="T0" fmla="*/ 2147483647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2147483647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5"/>
                </a:moveTo>
                <a:lnTo>
                  <a:pt x="0" y="3"/>
                </a:lnTo>
                <a:lnTo>
                  <a:pt x="1" y="0"/>
                </a:lnTo>
                <a:lnTo>
                  <a:pt x="4" y="1"/>
                </a:lnTo>
                <a:lnTo>
                  <a:pt x="4" y="4"/>
                </a:lnTo>
                <a:lnTo>
                  <a:pt x="1"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45" name="Freeform 548">
            <a:extLst>
              <a:ext uri="{C183D7F6-B498-43B3-948B-1728B52AA6E4}">
                <adec:decorative xmlns:adec="http://schemas.microsoft.com/office/drawing/2017/decorative" val="1"/>
              </a:ext>
            </a:extLst>
          </p:cNvPr>
          <p:cNvSpPr>
            <a:spLocks/>
          </p:cNvSpPr>
          <p:nvPr/>
        </p:nvSpPr>
        <p:spPr bwMode="gray">
          <a:xfrm>
            <a:off x="10080384" y="4519165"/>
            <a:ext cx="14925" cy="11192"/>
          </a:xfrm>
          <a:custGeom>
            <a:avLst/>
            <a:gdLst>
              <a:gd name="T0" fmla="*/ 0 w 6"/>
              <a:gd name="T1" fmla="*/ 2147483647 h 5"/>
              <a:gd name="T2" fmla="*/ 0 w 6"/>
              <a:gd name="T3" fmla="*/ 0 h 5"/>
              <a:gd name="T4" fmla="*/ 2147483647 w 6"/>
              <a:gd name="T5" fmla="*/ 0 h 5"/>
              <a:gd name="T6" fmla="*/ 2147483647 w 6"/>
              <a:gd name="T7" fmla="*/ 2147483647 h 5"/>
              <a:gd name="T8" fmla="*/ 2147483647 w 6"/>
              <a:gd name="T9" fmla="*/ 2147483647 h 5"/>
              <a:gd name="T10" fmla="*/ 2147483647 w 6"/>
              <a:gd name="T11" fmla="*/ 2147483647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5"/>
                </a:moveTo>
                <a:lnTo>
                  <a:pt x="0" y="0"/>
                </a:lnTo>
                <a:lnTo>
                  <a:pt x="3" y="0"/>
                </a:lnTo>
                <a:lnTo>
                  <a:pt x="6" y="3"/>
                </a:lnTo>
                <a:lnTo>
                  <a:pt x="6" y="5"/>
                </a:lnTo>
                <a:lnTo>
                  <a:pt x="2" y="3"/>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46" name="Freeform 549">
            <a:extLst>
              <a:ext uri="{C183D7F6-B498-43B3-948B-1728B52AA6E4}">
                <adec:decorative xmlns:adec="http://schemas.microsoft.com/office/drawing/2017/decorative" val="1"/>
              </a:ext>
            </a:extLst>
          </p:cNvPr>
          <p:cNvSpPr>
            <a:spLocks/>
          </p:cNvSpPr>
          <p:nvPr/>
        </p:nvSpPr>
        <p:spPr bwMode="gray">
          <a:xfrm>
            <a:off x="10056129" y="4539686"/>
            <a:ext cx="20523" cy="27981"/>
          </a:xfrm>
          <a:custGeom>
            <a:avLst/>
            <a:gdLst>
              <a:gd name="T0" fmla="*/ 2147483647 w 8"/>
              <a:gd name="T1" fmla="*/ 0 h 11"/>
              <a:gd name="T2" fmla="*/ 0 w 8"/>
              <a:gd name="T3" fmla="*/ 2147483647 h 11"/>
              <a:gd name="T4" fmla="*/ 2147483647 w 8"/>
              <a:gd name="T5" fmla="*/ 2147483647 h 11"/>
              <a:gd name="T6" fmla="*/ 2147483647 w 8"/>
              <a:gd name="T7" fmla="*/ 2147483647 h 11"/>
              <a:gd name="T8" fmla="*/ 2147483647 w 8"/>
              <a:gd name="T9" fmla="*/ 0 h 11"/>
              <a:gd name="T10" fmla="*/ 2147483647 w 8"/>
              <a:gd name="T11" fmla="*/ 0 h 11"/>
              <a:gd name="T12" fmla="*/ 0 60000 65536"/>
              <a:gd name="T13" fmla="*/ 0 60000 65536"/>
              <a:gd name="T14" fmla="*/ 0 60000 65536"/>
              <a:gd name="T15" fmla="*/ 0 60000 65536"/>
              <a:gd name="T16" fmla="*/ 0 60000 65536"/>
              <a:gd name="T17" fmla="*/ 0 60000 65536"/>
              <a:gd name="T18" fmla="*/ 0 w 8"/>
              <a:gd name="T19" fmla="*/ 0 h 11"/>
              <a:gd name="T20" fmla="*/ 8 w 8"/>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8" h="11">
                <a:moveTo>
                  <a:pt x="1" y="0"/>
                </a:moveTo>
                <a:lnTo>
                  <a:pt x="0" y="11"/>
                </a:lnTo>
                <a:lnTo>
                  <a:pt x="6" y="6"/>
                </a:lnTo>
                <a:lnTo>
                  <a:pt x="8" y="1"/>
                </a:lnTo>
                <a:lnTo>
                  <a:pt x="5" y="0"/>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47" name="Freeform 550">
            <a:extLst>
              <a:ext uri="{C183D7F6-B498-43B3-948B-1728B52AA6E4}">
                <adec:decorative xmlns:adec="http://schemas.microsoft.com/office/drawing/2017/decorative" val="1"/>
              </a:ext>
            </a:extLst>
          </p:cNvPr>
          <p:cNvSpPr>
            <a:spLocks/>
          </p:cNvSpPr>
          <p:nvPr/>
        </p:nvSpPr>
        <p:spPr bwMode="gray">
          <a:xfrm>
            <a:off x="10059862" y="4558339"/>
            <a:ext cx="26119" cy="39175"/>
          </a:xfrm>
          <a:custGeom>
            <a:avLst/>
            <a:gdLst>
              <a:gd name="T0" fmla="*/ 2147483647 w 11"/>
              <a:gd name="T1" fmla="*/ 2147483647 h 16"/>
              <a:gd name="T2" fmla="*/ 2147483647 w 11"/>
              <a:gd name="T3" fmla="*/ 2147483647 h 16"/>
              <a:gd name="T4" fmla="*/ 2147483647 w 11"/>
              <a:gd name="T5" fmla="*/ 2147483647 h 16"/>
              <a:gd name="T6" fmla="*/ 2147483647 w 11"/>
              <a:gd name="T7" fmla="*/ 2147483647 h 16"/>
              <a:gd name="T8" fmla="*/ 0 w 11"/>
              <a:gd name="T9" fmla="*/ 2147483647 h 16"/>
              <a:gd name="T10" fmla="*/ 2147483647 w 11"/>
              <a:gd name="T11" fmla="*/ 2147483647 h 16"/>
              <a:gd name="T12" fmla="*/ 2147483647 w 11"/>
              <a:gd name="T13" fmla="*/ 2147483647 h 16"/>
              <a:gd name="T14" fmla="*/ 2147483647 w 11"/>
              <a:gd name="T15" fmla="*/ 2147483647 h 16"/>
              <a:gd name="T16" fmla="*/ 2147483647 w 11"/>
              <a:gd name="T17" fmla="*/ 0 h 16"/>
              <a:gd name="T18" fmla="*/ 2147483647 w 11"/>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6"/>
              <a:gd name="T32" fmla="*/ 11 w 11"/>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6">
                <a:moveTo>
                  <a:pt x="11" y="1"/>
                </a:moveTo>
                <a:lnTo>
                  <a:pt x="11" y="9"/>
                </a:lnTo>
                <a:lnTo>
                  <a:pt x="8" y="14"/>
                </a:lnTo>
                <a:lnTo>
                  <a:pt x="5" y="16"/>
                </a:lnTo>
                <a:lnTo>
                  <a:pt x="0" y="13"/>
                </a:lnTo>
                <a:lnTo>
                  <a:pt x="1" y="9"/>
                </a:lnTo>
                <a:lnTo>
                  <a:pt x="8" y="7"/>
                </a:lnTo>
                <a:lnTo>
                  <a:pt x="5" y="4"/>
                </a:lnTo>
                <a:lnTo>
                  <a:pt x="7" y="0"/>
                </a:lnTo>
                <a:lnTo>
                  <a:pt x="11"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48" name="Freeform 551">
            <a:extLst>
              <a:ext uri="{C183D7F6-B498-43B3-948B-1728B52AA6E4}">
                <adec:decorative xmlns:adec="http://schemas.microsoft.com/office/drawing/2017/decorative" val="1"/>
              </a:ext>
            </a:extLst>
          </p:cNvPr>
          <p:cNvSpPr>
            <a:spLocks/>
          </p:cNvSpPr>
          <p:nvPr/>
        </p:nvSpPr>
        <p:spPr bwMode="gray">
          <a:xfrm>
            <a:off x="10089712" y="4552743"/>
            <a:ext cx="9328" cy="35443"/>
          </a:xfrm>
          <a:custGeom>
            <a:avLst/>
            <a:gdLst>
              <a:gd name="T0" fmla="*/ 2147483647 w 4"/>
              <a:gd name="T1" fmla="*/ 0 h 14"/>
              <a:gd name="T2" fmla="*/ 0 w 4"/>
              <a:gd name="T3" fmla="*/ 2147483647 h 14"/>
              <a:gd name="T4" fmla="*/ 2147483647 w 4"/>
              <a:gd name="T5" fmla="*/ 2147483647 h 14"/>
              <a:gd name="T6" fmla="*/ 2147483647 w 4"/>
              <a:gd name="T7" fmla="*/ 2147483647 h 14"/>
              <a:gd name="T8" fmla="*/ 2147483647 w 4"/>
              <a:gd name="T9" fmla="*/ 0 h 14"/>
              <a:gd name="T10" fmla="*/ 0 60000 65536"/>
              <a:gd name="T11" fmla="*/ 0 60000 65536"/>
              <a:gd name="T12" fmla="*/ 0 60000 65536"/>
              <a:gd name="T13" fmla="*/ 0 60000 65536"/>
              <a:gd name="T14" fmla="*/ 0 60000 65536"/>
              <a:gd name="T15" fmla="*/ 0 w 4"/>
              <a:gd name="T16" fmla="*/ 0 h 14"/>
              <a:gd name="T17" fmla="*/ 4 w 4"/>
              <a:gd name="T18" fmla="*/ 14 h 14"/>
            </a:gdLst>
            <a:ahLst/>
            <a:cxnLst>
              <a:cxn ang="T10">
                <a:pos x="T0" y="T1"/>
              </a:cxn>
              <a:cxn ang="T11">
                <a:pos x="T2" y="T3"/>
              </a:cxn>
              <a:cxn ang="T12">
                <a:pos x="T4" y="T5"/>
              </a:cxn>
              <a:cxn ang="T13">
                <a:pos x="T6" y="T7"/>
              </a:cxn>
              <a:cxn ang="T14">
                <a:pos x="T8" y="T9"/>
              </a:cxn>
            </a:cxnLst>
            <a:rect l="T15" t="T16" r="T17" b="T18"/>
            <a:pathLst>
              <a:path w="4" h="14">
                <a:moveTo>
                  <a:pt x="2" y="0"/>
                </a:moveTo>
                <a:lnTo>
                  <a:pt x="0" y="14"/>
                </a:lnTo>
                <a:lnTo>
                  <a:pt x="3" y="13"/>
                </a:lnTo>
                <a:lnTo>
                  <a:pt x="4" y="9"/>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49" name="Freeform 552">
            <a:extLst>
              <a:ext uri="{C183D7F6-B498-43B3-948B-1728B52AA6E4}">
                <adec:decorative xmlns:adec="http://schemas.microsoft.com/office/drawing/2017/decorative" val="1"/>
              </a:ext>
            </a:extLst>
          </p:cNvPr>
          <p:cNvSpPr>
            <a:spLocks/>
          </p:cNvSpPr>
          <p:nvPr/>
        </p:nvSpPr>
        <p:spPr bwMode="gray">
          <a:xfrm>
            <a:off x="10102771" y="4549013"/>
            <a:ext cx="22388" cy="22385"/>
          </a:xfrm>
          <a:custGeom>
            <a:avLst/>
            <a:gdLst>
              <a:gd name="T0" fmla="*/ 0 w 9"/>
              <a:gd name="T1" fmla="*/ 0 h 10"/>
              <a:gd name="T2" fmla="*/ 2147483647 w 9"/>
              <a:gd name="T3" fmla="*/ 0 h 10"/>
              <a:gd name="T4" fmla="*/ 2147483647 w 9"/>
              <a:gd name="T5" fmla="*/ 2147483647 h 10"/>
              <a:gd name="T6" fmla="*/ 2147483647 w 9"/>
              <a:gd name="T7" fmla="*/ 2147483647 h 10"/>
              <a:gd name="T8" fmla="*/ 2147483647 w 9"/>
              <a:gd name="T9" fmla="*/ 2147483647 h 10"/>
              <a:gd name="T10" fmla="*/ 2147483647 w 9"/>
              <a:gd name="T11" fmla="*/ 2147483647 h 10"/>
              <a:gd name="T12" fmla="*/ 0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0" y="0"/>
                </a:moveTo>
                <a:lnTo>
                  <a:pt x="5" y="0"/>
                </a:lnTo>
                <a:lnTo>
                  <a:pt x="8" y="5"/>
                </a:lnTo>
                <a:lnTo>
                  <a:pt x="9" y="9"/>
                </a:lnTo>
                <a:lnTo>
                  <a:pt x="5" y="10"/>
                </a:lnTo>
                <a:lnTo>
                  <a:pt x="5" y="5"/>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50" name="Freeform 553">
            <a:extLst>
              <a:ext uri="{C183D7F6-B498-43B3-948B-1728B52AA6E4}">
                <adec:decorative xmlns:adec="http://schemas.microsoft.com/office/drawing/2017/decorative" val="1"/>
              </a:ext>
            </a:extLst>
          </p:cNvPr>
          <p:cNvSpPr>
            <a:spLocks/>
          </p:cNvSpPr>
          <p:nvPr/>
        </p:nvSpPr>
        <p:spPr bwMode="gray">
          <a:xfrm>
            <a:off x="10099041" y="4575128"/>
            <a:ext cx="16791" cy="13059"/>
          </a:xfrm>
          <a:custGeom>
            <a:avLst/>
            <a:gdLst>
              <a:gd name="T0" fmla="*/ 0 w 7"/>
              <a:gd name="T1" fmla="*/ 2147483647 h 6"/>
              <a:gd name="T2" fmla="*/ 2147483647 w 7"/>
              <a:gd name="T3" fmla="*/ 2147483647 h 6"/>
              <a:gd name="T4" fmla="*/ 2147483647 w 7"/>
              <a:gd name="T5" fmla="*/ 0 h 6"/>
              <a:gd name="T6" fmla="*/ 2147483647 w 7"/>
              <a:gd name="T7" fmla="*/ 2147483647 h 6"/>
              <a:gd name="T8" fmla="*/ 2147483647 w 7"/>
              <a:gd name="T9" fmla="*/ 2147483647 h 6"/>
              <a:gd name="T10" fmla="*/ 0 w 7"/>
              <a:gd name="T11" fmla="*/ 2147483647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0" y="5"/>
                </a:moveTo>
                <a:lnTo>
                  <a:pt x="3" y="1"/>
                </a:lnTo>
                <a:lnTo>
                  <a:pt x="4" y="0"/>
                </a:lnTo>
                <a:lnTo>
                  <a:pt x="7" y="1"/>
                </a:lnTo>
                <a:lnTo>
                  <a:pt x="4" y="6"/>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51" name="Freeform 554">
            <a:extLst>
              <a:ext uri="{C183D7F6-B498-43B3-948B-1728B52AA6E4}">
                <adec:decorative xmlns:adec="http://schemas.microsoft.com/office/drawing/2017/decorative" val="1"/>
              </a:ext>
            </a:extLst>
          </p:cNvPr>
          <p:cNvSpPr>
            <a:spLocks/>
          </p:cNvSpPr>
          <p:nvPr/>
        </p:nvSpPr>
        <p:spPr bwMode="gray">
          <a:xfrm>
            <a:off x="10054265" y="4588187"/>
            <a:ext cx="100745" cy="100733"/>
          </a:xfrm>
          <a:custGeom>
            <a:avLst/>
            <a:gdLst>
              <a:gd name="T0" fmla="*/ 2147483647 w 42"/>
              <a:gd name="T1" fmla="*/ 2147483647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2147483647 h 41"/>
              <a:gd name="T12" fmla="*/ 2147483647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2147483647 w 42"/>
              <a:gd name="T27" fmla="*/ 2147483647 h 41"/>
              <a:gd name="T28" fmla="*/ 2147483647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0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0 w 42"/>
              <a:gd name="T67" fmla="*/ 2147483647 h 41"/>
              <a:gd name="T68" fmla="*/ 0 w 42"/>
              <a:gd name="T69" fmla="*/ 2147483647 h 41"/>
              <a:gd name="T70" fmla="*/ 2147483647 w 42"/>
              <a:gd name="T71" fmla="*/ 2147483647 h 41"/>
              <a:gd name="T72" fmla="*/ 2147483647 w 42"/>
              <a:gd name="T73" fmla="*/ 2147483647 h 41"/>
              <a:gd name="T74" fmla="*/ 2147483647 w 42"/>
              <a:gd name="T75" fmla="*/ 2147483647 h 41"/>
              <a:gd name="T76" fmla="*/ 2147483647 w 42"/>
              <a:gd name="T77" fmla="*/ 2147483647 h 41"/>
              <a:gd name="T78" fmla="*/ 2147483647 w 42"/>
              <a:gd name="T79" fmla="*/ 2147483647 h 41"/>
              <a:gd name="T80" fmla="*/ 2147483647 w 42"/>
              <a:gd name="T81" fmla="*/ 2147483647 h 41"/>
              <a:gd name="T82" fmla="*/ 2147483647 w 42"/>
              <a:gd name="T83" fmla="*/ 2147483647 h 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1"/>
              <a:gd name="T128" fmla="*/ 42 w 42"/>
              <a:gd name="T129" fmla="*/ 41 h 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1">
                <a:moveTo>
                  <a:pt x="18" y="21"/>
                </a:moveTo>
                <a:lnTo>
                  <a:pt x="21" y="24"/>
                </a:lnTo>
                <a:lnTo>
                  <a:pt x="19" y="29"/>
                </a:lnTo>
                <a:lnTo>
                  <a:pt x="19" y="32"/>
                </a:lnTo>
                <a:lnTo>
                  <a:pt x="26" y="39"/>
                </a:lnTo>
                <a:lnTo>
                  <a:pt x="28" y="37"/>
                </a:lnTo>
                <a:lnTo>
                  <a:pt x="30" y="36"/>
                </a:lnTo>
                <a:lnTo>
                  <a:pt x="30" y="39"/>
                </a:lnTo>
                <a:lnTo>
                  <a:pt x="32" y="41"/>
                </a:lnTo>
                <a:lnTo>
                  <a:pt x="33" y="40"/>
                </a:lnTo>
                <a:lnTo>
                  <a:pt x="33" y="33"/>
                </a:lnTo>
                <a:lnTo>
                  <a:pt x="31" y="31"/>
                </a:lnTo>
                <a:lnTo>
                  <a:pt x="32" y="27"/>
                </a:lnTo>
                <a:lnTo>
                  <a:pt x="34" y="26"/>
                </a:lnTo>
                <a:lnTo>
                  <a:pt x="38" y="30"/>
                </a:lnTo>
                <a:lnTo>
                  <a:pt x="41" y="26"/>
                </a:lnTo>
                <a:lnTo>
                  <a:pt x="42" y="20"/>
                </a:lnTo>
                <a:lnTo>
                  <a:pt x="39" y="16"/>
                </a:lnTo>
                <a:lnTo>
                  <a:pt x="39" y="11"/>
                </a:lnTo>
                <a:lnTo>
                  <a:pt x="38" y="4"/>
                </a:lnTo>
                <a:lnTo>
                  <a:pt x="31" y="0"/>
                </a:lnTo>
                <a:lnTo>
                  <a:pt x="33" y="4"/>
                </a:lnTo>
                <a:lnTo>
                  <a:pt x="31" y="8"/>
                </a:lnTo>
                <a:lnTo>
                  <a:pt x="30" y="7"/>
                </a:lnTo>
                <a:lnTo>
                  <a:pt x="27" y="7"/>
                </a:lnTo>
                <a:lnTo>
                  <a:pt x="26" y="11"/>
                </a:lnTo>
                <a:lnTo>
                  <a:pt x="23" y="11"/>
                </a:lnTo>
                <a:lnTo>
                  <a:pt x="22" y="16"/>
                </a:lnTo>
                <a:lnTo>
                  <a:pt x="19" y="17"/>
                </a:lnTo>
                <a:lnTo>
                  <a:pt x="18" y="12"/>
                </a:lnTo>
                <a:lnTo>
                  <a:pt x="13" y="9"/>
                </a:lnTo>
                <a:lnTo>
                  <a:pt x="6" y="17"/>
                </a:lnTo>
                <a:lnTo>
                  <a:pt x="3" y="18"/>
                </a:lnTo>
                <a:lnTo>
                  <a:pt x="0" y="23"/>
                </a:lnTo>
                <a:lnTo>
                  <a:pt x="0" y="26"/>
                </a:lnTo>
                <a:lnTo>
                  <a:pt x="2" y="25"/>
                </a:lnTo>
                <a:lnTo>
                  <a:pt x="4" y="24"/>
                </a:lnTo>
                <a:lnTo>
                  <a:pt x="4" y="22"/>
                </a:lnTo>
                <a:lnTo>
                  <a:pt x="7" y="19"/>
                </a:lnTo>
                <a:lnTo>
                  <a:pt x="10" y="23"/>
                </a:lnTo>
                <a:lnTo>
                  <a:pt x="12" y="21"/>
                </a:lnTo>
                <a:lnTo>
                  <a:pt x="18" y="2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52" name="Freeform 555">
            <a:extLst>
              <a:ext uri="{C183D7F6-B498-43B3-948B-1728B52AA6E4}">
                <adec:decorative xmlns:adec="http://schemas.microsoft.com/office/drawing/2017/decorative" val="1"/>
              </a:ext>
            </a:extLst>
          </p:cNvPr>
          <p:cNvSpPr>
            <a:spLocks/>
          </p:cNvSpPr>
          <p:nvPr/>
        </p:nvSpPr>
        <p:spPr bwMode="gray">
          <a:xfrm>
            <a:off x="10128891" y="4565801"/>
            <a:ext cx="9328" cy="13059"/>
          </a:xfrm>
          <a:custGeom>
            <a:avLst/>
            <a:gdLst>
              <a:gd name="T0" fmla="*/ 2147483647 w 4"/>
              <a:gd name="T1" fmla="*/ 2147483647 h 5"/>
              <a:gd name="T2" fmla="*/ 2147483647 w 4"/>
              <a:gd name="T3" fmla="*/ 2147483647 h 5"/>
              <a:gd name="T4" fmla="*/ 0 w 4"/>
              <a:gd name="T5" fmla="*/ 2147483647 h 5"/>
              <a:gd name="T6" fmla="*/ 2147483647 w 4"/>
              <a:gd name="T7" fmla="*/ 2147483647 h 5"/>
              <a:gd name="T8" fmla="*/ 2147483647 w 4"/>
              <a:gd name="T9" fmla="*/ 0 h 5"/>
              <a:gd name="T10" fmla="*/ 2147483647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4" y="4"/>
                </a:moveTo>
                <a:lnTo>
                  <a:pt x="2" y="5"/>
                </a:lnTo>
                <a:lnTo>
                  <a:pt x="0" y="4"/>
                </a:lnTo>
                <a:lnTo>
                  <a:pt x="1" y="1"/>
                </a:lnTo>
                <a:lnTo>
                  <a:pt x="4" y="0"/>
                </a:lnTo>
                <a:lnTo>
                  <a:pt x="4"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53" name="Freeform 556">
            <a:extLst>
              <a:ext uri="{C183D7F6-B498-43B3-948B-1728B52AA6E4}">
                <adec:decorative xmlns:adec="http://schemas.microsoft.com/office/drawing/2017/decorative" val="1"/>
              </a:ext>
            </a:extLst>
          </p:cNvPr>
          <p:cNvSpPr>
            <a:spLocks/>
          </p:cNvSpPr>
          <p:nvPr/>
        </p:nvSpPr>
        <p:spPr bwMode="gray">
          <a:xfrm>
            <a:off x="10179264" y="4787787"/>
            <a:ext cx="29851" cy="46636"/>
          </a:xfrm>
          <a:custGeom>
            <a:avLst/>
            <a:gdLst>
              <a:gd name="T0" fmla="*/ 0 w 12"/>
              <a:gd name="T1" fmla="*/ 2147483647 h 19"/>
              <a:gd name="T2" fmla="*/ 2147483647 w 12"/>
              <a:gd name="T3" fmla="*/ 2147483647 h 19"/>
              <a:gd name="T4" fmla="*/ 2147483647 w 12"/>
              <a:gd name="T5" fmla="*/ 2147483647 h 19"/>
              <a:gd name="T6" fmla="*/ 2147483647 w 12"/>
              <a:gd name="T7" fmla="*/ 2147483647 h 19"/>
              <a:gd name="T8" fmla="*/ 2147483647 w 12"/>
              <a:gd name="T9" fmla="*/ 2147483647 h 19"/>
              <a:gd name="T10" fmla="*/ 2147483647 w 12"/>
              <a:gd name="T11" fmla="*/ 2147483647 h 19"/>
              <a:gd name="T12" fmla="*/ 2147483647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0 h 19"/>
              <a:gd name="T24" fmla="*/ 2147483647 w 12"/>
              <a:gd name="T25" fmla="*/ 0 h 19"/>
              <a:gd name="T26" fmla="*/ 0 w 12"/>
              <a:gd name="T27" fmla="*/ 2147483647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9"/>
              <a:gd name="T44" fmla="*/ 12 w 12"/>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9">
                <a:moveTo>
                  <a:pt x="0" y="8"/>
                </a:moveTo>
                <a:lnTo>
                  <a:pt x="1" y="14"/>
                </a:lnTo>
                <a:lnTo>
                  <a:pt x="4" y="19"/>
                </a:lnTo>
                <a:lnTo>
                  <a:pt x="6" y="19"/>
                </a:lnTo>
                <a:lnTo>
                  <a:pt x="4" y="14"/>
                </a:lnTo>
                <a:lnTo>
                  <a:pt x="3" y="10"/>
                </a:lnTo>
                <a:lnTo>
                  <a:pt x="11" y="10"/>
                </a:lnTo>
                <a:lnTo>
                  <a:pt x="9" y="6"/>
                </a:lnTo>
                <a:lnTo>
                  <a:pt x="6" y="6"/>
                </a:lnTo>
                <a:lnTo>
                  <a:pt x="7" y="4"/>
                </a:lnTo>
                <a:lnTo>
                  <a:pt x="11" y="3"/>
                </a:lnTo>
                <a:lnTo>
                  <a:pt x="12" y="0"/>
                </a:lnTo>
                <a:lnTo>
                  <a:pt x="8" y="0"/>
                </a:lnTo>
                <a:lnTo>
                  <a:pt x="0"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54" name="Freeform 557">
            <a:extLst>
              <a:ext uri="{C183D7F6-B498-43B3-948B-1728B52AA6E4}">
                <adec:decorative xmlns:adec="http://schemas.microsoft.com/office/drawing/2017/decorative" val="1"/>
              </a:ext>
            </a:extLst>
          </p:cNvPr>
          <p:cNvSpPr>
            <a:spLocks/>
          </p:cNvSpPr>
          <p:nvPr/>
        </p:nvSpPr>
        <p:spPr bwMode="gray">
          <a:xfrm>
            <a:off x="10177398" y="4778460"/>
            <a:ext cx="7463" cy="20520"/>
          </a:xfrm>
          <a:custGeom>
            <a:avLst/>
            <a:gdLst>
              <a:gd name="T0" fmla="*/ 2147483647 w 3"/>
              <a:gd name="T1" fmla="*/ 2147483647 h 8"/>
              <a:gd name="T2" fmla="*/ 2147483647 w 3"/>
              <a:gd name="T3" fmla="*/ 2147483647 h 8"/>
              <a:gd name="T4" fmla="*/ 2147483647 w 3"/>
              <a:gd name="T5" fmla="*/ 0 h 8"/>
              <a:gd name="T6" fmla="*/ 0 w 3"/>
              <a:gd name="T7" fmla="*/ 0 h 8"/>
              <a:gd name="T8" fmla="*/ 2147483647 w 3"/>
              <a:gd name="T9" fmla="*/ 2147483647 h 8"/>
              <a:gd name="T10" fmla="*/ 0 60000 65536"/>
              <a:gd name="T11" fmla="*/ 0 60000 65536"/>
              <a:gd name="T12" fmla="*/ 0 60000 65536"/>
              <a:gd name="T13" fmla="*/ 0 60000 65536"/>
              <a:gd name="T14" fmla="*/ 0 60000 65536"/>
              <a:gd name="T15" fmla="*/ 0 w 3"/>
              <a:gd name="T16" fmla="*/ 0 h 8"/>
              <a:gd name="T17" fmla="*/ 3 w 3"/>
              <a:gd name="T18" fmla="*/ 8 h 8"/>
            </a:gdLst>
            <a:ahLst/>
            <a:cxnLst>
              <a:cxn ang="T10">
                <a:pos x="T0" y="T1"/>
              </a:cxn>
              <a:cxn ang="T11">
                <a:pos x="T2" y="T3"/>
              </a:cxn>
              <a:cxn ang="T12">
                <a:pos x="T4" y="T5"/>
              </a:cxn>
              <a:cxn ang="T13">
                <a:pos x="T6" y="T7"/>
              </a:cxn>
              <a:cxn ang="T14">
                <a:pos x="T8" y="T9"/>
              </a:cxn>
            </a:cxnLst>
            <a:rect l="T15" t="T16" r="T17" b="T18"/>
            <a:pathLst>
              <a:path w="3" h="8">
                <a:moveTo>
                  <a:pt x="1" y="8"/>
                </a:moveTo>
                <a:lnTo>
                  <a:pt x="3" y="5"/>
                </a:lnTo>
                <a:lnTo>
                  <a:pt x="2" y="0"/>
                </a:lnTo>
                <a:lnTo>
                  <a:pt x="0" y="0"/>
                </a:lnTo>
                <a:lnTo>
                  <a:pt x="1"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55" name="Freeform 558">
            <a:extLst>
              <a:ext uri="{C183D7F6-B498-43B3-948B-1728B52AA6E4}">
                <adec:decorative xmlns:adec="http://schemas.microsoft.com/office/drawing/2017/decorative" val="1"/>
              </a:ext>
            </a:extLst>
          </p:cNvPr>
          <p:cNvSpPr>
            <a:spLocks/>
          </p:cNvSpPr>
          <p:nvPr/>
        </p:nvSpPr>
        <p:spPr bwMode="gray">
          <a:xfrm>
            <a:off x="10194189" y="4761671"/>
            <a:ext cx="9328" cy="13059"/>
          </a:xfrm>
          <a:custGeom>
            <a:avLst/>
            <a:gdLst>
              <a:gd name="T0" fmla="*/ 0 w 4"/>
              <a:gd name="T1" fmla="*/ 2147483647 h 5"/>
              <a:gd name="T2" fmla="*/ 2147483647 w 4"/>
              <a:gd name="T3" fmla="*/ 0 h 5"/>
              <a:gd name="T4" fmla="*/ 2147483647 w 4"/>
              <a:gd name="T5" fmla="*/ 2147483647 h 5"/>
              <a:gd name="T6" fmla="*/ 2147483647 w 4"/>
              <a:gd name="T7" fmla="*/ 2147483647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3"/>
                </a:moveTo>
                <a:lnTo>
                  <a:pt x="2" y="0"/>
                </a:lnTo>
                <a:lnTo>
                  <a:pt x="4" y="3"/>
                </a:lnTo>
                <a:lnTo>
                  <a:pt x="2" y="5"/>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56" name="Freeform 559">
            <a:extLst>
              <a:ext uri="{C183D7F6-B498-43B3-948B-1728B52AA6E4}">
                <adec:decorative xmlns:adec="http://schemas.microsoft.com/office/drawing/2017/decorative" val="1"/>
              </a:ext>
            </a:extLst>
          </p:cNvPr>
          <p:cNvSpPr>
            <a:spLocks/>
          </p:cNvSpPr>
          <p:nvPr/>
        </p:nvSpPr>
        <p:spPr bwMode="gray">
          <a:xfrm>
            <a:off x="10155009" y="4707574"/>
            <a:ext cx="9328" cy="16789"/>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5"/>
                </a:moveTo>
                <a:lnTo>
                  <a:pt x="3" y="0"/>
                </a:lnTo>
                <a:lnTo>
                  <a:pt x="4" y="2"/>
                </a:lnTo>
                <a:lnTo>
                  <a:pt x="3" y="5"/>
                </a:lnTo>
                <a:lnTo>
                  <a:pt x="2" y="6"/>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57" name="Freeform 560">
            <a:extLst>
              <a:ext uri="{C183D7F6-B498-43B3-948B-1728B52AA6E4}">
                <adec:decorative xmlns:adec="http://schemas.microsoft.com/office/drawing/2017/decorative" val="1"/>
              </a:ext>
            </a:extLst>
          </p:cNvPr>
          <p:cNvSpPr>
            <a:spLocks/>
          </p:cNvSpPr>
          <p:nvPr/>
        </p:nvSpPr>
        <p:spPr bwMode="gray">
          <a:xfrm>
            <a:off x="10173668" y="4826962"/>
            <a:ext cx="11193" cy="16789"/>
          </a:xfrm>
          <a:custGeom>
            <a:avLst/>
            <a:gdLst>
              <a:gd name="T0" fmla="*/ 2147483647 w 5"/>
              <a:gd name="T1" fmla="*/ 0 h 6"/>
              <a:gd name="T2" fmla="*/ 2147483647 w 5"/>
              <a:gd name="T3" fmla="*/ 2147483647 h 6"/>
              <a:gd name="T4" fmla="*/ 2147483647 w 5"/>
              <a:gd name="T5" fmla="*/ 2147483647 h 6"/>
              <a:gd name="T6" fmla="*/ 2147483647 w 5"/>
              <a:gd name="T7" fmla="*/ 2147483647 h 6"/>
              <a:gd name="T8" fmla="*/ 2147483647 w 5"/>
              <a:gd name="T9" fmla="*/ 2147483647 h 6"/>
              <a:gd name="T10" fmla="*/ 0 w 5"/>
              <a:gd name="T11" fmla="*/ 2147483647 h 6"/>
              <a:gd name="T12" fmla="*/ 2147483647 w 5"/>
              <a:gd name="T13" fmla="*/ 0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2" y="0"/>
                </a:moveTo>
                <a:lnTo>
                  <a:pt x="4" y="3"/>
                </a:lnTo>
                <a:lnTo>
                  <a:pt x="5" y="4"/>
                </a:lnTo>
                <a:lnTo>
                  <a:pt x="4" y="6"/>
                </a:lnTo>
                <a:lnTo>
                  <a:pt x="1" y="4"/>
                </a:lnTo>
                <a:lnTo>
                  <a:pt x="0" y="2"/>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58" name="Freeform 561">
            <a:extLst>
              <a:ext uri="{C183D7F6-B498-43B3-948B-1728B52AA6E4}">
                <adec:decorative xmlns:adec="http://schemas.microsoft.com/office/drawing/2017/decorative" val="1"/>
              </a:ext>
            </a:extLst>
          </p:cNvPr>
          <p:cNvSpPr>
            <a:spLocks/>
          </p:cNvSpPr>
          <p:nvPr/>
        </p:nvSpPr>
        <p:spPr bwMode="gray">
          <a:xfrm>
            <a:off x="10147547" y="4892251"/>
            <a:ext cx="26119" cy="18655"/>
          </a:xfrm>
          <a:custGeom>
            <a:avLst/>
            <a:gdLst>
              <a:gd name="T0" fmla="*/ 0 w 10"/>
              <a:gd name="T1" fmla="*/ 2147483647 h 7"/>
              <a:gd name="T2" fmla="*/ 2147483647 w 10"/>
              <a:gd name="T3" fmla="*/ 0 h 7"/>
              <a:gd name="T4" fmla="*/ 2147483647 w 10"/>
              <a:gd name="T5" fmla="*/ 0 h 7"/>
              <a:gd name="T6" fmla="*/ 2147483647 w 10"/>
              <a:gd name="T7" fmla="*/ 2147483647 h 7"/>
              <a:gd name="T8" fmla="*/ 2147483647 w 10"/>
              <a:gd name="T9" fmla="*/ 2147483647 h 7"/>
              <a:gd name="T10" fmla="*/ 2147483647 w 10"/>
              <a:gd name="T11" fmla="*/ 2147483647 h 7"/>
              <a:gd name="T12" fmla="*/ 0 w 10"/>
              <a:gd name="T13" fmla="*/ 2147483647 h 7"/>
              <a:gd name="T14" fmla="*/ 0 60000 65536"/>
              <a:gd name="T15" fmla="*/ 0 60000 65536"/>
              <a:gd name="T16" fmla="*/ 0 60000 65536"/>
              <a:gd name="T17" fmla="*/ 0 60000 65536"/>
              <a:gd name="T18" fmla="*/ 0 60000 65536"/>
              <a:gd name="T19" fmla="*/ 0 60000 65536"/>
              <a:gd name="T20" fmla="*/ 0 60000 65536"/>
              <a:gd name="T21" fmla="*/ 0 w 10"/>
              <a:gd name="T22" fmla="*/ 0 h 7"/>
              <a:gd name="T23" fmla="*/ 10 w 1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7">
                <a:moveTo>
                  <a:pt x="0" y="3"/>
                </a:moveTo>
                <a:lnTo>
                  <a:pt x="2" y="0"/>
                </a:lnTo>
                <a:lnTo>
                  <a:pt x="7" y="0"/>
                </a:lnTo>
                <a:lnTo>
                  <a:pt x="10" y="3"/>
                </a:lnTo>
                <a:lnTo>
                  <a:pt x="8" y="7"/>
                </a:lnTo>
                <a:lnTo>
                  <a:pt x="3" y="7"/>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59" name="Freeform 562">
            <a:extLst>
              <a:ext uri="{C183D7F6-B498-43B3-948B-1728B52AA6E4}">
                <adec:decorative xmlns:adec="http://schemas.microsoft.com/office/drawing/2017/decorative" val="1"/>
              </a:ext>
            </a:extLst>
          </p:cNvPr>
          <p:cNvSpPr>
            <a:spLocks/>
          </p:cNvSpPr>
          <p:nvPr/>
        </p:nvSpPr>
        <p:spPr bwMode="gray">
          <a:xfrm>
            <a:off x="10186727" y="4892251"/>
            <a:ext cx="70895" cy="27981"/>
          </a:xfrm>
          <a:custGeom>
            <a:avLst/>
            <a:gdLst>
              <a:gd name="T0" fmla="*/ 0 w 29"/>
              <a:gd name="T1" fmla="*/ 2147483647 h 12"/>
              <a:gd name="T2" fmla="*/ 2147483647 w 29"/>
              <a:gd name="T3" fmla="*/ 0 h 12"/>
              <a:gd name="T4" fmla="*/ 2147483647 w 29"/>
              <a:gd name="T5" fmla="*/ 0 h 12"/>
              <a:gd name="T6" fmla="*/ 2147483647 w 29"/>
              <a:gd name="T7" fmla="*/ 2147483647 h 12"/>
              <a:gd name="T8" fmla="*/ 2147483647 w 29"/>
              <a:gd name="T9" fmla="*/ 2147483647 h 12"/>
              <a:gd name="T10" fmla="*/ 2147483647 w 29"/>
              <a:gd name="T11" fmla="*/ 2147483647 h 12"/>
              <a:gd name="T12" fmla="*/ 2147483647 w 29"/>
              <a:gd name="T13" fmla="*/ 2147483647 h 12"/>
              <a:gd name="T14" fmla="*/ 2147483647 w 29"/>
              <a:gd name="T15" fmla="*/ 2147483647 h 12"/>
              <a:gd name="T16" fmla="*/ 2147483647 w 29"/>
              <a:gd name="T17" fmla="*/ 2147483647 h 12"/>
              <a:gd name="T18" fmla="*/ 2147483647 w 29"/>
              <a:gd name="T19" fmla="*/ 2147483647 h 12"/>
              <a:gd name="T20" fmla="*/ 2147483647 w 29"/>
              <a:gd name="T21" fmla="*/ 2147483647 h 12"/>
              <a:gd name="T22" fmla="*/ 2147483647 w 29"/>
              <a:gd name="T23" fmla="*/ 2147483647 h 12"/>
              <a:gd name="T24" fmla="*/ 0 w 29"/>
              <a:gd name="T25" fmla="*/ 214748364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12"/>
              <a:gd name="T41" fmla="*/ 29 w 2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12">
                <a:moveTo>
                  <a:pt x="0" y="3"/>
                </a:moveTo>
                <a:lnTo>
                  <a:pt x="8" y="0"/>
                </a:lnTo>
                <a:lnTo>
                  <a:pt x="18" y="0"/>
                </a:lnTo>
                <a:lnTo>
                  <a:pt x="22" y="3"/>
                </a:lnTo>
                <a:lnTo>
                  <a:pt x="26" y="3"/>
                </a:lnTo>
                <a:lnTo>
                  <a:pt x="29" y="5"/>
                </a:lnTo>
                <a:lnTo>
                  <a:pt x="29" y="11"/>
                </a:lnTo>
                <a:lnTo>
                  <a:pt x="27" y="12"/>
                </a:lnTo>
                <a:lnTo>
                  <a:pt x="19" y="5"/>
                </a:lnTo>
                <a:lnTo>
                  <a:pt x="12" y="4"/>
                </a:lnTo>
                <a:lnTo>
                  <a:pt x="6" y="5"/>
                </a:lnTo>
                <a:lnTo>
                  <a:pt x="2" y="8"/>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60" name="Freeform 563">
            <a:extLst>
              <a:ext uri="{C183D7F6-B498-43B3-948B-1728B52AA6E4}">
                <adec:decorative xmlns:adec="http://schemas.microsoft.com/office/drawing/2017/decorative" val="1"/>
              </a:ext>
            </a:extLst>
          </p:cNvPr>
          <p:cNvSpPr>
            <a:spLocks/>
          </p:cNvSpPr>
          <p:nvPr/>
        </p:nvSpPr>
        <p:spPr bwMode="gray">
          <a:xfrm>
            <a:off x="10104638" y="4858673"/>
            <a:ext cx="37313" cy="13059"/>
          </a:xfrm>
          <a:custGeom>
            <a:avLst/>
            <a:gdLst>
              <a:gd name="T0" fmla="*/ 2147483647 w 15"/>
              <a:gd name="T1" fmla="*/ 2147483647 h 5"/>
              <a:gd name="T2" fmla="*/ 0 w 15"/>
              <a:gd name="T3" fmla="*/ 2147483647 h 5"/>
              <a:gd name="T4" fmla="*/ 0 w 15"/>
              <a:gd name="T5" fmla="*/ 2147483647 h 5"/>
              <a:gd name="T6" fmla="*/ 2147483647 w 15"/>
              <a:gd name="T7" fmla="*/ 0 h 5"/>
              <a:gd name="T8" fmla="*/ 2147483647 w 15"/>
              <a:gd name="T9" fmla="*/ 2147483647 h 5"/>
              <a:gd name="T10" fmla="*/ 2147483647 w 15"/>
              <a:gd name="T11" fmla="*/ 2147483647 h 5"/>
              <a:gd name="T12" fmla="*/ 2147483647 w 15"/>
              <a:gd name="T13" fmla="*/ 2147483647 h 5"/>
              <a:gd name="T14" fmla="*/ 2147483647 w 15"/>
              <a:gd name="T15" fmla="*/ 2147483647 h 5"/>
              <a:gd name="T16" fmla="*/ 2147483647 w 15"/>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
              <a:gd name="T29" fmla="*/ 15 w 1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
                <a:moveTo>
                  <a:pt x="3" y="5"/>
                </a:moveTo>
                <a:lnTo>
                  <a:pt x="0" y="3"/>
                </a:lnTo>
                <a:lnTo>
                  <a:pt x="0" y="1"/>
                </a:lnTo>
                <a:lnTo>
                  <a:pt x="4" y="0"/>
                </a:lnTo>
                <a:lnTo>
                  <a:pt x="6" y="2"/>
                </a:lnTo>
                <a:lnTo>
                  <a:pt x="9" y="3"/>
                </a:lnTo>
                <a:lnTo>
                  <a:pt x="15" y="3"/>
                </a:lnTo>
                <a:lnTo>
                  <a:pt x="15" y="5"/>
                </a:lnTo>
                <a:lnTo>
                  <a:pt x="3"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61" name="Freeform 564">
            <a:extLst>
              <a:ext uri="{C183D7F6-B498-43B3-948B-1728B52AA6E4}">
                <adec:decorative xmlns:adec="http://schemas.microsoft.com/office/drawing/2017/decorative" val="1"/>
              </a:ext>
            </a:extLst>
          </p:cNvPr>
          <p:cNvSpPr>
            <a:spLocks/>
          </p:cNvSpPr>
          <p:nvPr/>
        </p:nvSpPr>
        <p:spPr bwMode="gray">
          <a:xfrm>
            <a:off x="10063593" y="4931425"/>
            <a:ext cx="16791" cy="31712"/>
          </a:xfrm>
          <a:custGeom>
            <a:avLst/>
            <a:gdLst>
              <a:gd name="T0" fmla="*/ 2147483647 w 7"/>
              <a:gd name="T1" fmla="*/ 2147483647 h 13"/>
              <a:gd name="T2" fmla="*/ 2147483647 w 7"/>
              <a:gd name="T3" fmla="*/ 0 h 13"/>
              <a:gd name="T4" fmla="*/ 2147483647 w 7"/>
              <a:gd name="T5" fmla="*/ 2147483647 h 13"/>
              <a:gd name="T6" fmla="*/ 2147483647 w 7"/>
              <a:gd name="T7" fmla="*/ 2147483647 h 13"/>
              <a:gd name="T8" fmla="*/ 2147483647 w 7"/>
              <a:gd name="T9" fmla="*/ 2147483647 h 13"/>
              <a:gd name="T10" fmla="*/ 0 w 7"/>
              <a:gd name="T11" fmla="*/ 2147483647 h 13"/>
              <a:gd name="T12" fmla="*/ 2147483647 w 7"/>
              <a:gd name="T13" fmla="*/ 2147483647 h 13"/>
              <a:gd name="T14" fmla="*/ 2147483647 w 7"/>
              <a:gd name="T15" fmla="*/ 2147483647 h 13"/>
              <a:gd name="T16" fmla="*/ 2147483647 w 7"/>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3"/>
              <a:gd name="T29" fmla="*/ 7 w 7"/>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3">
                <a:moveTo>
                  <a:pt x="7" y="2"/>
                </a:moveTo>
                <a:lnTo>
                  <a:pt x="5" y="0"/>
                </a:lnTo>
                <a:lnTo>
                  <a:pt x="3" y="2"/>
                </a:lnTo>
                <a:lnTo>
                  <a:pt x="4" y="5"/>
                </a:lnTo>
                <a:lnTo>
                  <a:pt x="2" y="10"/>
                </a:lnTo>
                <a:lnTo>
                  <a:pt x="0" y="12"/>
                </a:lnTo>
                <a:lnTo>
                  <a:pt x="2" y="13"/>
                </a:lnTo>
                <a:lnTo>
                  <a:pt x="5" y="9"/>
                </a:lnTo>
                <a:lnTo>
                  <a:pt x="7"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62" name="Freeform 565">
            <a:extLst>
              <a:ext uri="{C183D7F6-B498-43B3-948B-1728B52AA6E4}">
                <adec:decorative xmlns:adec="http://schemas.microsoft.com/office/drawing/2017/decorative" val="1"/>
              </a:ext>
            </a:extLst>
          </p:cNvPr>
          <p:cNvSpPr>
            <a:spLocks/>
          </p:cNvSpPr>
          <p:nvPr/>
        </p:nvSpPr>
        <p:spPr bwMode="gray">
          <a:xfrm>
            <a:off x="10056130" y="4942618"/>
            <a:ext cx="11193" cy="9327"/>
          </a:xfrm>
          <a:custGeom>
            <a:avLst/>
            <a:gdLst>
              <a:gd name="T0" fmla="*/ 2147483647 w 5"/>
              <a:gd name="T1" fmla="*/ 2147483647 h 4"/>
              <a:gd name="T2" fmla="*/ 2147483647 w 5"/>
              <a:gd name="T3" fmla="*/ 2147483647 h 4"/>
              <a:gd name="T4" fmla="*/ 2147483647 w 5"/>
              <a:gd name="T5" fmla="*/ 2147483647 h 4"/>
              <a:gd name="T6" fmla="*/ 0 w 5"/>
              <a:gd name="T7" fmla="*/ 2147483647 h 4"/>
              <a:gd name="T8" fmla="*/ 2147483647 w 5"/>
              <a:gd name="T9" fmla="*/ 0 h 4"/>
              <a:gd name="T10" fmla="*/ 2147483647 w 5"/>
              <a:gd name="T11" fmla="*/ 0 h 4"/>
              <a:gd name="T12" fmla="*/ 2147483647 w 5"/>
              <a:gd name="T13" fmla="*/ 2147483647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5" y="2"/>
                </a:moveTo>
                <a:lnTo>
                  <a:pt x="3" y="3"/>
                </a:lnTo>
                <a:lnTo>
                  <a:pt x="3" y="4"/>
                </a:lnTo>
                <a:lnTo>
                  <a:pt x="0" y="4"/>
                </a:lnTo>
                <a:lnTo>
                  <a:pt x="2" y="0"/>
                </a:lnTo>
                <a:lnTo>
                  <a:pt x="4" y="0"/>
                </a:lnTo>
                <a:lnTo>
                  <a:pt x="5"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63" name="Freeform 566">
            <a:extLst>
              <a:ext uri="{C183D7F6-B498-43B3-948B-1728B52AA6E4}">
                <adec:decorative xmlns:adec="http://schemas.microsoft.com/office/drawing/2017/decorative" val="1"/>
              </a:ext>
            </a:extLst>
          </p:cNvPr>
          <p:cNvSpPr>
            <a:spLocks/>
          </p:cNvSpPr>
          <p:nvPr/>
        </p:nvSpPr>
        <p:spPr bwMode="gray">
          <a:xfrm>
            <a:off x="10287472" y="4959407"/>
            <a:ext cx="14925" cy="13059"/>
          </a:xfrm>
          <a:custGeom>
            <a:avLst/>
            <a:gdLst>
              <a:gd name="T0" fmla="*/ 2147483647 w 7"/>
              <a:gd name="T1" fmla="*/ 2147483647 h 5"/>
              <a:gd name="T2" fmla="*/ 0 w 7"/>
              <a:gd name="T3" fmla="*/ 2147483647 h 5"/>
              <a:gd name="T4" fmla="*/ 2147483647 w 7"/>
              <a:gd name="T5" fmla="*/ 0 h 5"/>
              <a:gd name="T6" fmla="*/ 2147483647 w 7"/>
              <a:gd name="T7" fmla="*/ 2147483647 h 5"/>
              <a:gd name="T8" fmla="*/ 2147483647 w 7"/>
              <a:gd name="T9" fmla="*/ 2147483647 h 5"/>
              <a:gd name="T10" fmla="*/ 2147483647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2" y="5"/>
                </a:moveTo>
                <a:lnTo>
                  <a:pt x="0" y="1"/>
                </a:lnTo>
                <a:lnTo>
                  <a:pt x="2" y="0"/>
                </a:lnTo>
                <a:lnTo>
                  <a:pt x="6" y="1"/>
                </a:lnTo>
                <a:lnTo>
                  <a:pt x="7" y="3"/>
                </a:lnTo>
                <a:lnTo>
                  <a:pt x="2"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64" name="Freeform 567">
            <a:extLst>
              <a:ext uri="{C183D7F6-B498-43B3-948B-1728B52AA6E4}">
                <adec:decorative xmlns:adec="http://schemas.microsoft.com/office/drawing/2017/decorative" val="1"/>
              </a:ext>
            </a:extLst>
          </p:cNvPr>
          <p:cNvSpPr>
            <a:spLocks/>
          </p:cNvSpPr>
          <p:nvPr/>
        </p:nvSpPr>
        <p:spPr bwMode="gray">
          <a:xfrm>
            <a:off x="10257622" y="5000447"/>
            <a:ext cx="13060" cy="20520"/>
          </a:xfrm>
          <a:custGeom>
            <a:avLst/>
            <a:gdLst>
              <a:gd name="T0" fmla="*/ 0 w 5"/>
              <a:gd name="T1" fmla="*/ 2147483647 h 9"/>
              <a:gd name="T2" fmla="*/ 0 w 5"/>
              <a:gd name="T3" fmla="*/ 2147483647 h 9"/>
              <a:gd name="T4" fmla="*/ 2147483647 w 5"/>
              <a:gd name="T5" fmla="*/ 0 h 9"/>
              <a:gd name="T6" fmla="*/ 2147483647 w 5"/>
              <a:gd name="T7" fmla="*/ 2147483647 h 9"/>
              <a:gd name="T8" fmla="*/ 2147483647 w 5"/>
              <a:gd name="T9" fmla="*/ 2147483647 h 9"/>
              <a:gd name="T10" fmla="*/ 0 w 5"/>
              <a:gd name="T11" fmla="*/ 214748364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9"/>
                </a:moveTo>
                <a:lnTo>
                  <a:pt x="0" y="6"/>
                </a:lnTo>
                <a:lnTo>
                  <a:pt x="4" y="0"/>
                </a:lnTo>
                <a:lnTo>
                  <a:pt x="5" y="3"/>
                </a:lnTo>
                <a:lnTo>
                  <a:pt x="4" y="7"/>
                </a:lnTo>
                <a:lnTo>
                  <a:pt x="0" y="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65" name="Freeform 568">
            <a:extLst>
              <a:ext uri="{C183D7F6-B498-43B3-948B-1728B52AA6E4}">
                <adec:decorative xmlns:adec="http://schemas.microsoft.com/office/drawing/2017/decorative" val="1"/>
              </a:ext>
            </a:extLst>
          </p:cNvPr>
          <p:cNvSpPr>
            <a:spLocks/>
          </p:cNvSpPr>
          <p:nvPr/>
        </p:nvSpPr>
        <p:spPr bwMode="gray">
          <a:xfrm>
            <a:off x="10224040" y="5015370"/>
            <a:ext cx="9328" cy="9327"/>
          </a:xfrm>
          <a:custGeom>
            <a:avLst/>
            <a:gdLst>
              <a:gd name="T0" fmla="*/ 0 w 4"/>
              <a:gd name="T1" fmla="*/ 2147483647 h 4"/>
              <a:gd name="T2" fmla="*/ 0 w 4"/>
              <a:gd name="T3" fmla="*/ 0 h 4"/>
              <a:gd name="T4" fmla="*/ 2147483647 w 4"/>
              <a:gd name="T5" fmla="*/ 0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2"/>
                </a:moveTo>
                <a:lnTo>
                  <a:pt x="0" y="0"/>
                </a:lnTo>
                <a:lnTo>
                  <a:pt x="4" y="0"/>
                </a:lnTo>
                <a:lnTo>
                  <a:pt x="4" y="4"/>
                </a:lnTo>
                <a:lnTo>
                  <a:pt x="2"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66" name="Freeform 569">
            <a:extLst>
              <a:ext uri="{C183D7F6-B498-43B3-948B-1728B52AA6E4}">
                <adec:decorative xmlns:adec="http://schemas.microsoft.com/office/drawing/2017/decorative" val="1"/>
              </a:ext>
            </a:extLst>
          </p:cNvPr>
          <p:cNvSpPr>
            <a:spLocks/>
          </p:cNvSpPr>
          <p:nvPr/>
        </p:nvSpPr>
        <p:spPr bwMode="gray">
          <a:xfrm>
            <a:off x="10324786" y="4976196"/>
            <a:ext cx="7463" cy="13059"/>
          </a:xfrm>
          <a:custGeom>
            <a:avLst/>
            <a:gdLst>
              <a:gd name="T0" fmla="*/ 0 w 3"/>
              <a:gd name="T1" fmla="*/ 2147483647 h 5"/>
              <a:gd name="T2" fmla="*/ 0 w 3"/>
              <a:gd name="T3" fmla="*/ 2147483647 h 5"/>
              <a:gd name="T4" fmla="*/ 2147483647 w 3"/>
              <a:gd name="T5" fmla="*/ 0 h 5"/>
              <a:gd name="T6" fmla="*/ 2147483647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5"/>
                </a:moveTo>
                <a:lnTo>
                  <a:pt x="0" y="1"/>
                </a:lnTo>
                <a:lnTo>
                  <a:pt x="2" y="0"/>
                </a:lnTo>
                <a:lnTo>
                  <a:pt x="3" y="3"/>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67" name="Freeform 570">
            <a:extLst>
              <a:ext uri="{C183D7F6-B498-43B3-948B-1728B52AA6E4}">
                <adec:decorative xmlns:adec="http://schemas.microsoft.com/office/drawing/2017/decorative" val="1"/>
              </a:ext>
            </a:extLst>
          </p:cNvPr>
          <p:cNvSpPr>
            <a:spLocks/>
          </p:cNvSpPr>
          <p:nvPr/>
        </p:nvSpPr>
        <p:spPr bwMode="gray">
          <a:xfrm>
            <a:off x="10332248" y="4959407"/>
            <a:ext cx="9328" cy="13059"/>
          </a:xfrm>
          <a:custGeom>
            <a:avLst/>
            <a:gdLst>
              <a:gd name="T0" fmla="*/ 0 w 4"/>
              <a:gd name="T1" fmla="*/ 2147483647 h 6"/>
              <a:gd name="T2" fmla="*/ 2147483647 w 4"/>
              <a:gd name="T3" fmla="*/ 0 h 6"/>
              <a:gd name="T4" fmla="*/ 2147483647 w 4"/>
              <a:gd name="T5" fmla="*/ 0 h 6"/>
              <a:gd name="T6" fmla="*/ 2147483647 w 4"/>
              <a:gd name="T7" fmla="*/ 2147483647 h 6"/>
              <a:gd name="T8" fmla="*/ 0 w 4"/>
              <a:gd name="T9" fmla="*/ 2147483647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0" y="3"/>
                </a:moveTo>
                <a:lnTo>
                  <a:pt x="1" y="0"/>
                </a:lnTo>
                <a:lnTo>
                  <a:pt x="4" y="0"/>
                </a:lnTo>
                <a:lnTo>
                  <a:pt x="4" y="6"/>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68" name="Freeform 571">
            <a:extLst>
              <a:ext uri="{C183D7F6-B498-43B3-948B-1728B52AA6E4}">
                <adec:decorative xmlns:adec="http://schemas.microsoft.com/office/drawing/2017/decorative" val="1"/>
              </a:ext>
            </a:extLst>
          </p:cNvPr>
          <p:cNvSpPr>
            <a:spLocks/>
          </p:cNvSpPr>
          <p:nvPr/>
        </p:nvSpPr>
        <p:spPr bwMode="gray">
          <a:xfrm>
            <a:off x="10406875" y="5000447"/>
            <a:ext cx="26119" cy="29847"/>
          </a:xfrm>
          <a:custGeom>
            <a:avLst/>
            <a:gdLst>
              <a:gd name="T0" fmla="*/ 2147483647 w 11"/>
              <a:gd name="T1" fmla="*/ 0 h 12"/>
              <a:gd name="T2" fmla="*/ 2147483647 w 11"/>
              <a:gd name="T3" fmla="*/ 2147483647 h 12"/>
              <a:gd name="T4" fmla="*/ 2147483647 w 11"/>
              <a:gd name="T5" fmla="*/ 2147483647 h 12"/>
              <a:gd name="T6" fmla="*/ 0 w 11"/>
              <a:gd name="T7" fmla="*/ 2147483647 h 12"/>
              <a:gd name="T8" fmla="*/ 0 w 11"/>
              <a:gd name="T9" fmla="*/ 2147483647 h 12"/>
              <a:gd name="T10" fmla="*/ 2147483647 w 11"/>
              <a:gd name="T11" fmla="*/ 2147483647 h 12"/>
              <a:gd name="T12" fmla="*/ 2147483647 w 11"/>
              <a:gd name="T13" fmla="*/ 0 h 12"/>
              <a:gd name="T14" fmla="*/ 0 60000 65536"/>
              <a:gd name="T15" fmla="*/ 0 60000 65536"/>
              <a:gd name="T16" fmla="*/ 0 60000 65536"/>
              <a:gd name="T17" fmla="*/ 0 60000 65536"/>
              <a:gd name="T18" fmla="*/ 0 60000 65536"/>
              <a:gd name="T19" fmla="*/ 0 60000 65536"/>
              <a:gd name="T20" fmla="*/ 0 60000 65536"/>
              <a:gd name="T21" fmla="*/ 0 w 11"/>
              <a:gd name="T22" fmla="*/ 0 h 12"/>
              <a:gd name="T23" fmla="*/ 11 w 1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2">
                <a:moveTo>
                  <a:pt x="9" y="0"/>
                </a:moveTo>
                <a:lnTo>
                  <a:pt x="10" y="4"/>
                </a:lnTo>
                <a:lnTo>
                  <a:pt x="11" y="11"/>
                </a:lnTo>
                <a:lnTo>
                  <a:pt x="0" y="12"/>
                </a:lnTo>
                <a:lnTo>
                  <a:pt x="0" y="9"/>
                </a:lnTo>
                <a:lnTo>
                  <a:pt x="4" y="1"/>
                </a:lnTo>
                <a:lnTo>
                  <a:pt x="9"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69" name="Freeform 572">
            <a:extLst>
              <a:ext uri="{C183D7F6-B498-43B3-948B-1728B52AA6E4}">
                <adec:decorative xmlns:adec="http://schemas.microsoft.com/office/drawing/2017/decorative" val="1"/>
              </a:ext>
            </a:extLst>
          </p:cNvPr>
          <p:cNvSpPr>
            <a:spLocks/>
          </p:cNvSpPr>
          <p:nvPr/>
        </p:nvSpPr>
        <p:spPr bwMode="gray">
          <a:xfrm>
            <a:off x="10175532" y="4853078"/>
            <a:ext cx="14925" cy="9327"/>
          </a:xfrm>
          <a:custGeom>
            <a:avLst/>
            <a:gdLst>
              <a:gd name="T0" fmla="*/ 2147483647 w 6"/>
              <a:gd name="T1" fmla="*/ 2147483647 h 3"/>
              <a:gd name="T2" fmla="*/ 2147483647 w 6"/>
              <a:gd name="T3" fmla="*/ 2147483647 h 3"/>
              <a:gd name="T4" fmla="*/ 2147483647 w 6"/>
              <a:gd name="T5" fmla="*/ 2147483647 h 3"/>
              <a:gd name="T6" fmla="*/ 2147483647 w 6"/>
              <a:gd name="T7" fmla="*/ 0 h 3"/>
              <a:gd name="T8" fmla="*/ 0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2" y="3"/>
                </a:moveTo>
                <a:lnTo>
                  <a:pt x="5" y="3"/>
                </a:lnTo>
                <a:lnTo>
                  <a:pt x="6" y="1"/>
                </a:lnTo>
                <a:lnTo>
                  <a:pt x="2" y="0"/>
                </a:lnTo>
                <a:lnTo>
                  <a:pt x="0" y="2"/>
                </a:lnTo>
                <a:lnTo>
                  <a:pt x="2"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70" name="Freeform 573">
            <a:extLst>
              <a:ext uri="{C183D7F6-B498-43B3-948B-1728B52AA6E4}">
                <adec:decorative xmlns:adec="http://schemas.microsoft.com/office/drawing/2017/decorative" val="1"/>
              </a:ext>
            </a:extLst>
          </p:cNvPr>
          <p:cNvSpPr>
            <a:spLocks/>
          </p:cNvSpPr>
          <p:nvPr/>
        </p:nvSpPr>
        <p:spPr bwMode="gray">
          <a:xfrm>
            <a:off x="10231503" y="4856808"/>
            <a:ext cx="13060" cy="13059"/>
          </a:xfrm>
          <a:custGeom>
            <a:avLst/>
            <a:gdLst>
              <a:gd name="T0" fmla="*/ 0 w 6"/>
              <a:gd name="T1" fmla="*/ 2147483647 h 5"/>
              <a:gd name="T2" fmla="*/ 0 w 6"/>
              <a:gd name="T3" fmla="*/ 2147483647 h 5"/>
              <a:gd name="T4" fmla="*/ 2147483647 w 6"/>
              <a:gd name="T5" fmla="*/ 0 h 5"/>
              <a:gd name="T6" fmla="*/ 2147483647 w 6"/>
              <a:gd name="T7" fmla="*/ 0 h 5"/>
              <a:gd name="T8" fmla="*/ 2147483647 w 6"/>
              <a:gd name="T9" fmla="*/ 2147483647 h 5"/>
              <a:gd name="T10" fmla="*/ 2147483647 w 6"/>
              <a:gd name="T11" fmla="*/ 2147483647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5"/>
                </a:moveTo>
                <a:lnTo>
                  <a:pt x="0" y="3"/>
                </a:lnTo>
                <a:lnTo>
                  <a:pt x="1" y="0"/>
                </a:lnTo>
                <a:lnTo>
                  <a:pt x="6" y="0"/>
                </a:lnTo>
                <a:lnTo>
                  <a:pt x="6" y="3"/>
                </a:lnTo>
                <a:lnTo>
                  <a:pt x="4" y="5"/>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71" name="Freeform 574">
            <a:extLst>
              <a:ext uri="{C183D7F6-B498-43B3-948B-1728B52AA6E4}">
                <adec:decorative xmlns:adec="http://schemas.microsoft.com/office/drawing/2017/decorative" val="1"/>
              </a:ext>
            </a:extLst>
          </p:cNvPr>
          <p:cNvSpPr>
            <a:spLocks/>
          </p:cNvSpPr>
          <p:nvPr/>
        </p:nvSpPr>
        <p:spPr bwMode="gray">
          <a:xfrm>
            <a:off x="10350904" y="4834423"/>
            <a:ext cx="29851" cy="18655"/>
          </a:xfrm>
          <a:custGeom>
            <a:avLst/>
            <a:gdLst>
              <a:gd name="T0" fmla="*/ 0 w 12"/>
              <a:gd name="T1" fmla="*/ 0 h 8"/>
              <a:gd name="T2" fmla="*/ 2147483647 w 12"/>
              <a:gd name="T3" fmla="*/ 2147483647 h 8"/>
              <a:gd name="T4" fmla="*/ 2147483647 w 12"/>
              <a:gd name="T5" fmla="*/ 2147483647 h 8"/>
              <a:gd name="T6" fmla="*/ 2147483647 w 12"/>
              <a:gd name="T7" fmla="*/ 2147483647 h 8"/>
              <a:gd name="T8" fmla="*/ 0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0" y="0"/>
                </a:moveTo>
                <a:lnTo>
                  <a:pt x="8" y="8"/>
                </a:lnTo>
                <a:lnTo>
                  <a:pt x="12" y="6"/>
                </a:lnTo>
                <a:lnTo>
                  <a:pt x="6"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72" name="Freeform 575">
            <a:extLst>
              <a:ext uri="{C183D7F6-B498-43B3-948B-1728B52AA6E4}">
                <adec:decorative xmlns:adec="http://schemas.microsoft.com/office/drawing/2017/decorative" val="1"/>
              </a:ext>
            </a:extLst>
          </p:cNvPr>
          <p:cNvSpPr>
            <a:spLocks/>
          </p:cNvSpPr>
          <p:nvPr/>
        </p:nvSpPr>
        <p:spPr bwMode="gray">
          <a:xfrm>
            <a:off x="11595303" y="4215100"/>
            <a:ext cx="9328" cy="746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1" y="0"/>
                </a:lnTo>
                <a:lnTo>
                  <a:pt x="4" y="1"/>
                </a:lnTo>
                <a:lnTo>
                  <a:pt x="2"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73" name="Freeform 576">
            <a:extLst>
              <a:ext uri="{C183D7F6-B498-43B3-948B-1728B52AA6E4}">
                <adec:decorative xmlns:adec="http://schemas.microsoft.com/office/drawing/2017/decorative" val="1"/>
              </a:ext>
            </a:extLst>
          </p:cNvPr>
          <p:cNvSpPr>
            <a:spLocks/>
          </p:cNvSpPr>
          <p:nvPr/>
        </p:nvSpPr>
        <p:spPr bwMode="gray">
          <a:xfrm>
            <a:off x="9880758" y="4705708"/>
            <a:ext cx="24253" cy="20520"/>
          </a:xfrm>
          <a:custGeom>
            <a:avLst/>
            <a:gdLst>
              <a:gd name="T0" fmla="*/ 2147483647 w 10"/>
              <a:gd name="T1" fmla="*/ 2147483647 h 8"/>
              <a:gd name="T2" fmla="*/ 2147483647 w 10"/>
              <a:gd name="T3" fmla="*/ 0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2147483647 h 8"/>
              <a:gd name="T14" fmla="*/ 2147483647 w 10"/>
              <a:gd name="T15" fmla="*/ 2147483647 h 8"/>
              <a:gd name="T16" fmla="*/ 2147483647 w 10"/>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10" y="1"/>
                </a:moveTo>
                <a:lnTo>
                  <a:pt x="4" y="0"/>
                </a:lnTo>
                <a:lnTo>
                  <a:pt x="1" y="2"/>
                </a:lnTo>
                <a:lnTo>
                  <a:pt x="0" y="8"/>
                </a:lnTo>
                <a:lnTo>
                  <a:pt x="3" y="8"/>
                </a:lnTo>
                <a:lnTo>
                  <a:pt x="4" y="5"/>
                </a:lnTo>
                <a:lnTo>
                  <a:pt x="8" y="8"/>
                </a:lnTo>
                <a:lnTo>
                  <a:pt x="9" y="5"/>
                </a:lnTo>
                <a:lnTo>
                  <a:pt x="1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74" name="Freeform 577">
            <a:extLst>
              <a:ext uri="{C183D7F6-B498-43B3-948B-1728B52AA6E4}">
                <adec:decorative xmlns:adec="http://schemas.microsoft.com/office/drawing/2017/decorative" val="1"/>
              </a:ext>
            </a:extLst>
          </p:cNvPr>
          <p:cNvSpPr>
            <a:spLocks/>
          </p:cNvSpPr>
          <p:nvPr/>
        </p:nvSpPr>
        <p:spPr bwMode="gray">
          <a:xfrm>
            <a:off x="10261353" y="4834423"/>
            <a:ext cx="227611" cy="216389"/>
          </a:xfrm>
          <a:custGeom>
            <a:avLst/>
            <a:gdLst>
              <a:gd name="T0" fmla="*/ 2147483647 w 94"/>
              <a:gd name="T1" fmla="*/ 2147483647 h 89"/>
              <a:gd name="T2" fmla="*/ 2147483647 w 94"/>
              <a:gd name="T3" fmla="*/ 2147483647 h 89"/>
              <a:gd name="T4" fmla="*/ 2147483647 w 94"/>
              <a:gd name="T5" fmla="*/ 2147483647 h 89"/>
              <a:gd name="T6" fmla="*/ 2147483647 w 94"/>
              <a:gd name="T7" fmla="*/ 2147483647 h 89"/>
              <a:gd name="T8" fmla="*/ 2147483647 w 94"/>
              <a:gd name="T9" fmla="*/ 2147483647 h 89"/>
              <a:gd name="T10" fmla="*/ 2147483647 w 94"/>
              <a:gd name="T11" fmla="*/ 2147483647 h 89"/>
              <a:gd name="T12" fmla="*/ 2147483647 w 94"/>
              <a:gd name="T13" fmla="*/ 2147483647 h 89"/>
              <a:gd name="T14" fmla="*/ 2147483647 w 94"/>
              <a:gd name="T15" fmla="*/ 2147483647 h 89"/>
              <a:gd name="T16" fmla="*/ 2147483647 w 94"/>
              <a:gd name="T17" fmla="*/ 2147483647 h 89"/>
              <a:gd name="T18" fmla="*/ 2147483647 w 94"/>
              <a:gd name="T19" fmla="*/ 2147483647 h 89"/>
              <a:gd name="T20" fmla="*/ 2147483647 w 94"/>
              <a:gd name="T21" fmla="*/ 2147483647 h 89"/>
              <a:gd name="T22" fmla="*/ 2147483647 w 94"/>
              <a:gd name="T23" fmla="*/ 2147483647 h 89"/>
              <a:gd name="T24" fmla="*/ 2147483647 w 94"/>
              <a:gd name="T25" fmla="*/ 2147483647 h 89"/>
              <a:gd name="T26" fmla="*/ 2147483647 w 94"/>
              <a:gd name="T27" fmla="*/ 2147483647 h 89"/>
              <a:gd name="T28" fmla="*/ 2147483647 w 94"/>
              <a:gd name="T29" fmla="*/ 2147483647 h 89"/>
              <a:gd name="T30" fmla="*/ 2147483647 w 94"/>
              <a:gd name="T31" fmla="*/ 2147483647 h 89"/>
              <a:gd name="T32" fmla="*/ 2147483647 w 94"/>
              <a:gd name="T33" fmla="*/ 2147483647 h 89"/>
              <a:gd name="T34" fmla="*/ 2147483647 w 94"/>
              <a:gd name="T35" fmla="*/ 2147483647 h 89"/>
              <a:gd name="T36" fmla="*/ 2147483647 w 94"/>
              <a:gd name="T37" fmla="*/ 2147483647 h 89"/>
              <a:gd name="T38" fmla="*/ 2147483647 w 94"/>
              <a:gd name="T39" fmla="*/ 0 h 89"/>
              <a:gd name="T40" fmla="*/ 2147483647 w 94"/>
              <a:gd name="T41" fmla="*/ 0 h 89"/>
              <a:gd name="T42" fmla="*/ 2147483647 w 94"/>
              <a:gd name="T43" fmla="*/ 2147483647 h 89"/>
              <a:gd name="T44" fmla="*/ 2147483647 w 94"/>
              <a:gd name="T45" fmla="*/ 2147483647 h 89"/>
              <a:gd name="T46" fmla="*/ 0 w 94"/>
              <a:gd name="T47" fmla="*/ 2147483647 h 89"/>
              <a:gd name="T48" fmla="*/ 2147483647 w 94"/>
              <a:gd name="T49" fmla="*/ 2147483647 h 89"/>
              <a:gd name="T50" fmla="*/ 2147483647 w 94"/>
              <a:gd name="T51" fmla="*/ 2147483647 h 89"/>
              <a:gd name="T52" fmla="*/ 2147483647 w 94"/>
              <a:gd name="T53" fmla="*/ 2147483647 h 89"/>
              <a:gd name="T54" fmla="*/ 2147483647 w 94"/>
              <a:gd name="T55" fmla="*/ 2147483647 h 89"/>
              <a:gd name="T56" fmla="*/ 2147483647 w 94"/>
              <a:gd name="T57" fmla="*/ 2147483647 h 89"/>
              <a:gd name="T58" fmla="*/ 2147483647 w 94"/>
              <a:gd name="T59" fmla="*/ 2147483647 h 89"/>
              <a:gd name="T60" fmla="*/ 2147483647 w 94"/>
              <a:gd name="T61" fmla="*/ 2147483647 h 89"/>
              <a:gd name="T62" fmla="*/ 2147483647 w 94"/>
              <a:gd name="T63" fmla="*/ 2147483647 h 89"/>
              <a:gd name="T64" fmla="*/ 2147483647 w 94"/>
              <a:gd name="T65" fmla="*/ 2147483647 h 89"/>
              <a:gd name="T66" fmla="*/ 2147483647 w 94"/>
              <a:gd name="T67" fmla="*/ 2147483647 h 89"/>
              <a:gd name="T68" fmla="*/ 2147483647 w 94"/>
              <a:gd name="T69" fmla="*/ 2147483647 h 89"/>
              <a:gd name="T70" fmla="*/ 2147483647 w 94"/>
              <a:gd name="T71" fmla="*/ 2147483647 h 89"/>
              <a:gd name="T72" fmla="*/ 2147483647 w 94"/>
              <a:gd name="T73" fmla="*/ 2147483647 h 89"/>
              <a:gd name="T74" fmla="*/ 2147483647 w 94"/>
              <a:gd name="T75" fmla="*/ 2147483647 h 89"/>
              <a:gd name="T76" fmla="*/ 2147483647 w 94"/>
              <a:gd name="T77" fmla="*/ 2147483647 h 89"/>
              <a:gd name="T78" fmla="*/ 2147483647 w 94"/>
              <a:gd name="T79" fmla="*/ 2147483647 h 89"/>
              <a:gd name="T80" fmla="*/ 2147483647 w 94"/>
              <a:gd name="T81" fmla="*/ 2147483647 h 89"/>
              <a:gd name="T82" fmla="*/ 2147483647 w 94"/>
              <a:gd name="T83" fmla="*/ 2147483647 h 89"/>
              <a:gd name="T84" fmla="*/ 2147483647 w 94"/>
              <a:gd name="T85" fmla="*/ 2147483647 h 89"/>
              <a:gd name="T86" fmla="*/ 2147483647 w 94"/>
              <a:gd name="T87" fmla="*/ 2147483647 h 89"/>
              <a:gd name="T88" fmla="*/ 2147483647 w 94"/>
              <a:gd name="T89" fmla="*/ 2147483647 h 89"/>
              <a:gd name="T90" fmla="*/ 2147483647 w 94"/>
              <a:gd name="T91" fmla="*/ 2147483647 h 89"/>
              <a:gd name="T92" fmla="*/ 2147483647 w 94"/>
              <a:gd name="T93" fmla="*/ 2147483647 h 89"/>
              <a:gd name="T94" fmla="*/ 2147483647 w 94"/>
              <a:gd name="T95" fmla="*/ 2147483647 h 89"/>
              <a:gd name="T96" fmla="*/ 2147483647 w 94"/>
              <a:gd name="T97" fmla="*/ 2147483647 h 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
              <a:gd name="T148" fmla="*/ 0 h 89"/>
              <a:gd name="T149" fmla="*/ 94 w 94"/>
              <a:gd name="T150" fmla="*/ 89 h 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 h="89">
                <a:moveTo>
                  <a:pt x="94" y="89"/>
                </a:moveTo>
                <a:lnTo>
                  <a:pt x="92" y="68"/>
                </a:lnTo>
                <a:lnTo>
                  <a:pt x="90" y="64"/>
                </a:lnTo>
                <a:lnTo>
                  <a:pt x="88" y="60"/>
                </a:lnTo>
                <a:lnTo>
                  <a:pt x="92" y="56"/>
                </a:lnTo>
                <a:lnTo>
                  <a:pt x="91" y="21"/>
                </a:lnTo>
                <a:lnTo>
                  <a:pt x="90" y="20"/>
                </a:lnTo>
                <a:lnTo>
                  <a:pt x="82" y="20"/>
                </a:lnTo>
                <a:lnTo>
                  <a:pt x="73" y="13"/>
                </a:lnTo>
                <a:lnTo>
                  <a:pt x="57" y="10"/>
                </a:lnTo>
                <a:lnTo>
                  <a:pt x="52" y="13"/>
                </a:lnTo>
                <a:lnTo>
                  <a:pt x="51" y="16"/>
                </a:lnTo>
                <a:lnTo>
                  <a:pt x="38" y="30"/>
                </a:lnTo>
                <a:lnTo>
                  <a:pt x="34" y="26"/>
                </a:lnTo>
                <a:lnTo>
                  <a:pt x="32" y="20"/>
                </a:lnTo>
                <a:lnTo>
                  <a:pt x="28" y="17"/>
                </a:lnTo>
                <a:lnTo>
                  <a:pt x="28" y="9"/>
                </a:lnTo>
                <a:lnTo>
                  <a:pt x="26" y="4"/>
                </a:lnTo>
                <a:lnTo>
                  <a:pt x="18" y="4"/>
                </a:lnTo>
                <a:lnTo>
                  <a:pt x="13" y="0"/>
                </a:lnTo>
                <a:lnTo>
                  <a:pt x="10" y="0"/>
                </a:lnTo>
                <a:lnTo>
                  <a:pt x="6" y="3"/>
                </a:lnTo>
                <a:lnTo>
                  <a:pt x="3" y="3"/>
                </a:lnTo>
                <a:lnTo>
                  <a:pt x="0" y="9"/>
                </a:lnTo>
                <a:lnTo>
                  <a:pt x="6" y="11"/>
                </a:lnTo>
                <a:lnTo>
                  <a:pt x="10" y="17"/>
                </a:lnTo>
                <a:lnTo>
                  <a:pt x="13" y="18"/>
                </a:lnTo>
                <a:lnTo>
                  <a:pt x="21" y="18"/>
                </a:lnTo>
                <a:lnTo>
                  <a:pt x="24" y="20"/>
                </a:lnTo>
                <a:lnTo>
                  <a:pt x="21" y="24"/>
                </a:lnTo>
                <a:lnTo>
                  <a:pt x="8" y="22"/>
                </a:lnTo>
                <a:lnTo>
                  <a:pt x="8" y="24"/>
                </a:lnTo>
                <a:lnTo>
                  <a:pt x="12" y="28"/>
                </a:lnTo>
                <a:lnTo>
                  <a:pt x="14" y="37"/>
                </a:lnTo>
                <a:lnTo>
                  <a:pt x="20" y="39"/>
                </a:lnTo>
                <a:lnTo>
                  <a:pt x="21" y="36"/>
                </a:lnTo>
                <a:lnTo>
                  <a:pt x="25" y="35"/>
                </a:lnTo>
                <a:lnTo>
                  <a:pt x="33" y="39"/>
                </a:lnTo>
                <a:lnTo>
                  <a:pt x="42" y="43"/>
                </a:lnTo>
                <a:lnTo>
                  <a:pt x="49" y="44"/>
                </a:lnTo>
                <a:lnTo>
                  <a:pt x="56" y="47"/>
                </a:lnTo>
                <a:lnTo>
                  <a:pt x="65" y="55"/>
                </a:lnTo>
                <a:lnTo>
                  <a:pt x="67" y="63"/>
                </a:lnTo>
                <a:lnTo>
                  <a:pt x="70" y="67"/>
                </a:lnTo>
                <a:lnTo>
                  <a:pt x="72" y="71"/>
                </a:lnTo>
                <a:lnTo>
                  <a:pt x="73" y="79"/>
                </a:lnTo>
                <a:lnTo>
                  <a:pt x="81" y="79"/>
                </a:lnTo>
                <a:lnTo>
                  <a:pt x="86" y="84"/>
                </a:lnTo>
                <a:lnTo>
                  <a:pt x="94" y="8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75" name="Freeform 578">
            <a:extLst>
              <a:ext uri="{C183D7F6-B498-43B3-948B-1728B52AA6E4}">
                <adec:decorative xmlns:adec="http://schemas.microsoft.com/office/drawing/2017/decorative" val="1"/>
              </a:ext>
            </a:extLst>
          </p:cNvPr>
          <p:cNvSpPr>
            <a:spLocks/>
          </p:cNvSpPr>
          <p:nvPr/>
        </p:nvSpPr>
        <p:spPr bwMode="gray">
          <a:xfrm>
            <a:off x="8584121" y="2116491"/>
            <a:ext cx="2999987" cy="1557635"/>
          </a:xfrm>
          <a:custGeom>
            <a:avLst/>
            <a:gdLst>
              <a:gd name="T0" fmla="*/ 2147483647 w 1233"/>
              <a:gd name="T1" fmla="*/ 2147483647 h 640"/>
              <a:gd name="T2" fmla="*/ 2147483647 w 1233"/>
              <a:gd name="T3" fmla="*/ 2147483647 h 640"/>
              <a:gd name="T4" fmla="*/ 2147483647 w 1233"/>
              <a:gd name="T5" fmla="*/ 2147483647 h 640"/>
              <a:gd name="T6" fmla="*/ 2147483647 w 1233"/>
              <a:gd name="T7" fmla="*/ 2147483647 h 640"/>
              <a:gd name="T8" fmla="*/ 2147483647 w 1233"/>
              <a:gd name="T9" fmla="*/ 2147483647 h 640"/>
              <a:gd name="T10" fmla="*/ 2147483647 w 1233"/>
              <a:gd name="T11" fmla="*/ 2147483647 h 640"/>
              <a:gd name="T12" fmla="*/ 2147483647 w 1233"/>
              <a:gd name="T13" fmla="*/ 2147483647 h 640"/>
              <a:gd name="T14" fmla="*/ 2147483647 w 1233"/>
              <a:gd name="T15" fmla="*/ 2147483647 h 640"/>
              <a:gd name="T16" fmla="*/ 2147483647 w 1233"/>
              <a:gd name="T17" fmla="*/ 2147483647 h 640"/>
              <a:gd name="T18" fmla="*/ 2147483647 w 1233"/>
              <a:gd name="T19" fmla="*/ 2147483647 h 640"/>
              <a:gd name="T20" fmla="*/ 2147483647 w 1233"/>
              <a:gd name="T21" fmla="*/ 2147483647 h 640"/>
              <a:gd name="T22" fmla="*/ 2147483647 w 1233"/>
              <a:gd name="T23" fmla="*/ 2147483647 h 640"/>
              <a:gd name="T24" fmla="*/ 2147483647 w 1233"/>
              <a:gd name="T25" fmla="*/ 2147483647 h 640"/>
              <a:gd name="T26" fmla="*/ 2147483647 w 1233"/>
              <a:gd name="T27" fmla="*/ 2147483647 h 640"/>
              <a:gd name="T28" fmla="*/ 2147483647 w 1233"/>
              <a:gd name="T29" fmla="*/ 2147483647 h 640"/>
              <a:gd name="T30" fmla="*/ 2147483647 w 1233"/>
              <a:gd name="T31" fmla="*/ 2147483647 h 640"/>
              <a:gd name="T32" fmla="*/ 2147483647 w 1233"/>
              <a:gd name="T33" fmla="*/ 2147483647 h 640"/>
              <a:gd name="T34" fmla="*/ 2147483647 w 1233"/>
              <a:gd name="T35" fmla="*/ 2147483647 h 640"/>
              <a:gd name="T36" fmla="*/ 2147483647 w 1233"/>
              <a:gd name="T37" fmla="*/ 2147483647 h 640"/>
              <a:gd name="T38" fmla="*/ 2147483647 w 1233"/>
              <a:gd name="T39" fmla="*/ 2147483647 h 640"/>
              <a:gd name="T40" fmla="*/ 2147483647 w 1233"/>
              <a:gd name="T41" fmla="*/ 2147483647 h 640"/>
              <a:gd name="T42" fmla="*/ 2147483647 w 1233"/>
              <a:gd name="T43" fmla="*/ 2147483647 h 640"/>
              <a:gd name="T44" fmla="*/ 2147483647 w 1233"/>
              <a:gd name="T45" fmla="*/ 2147483647 h 640"/>
              <a:gd name="T46" fmla="*/ 2147483647 w 1233"/>
              <a:gd name="T47" fmla="*/ 2147483647 h 640"/>
              <a:gd name="T48" fmla="*/ 2147483647 w 1233"/>
              <a:gd name="T49" fmla="*/ 2147483647 h 640"/>
              <a:gd name="T50" fmla="*/ 2147483647 w 1233"/>
              <a:gd name="T51" fmla="*/ 2147483647 h 640"/>
              <a:gd name="T52" fmla="*/ 2147483647 w 1233"/>
              <a:gd name="T53" fmla="*/ 2147483647 h 640"/>
              <a:gd name="T54" fmla="*/ 2147483647 w 1233"/>
              <a:gd name="T55" fmla="*/ 2147483647 h 640"/>
              <a:gd name="T56" fmla="*/ 2147483647 w 1233"/>
              <a:gd name="T57" fmla="*/ 2147483647 h 640"/>
              <a:gd name="T58" fmla="*/ 2147483647 w 1233"/>
              <a:gd name="T59" fmla="*/ 2147483647 h 640"/>
              <a:gd name="T60" fmla="*/ 2147483647 w 1233"/>
              <a:gd name="T61" fmla="*/ 2147483647 h 640"/>
              <a:gd name="T62" fmla="*/ 2147483647 w 1233"/>
              <a:gd name="T63" fmla="*/ 2147483647 h 640"/>
              <a:gd name="T64" fmla="*/ 2147483647 w 1233"/>
              <a:gd name="T65" fmla="*/ 2147483647 h 640"/>
              <a:gd name="T66" fmla="*/ 2147483647 w 1233"/>
              <a:gd name="T67" fmla="*/ 2147483647 h 640"/>
              <a:gd name="T68" fmla="*/ 2147483647 w 1233"/>
              <a:gd name="T69" fmla="*/ 2147483647 h 640"/>
              <a:gd name="T70" fmla="*/ 2147483647 w 1233"/>
              <a:gd name="T71" fmla="*/ 2147483647 h 640"/>
              <a:gd name="T72" fmla="*/ 2147483647 w 1233"/>
              <a:gd name="T73" fmla="*/ 2147483647 h 640"/>
              <a:gd name="T74" fmla="*/ 2147483647 w 1233"/>
              <a:gd name="T75" fmla="*/ 2147483647 h 640"/>
              <a:gd name="T76" fmla="*/ 2147483647 w 1233"/>
              <a:gd name="T77" fmla="*/ 2147483647 h 640"/>
              <a:gd name="T78" fmla="*/ 2147483647 w 1233"/>
              <a:gd name="T79" fmla="*/ 2147483647 h 640"/>
              <a:gd name="T80" fmla="*/ 2147483647 w 1233"/>
              <a:gd name="T81" fmla="*/ 2147483647 h 640"/>
              <a:gd name="T82" fmla="*/ 2147483647 w 1233"/>
              <a:gd name="T83" fmla="*/ 2147483647 h 640"/>
              <a:gd name="T84" fmla="*/ 2147483647 w 1233"/>
              <a:gd name="T85" fmla="*/ 2147483647 h 640"/>
              <a:gd name="T86" fmla="*/ 2147483647 w 1233"/>
              <a:gd name="T87" fmla="*/ 2147483647 h 640"/>
              <a:gd name="T88" fmla="*/ 2147483647 w 1233"/>
              <a:gd name="T89" fmla="*/ 2147483647 h 640"/>
              <a:gd name="T90" fmla="*/ 2147483647 w 1233"/>
              <a:gd name="T91" fmla="*/ 2147483647 h 640"/>
              <a:gd name="T92" fmla="*/ 2147483647 w 1233"/>
              <a:gd name="T93" fmla="*/ 2147483647 h 640"/>
              <a:gd name="T94" fmla="*/ 2147483647 w 1233"/>
              <a:gd name="T95" fmla="*/ 2147483647 h 640"/>
              <a:gd name="T96" fmla="*/ 2147483647 w 1233"/>
              <a:gd name="T97" fmla="*/ 2147483647 h 640"/>
              <a:gd name="T98" fmla="*/ 2147483647 w 1233"/>
              <a:gd name="T99" fmla="*/ 2147483647 h 640"/>
              <a:gd name="T100" fmla="*/ 2147483647 w 1233"/>
              <a:gd name="T101" fmla="*/ 2147483647 h 640"/>
              <a:gd name="T102" fmla="*/ 2147483647 w 1233"/>
              <a:gd name="T103" fmla="*/ 2147483647 h 640"/>
              <a:gd name="T104" fmla="*/ 2147483647 w 1233"/>
              <a:gd name="T105" fmla="*/ 2147483647 h 640"/>
              <a:gd name="T106" fmla="*/ 2147483647 w 1233"/>
              <a:gd name="T107" fmla="*/ 2147483647 h 640"/>
              <a:gd name="T108" fmla="*/ 2147483647 w 1233"/>
              <a:gd name="T109" fmla="*/ 2147483647 h 640"/>
              <a:gd name="T110" fmla="*/ 2147483647 w 1233"/>
              <a:gd name="T111" fmla="*/ 2147483647 h 640"/>
              <a:gd name="T112" fmla="*/ 2147483647 w 1233"/>
              <a:gd name="T113" fmla="*/ 2147483647 h 640"/>
              <a:gd name="T114" fmla="*/ 2147483647 w 1233"/>
              <a:gd name="T115" fmla="*/ 2147483647 h 640"/>
              <a:gd name="T116" fmla="*/ 2147483647 w 1233"/>
              <a:gd name="T117" fmla="*/ 2147483647 h 640"/>
              <a:gd name="T118" fmla="*/ 2147483647 w 1233"/>
              <a:gd name="T119" fmla="*/ 2147483647 h 640"/>
              <a:gd name="T120" fmla="*/ 2147483647 w 1233"/>
              <a:gd name="T121" fmla="*/ 2147483647 h 640"/>
              <a:gd name="T122" fmla="*/ 2147483647 w 1233"/>
              <a:gd name="T123" fmla="*/ 2147483647 h 6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33"/>
              <a:gd name="T187" fmla="*/ 0 h 640"/>
              <a:gd name="T188" fmla="*/ 1233 w 1233"/>
              <a:gd name="T189" fmla="*/ 640 h 64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33" h="640">
                <a:moveTo>
                  <a:pt x="924" y="320"/>
                </a:moveTo>
                <a:lnTo>
                  <a:pt x="922" y="322"/>
                </a:lnTo>
                <a:lnTo>
                  <a:pt x="924" y="329"/>
                </a:lnTo>
                <a:lnTo>
                  <a:pt x="914" y="337"/>
                </a:lnTo>
                <a:lnTo>
                  <a:pt x="914" y="341"/>
                </a:lnTo>
                <a:lnTo>
                  <a:pt x="907" y="347"/>
                </a:lnTo>
                <a:lnTo>
                  <a:pt x="904" y="352"/>
                </a:lnTo>
                <a:lnTo>
                  <a:pt x="900" y="356"/>
                </a:lnTo>
                <a:lnTo>
                  <a:pt x="901" y="362"/>
                </a:lnTo>
                <a:lnTo>
                  <a:pt x="905" y="360"/>
                </a:lnTo>
                <a:lnTo>
                  <a:pt x="909" y="362"/>
                </a:lnTo>
                <a:lnTo>
                  <a:pt x="909" y="368"/>
                </a:lnTo>
                <a:lnTo>
                  <a:pt x="902" y="370"/>
                </a:lnTo>
                <a:lnTo>
                  <a:pt x="901" y="374"/>
                </a:lnTo>
                <a:lnTo>
                  <a:pt x="898" y="373"/>
                </a:lnTo>
                <a:lnTo>
                  <a:pt x="894" y="368"/>
                </a:lnTo>
                <a:lnTo>
                  <a:pt x="887" y="374"/>
                </a:lnTo>
                <a:lnTo>
                  <a:pt x="882" y="372"/>
                </a:lnTo>
                <a:lnTo>
                  <a:pt x="877" y="375"/>
                </a:lnTo>
                <a:lnTo>
                  <a:pt x="874" y="372"/>
                </a:lnTo>
                <a:lnTo>
                  <a:pt x="876" y="369"/>
                </a:lnTo>
                <a:lnTo>
                  <a:pt x="879" y="367"/>
                </a:lnTo>
                <a:lnTo>
                  <a:pt x="877" y="361"/>
                </a:lnTo>
                <a:lnTo>
                  <a:pt x="866" y="361"/>
                </a:lnTo>
                <a:lnTo>
                  <a:pt x="861" y="360"/>
                </a:lnTo>
                <a:lnTo>
                  <a:pt x="854" y="361"/>
                </a:lnTo>
                <a:lnTo>
                  <a:pt x="850" y="369"/>
                </a:lnTo>
                <a:lnTo>
                  <a:pt x="846" y="368"/>
                </a:lnTo>
                <a:lnTo>
                  <a:pt x="836" y="369"/>
                </a:lnTo>
                <a:lnTo>
                  <a:pt x="833" y="366"/>
                </a:lnTo>
                <a:lnTo>
                  <a:pt x="829" y="371"/>
                </a:lnTo>
                <a:lnTo>
                  <a:pt x="824" y="372"/>
                </a:lnTo>
                <a:lnTo>
                  <a:pt x="822" y="369"/>
                </a:lnTo>
                <a:lnTo>
                  <a:pt x="825" y="365"/>
                </a:lnTo>
                <a:lnTo>
                  <a:pt x="816" y="365"/>
                </a:lnTo>
                <a:lnTo>
                  <a:pt x="811" y="367"/>
                </a:lnTo>
                <a:lnTo>
                  <a:pt x="803" y="366"/>
                </a:lnTo>
                <a:lnTo>
                  <a:pt x="795" y="368"/>
                </a:lnTo>
                <a:lnTo>
                  <a:pt x="787" y="375"/>
                </a:lnTo>
                <a:lnTo>
                  <a:pt x="785" y="381"/>
                </a:lnTo>
                <a:lnTo>
                  <a:pt x="774" y="390"/>
                </a:lnTo>
                <a:lnTo>
                  <a:pt x="773" y="396"/>
                </a:lnTo>
                <a:lnTo>
                  <a:pt x="764" y="407"/>
                </a:lnTo>
                <a:lnTo>
                  <a:pt x="754" y="415"/>
                </a:lnTo>
                <a:lnTo>
                  <a:pt x="753" y="420"/>
                </a:lnTo>
                <a:lnTo>
                  <a:pt x="746" y="429"/>
                </a:lnTo>
                <a:lnTo>
                  <a:pt x="744" y="434"/>
                </a:lnTo>
                <a:lnTo>
                  <a:pt x="736" y="440"/>
                </a:lnTo>
                <a:lnTo>
                  <a:pt x="731" y="445"/>
                </a:lnTo>
                <a:lnTo>
                  <a:pt x="724" y="448"/>
                </a:lnTo>
                <a:lnTo>
                  <a:pt x="724" y="451"/>
                </a:lnTo>
                <a:lnTo>
                  <a:pt x="728" y="455"/>
                </a:lnTo>
                <a:lnTo>
                  <a:pt x="732" y="454"/>
                </a:lnTo>
                <a:lnTo>
                  <a:pt x="739" y="455"/>
                </a:lnTo>
                <a:lnTo>
                  <a:pt x="739" y="468"/>
                </a:lnTo>
                <a:lnTo>
                  <a:pt x="742" y="464"/>
                </a:lnTo>
                <a:lnTo>
                  <a:pt x="746" y="461"/>
                </a:lnTo>
                <a:lnTo>
                  <a:pt x="748" y="466"/>
                </a:lnTo>
                <a:lnTo>
                  <a:pt x="747" y="471"/>
                </a:lnTo>
                <a:lnTo>
                  <a:pt x="748" y="473"/>
                </a:lnTo>
                <a:lnTo>
                  <a:pt x="752" y="471"/>
                </a:lnTo>
                <a:lnTo>
                  <a:pt x="756" y="470"/>
                </a:lnTo>
                <a:lnTo>
                  <a:pt x="758" y="461"/>
                </a:lnTo>
                <a:lnTo>
                  <a:pt x="769" y="463"/>
                </a:lnTo>
                <a:lnTo>
                  <a:pt x="772" y="470"/>
                </a:lnTo>
                <a:lnTo>
                  <a:pt x="776" y="475"/>
                </a:lnTo>
                <a:lnTo>
                  <a:pt x="781" y="481"/>
                </a:lnTo>
                <a:lnTo>
                  <a:pt x="781" y="485"/>
                </a:lnTo>
                <a:lnTo>
                  <a:pt x="776" y="483"/>
                </a:lnTo>
                <a:lnTo>
                  <a:pt x="776" y="486"/>
                </a:lnTo>
                <a:lnTo>
                  <a:pt x="782" y="491"/>
                </a:lnTo>
                <a:lnTo>
                  <a:pt x="782" y="499"/>
                </a:lnTo>
                <a:lnTo>
                  <a:pt x="774" y="512"/>
                </a:lnTo>
                <a:lnTo>
                  <a:pt x="773" y="524"/>
                </a:lnTo>
                <a:lnTo>
                  <a:pt x="774" y="529"/>
                </a:lnTo>
                <a:lnTo>
                  <a:pt x="773" y="540"/>
                </a:lnTo>
                <a:lnTo>
                  <a:pt x="773" y="545"/>
                </a:lnTo>
                <a:lnTo>
                  <a:pt x="768" y="560"/>
                </a:lnTo>
                <a:lnTo>
                  <a:pt x="765" y="563"/>
                </a:lnTo>
                <a:lnTo>
                  <a:pt x="756" y="574"/>
                </a:lnTo>
                <a:lnTo>
                  <a:pt x="751" y="583"/>
                </a:lnTo>
                <a:lnTo>
                  <a:pt x="750" y="595"/>
                </a:lnTo>
                <a:lnTo>
                  <a:pt x="741" y="603"/>
                </a:lnTo>
                <a:lnTo>
                  <a:pt x="734" y="612"/>
                </a:lnTo>
                <a:lnTo>
                  <a:pt x="724" y="630"/>
                </a:lnTo>
                <a:lnTo>
                  <a:pt x="714" y="633"/>
                </a:lnTo>
                <a:lnTo>
                  <a:pt x="710" y="639"/>
                </a:lnTo>
                <a:lnTo>
                  <a:pt x="707" y="637"/>
                </a:lnTo>
                <a:lnTo>
                  <a:pt x="701" y="636"/>
                </a:lnTo>
                <a:lnTo>
                  <a:pt x="700" y="634"/>
                </a:lnTo>
                <a:lnTo>
                  <a:pt x="695" y="632"/>
                </a:lnTo>
                <a:lnTo>
                  <a:pt x="692" y="634"/>
                </a:lnTo>
                <a:lnTo>
                  <a:pt x="691" y="638"/>
                </a:lnTo>
                <a:lnTo>
                  <a:pt x="684" y="640"/>
                </a:lnTo>
                <a:lnTo>
                  <a:pt x="681" y="638"/>
                </a:lnTo>
                <a:lnTo>
                  <a:pt x="677" y="635"/>
                </a:lnTo>
                <a:lnTo>
                  <a:pt x="689" y="631"/>
                </a:lnTo>
                <a:lnTo>
                  <a:pt x="690" y="619"/>
                </a:lnTo>
                <a:lnTo>
                  <a:pt x="686" y="607"/>
                </a:lnTo>
                <a:lnTo>
                  <a:pt x="694" y="603"/>
                </a:lnTo>
                <a:lnTo>
                  <a:pt x="701" y="605"/>
                </a:lnTo>
                <a:lnTo>
                  <a:pt x="709" y="602"/>
                </a:lnTo>
                <a:lnTo>
                  <a:pt x="714" y="579"/>
                </a:lnTo>
                <a:lnTo>
                  <a:pt x="721" y="574"/>
                </a:lnTo>
                <a:lnTo>
                  <a:pt x="724" y="554"/>
                </a:lnTo>
                <a:lnTo>
                  <a:pt x="720" y="553"/>
                </a:lnTo>
                <a:lnTo>
                  <a:pt x="710" y="560"/>
                </a:lnTo>
                <a:lnTo>
                  <a:pt x="700" y="561"/>
                </a:lnTo>
                <a:lnTo>
                  <a:pt x="696" y="564"/>
                </a:lnTo>
                <a:lnTo>
                  <a:pt x="689" y="564"/>
                </a:lnTo>
                <a:lnTo>
                  <a:pt x="685" y="550"/>
                </a:lnTo>
                <a:lnTo>
                  <a:pt x="673" y="538"/>
                </a:lnTo>
                <a:lnTo>
                  <a:pt x="665" y="534"/>
                </a:lnTo>
                <a:lnTo>
                  <a:pt x="656" y="534"/>
                </a:lnTo>
                <a:lnTo>
                  <a:pt x="654" y="518"/>
                </a:lnTo>
                <a:lnTo>
                  <a:pt x="648" y="503"/>
                </a:lnTo>
                <a:lnTo>
                  <a:pt x="647" y="495"/>
                </a:lnTo>
                <a:lnTo>
                  <a:pt x="639" y="477"/>
                </a:lnTo>
                <a:lnTo>
                  <a:pt x="629" y="475"/>
                </a:lnTo>
                <a:lnTo>
                  <a:pt x="614" y="470"/>
                </a:lnTo>
                <a:lnTo>
                  <a:pt x="593" y="473"/>
                </a:lnTo>
                <a:lnTo>
                  <a:pt x="584" y="490"/>
                </a:lnTo>
                <a:lnTo>
                  <a:pt x="591" y="489"/>
                </a:lnTo>
                <a:lnTo>
                  <a:pt x="590" y="497"/>
                </a:lnTo>
                <a:lnTo>
                  <a:pt x="584" y="502"/>
                </a:lnTo>
                <a:lnTo>
                  <a:pt x="580" y="517"/>
                </a:lnTo>
                <a:lnTo>
                  <a:pt x="575" y="520"/>
                </a:lnTo>
                <a:lnTo>
                  <a:pt x="576" y="529"/>
                </a:lnTo>
                <a:lnTo>
                  <a:pt x="560" y="540"/>
                </a:lnTo>
                <a:lnTo>
                  <a:pt x="555" y="534"/>
                </a:lnTo>
                <a:lnTo>
                  <a:pt x="545" y="536"/>
                </a:lnTo>
                <a:lnTo>
                  <a:pt x="535" y="527"/>
                </a:lnTo>
                <a:lnTo>
                  <a:pt x="527" y="526"/>
                </a:lnTo>
                <a:lnTo>
                  <a:pt x="522" y="534"/>
                </a:lnTo>
                <a:lnTo>
                  <a:pt x="511" y="542"/>
                </a:lnTo>
                <a:lnTo>
                  <a:pt x="501" y="541"/>
                </a:lnTo>
                <a:lnTo>
                  <a:pt x="488" y="544"/>
                </a:lnTo>
                <a:lnTo>
                  <a:pt x="484" y="541"/>
                </a:lnTo>
                <a:lnTo>
                  <a:pt x="472" y="536"/>
                </a:lnTo>
                <a:lnTo>
                  <a:pt x="470" y="530"/>
                </a:lnTo>
                <a:lnTo>
                  <a:pt x="446" y="521"/>
                </a:lnTo>
                <a:lnTo>
                  <a:pt x="428" y="529"/>
                </a:lnTo>
                <a:lnTo>
                  <a:pt x="412" y="505"/>
                </a:lnTo>
                <a:lnTo>
                  <a:pt x="389" y="497"/>
                </a:lnTo>
                <a:lnTo>
                  <a:pt x="384" y="505"/>
                </a:lnTo>
                <a:lnTo>
                  <a:pt x="377" y="512"/>
                </a:lnTo>
                <a:lnTo>
                  <a:pt x="381" y="523"/>
                </a:lnTo>
                <a:lnTo>
                  <a:pt x="379" y="534"/>
                </a:lnTo>
                <a:lnTo>
                  <a:pt x="367" y="535"/>
                </a:lnTo>
                <a:lnTo>
                  <a:pt x="367" y="530"/>
                </a:lnTo>
                <a:lnTo>
                  <a:pt x="360" y="530"/>
                </a:lnTo>
                <a:lnTo>
                  <a:pt x="358" y="536"/>
                </a:lnTo>
                <a:lnTo>
                  <a:pt x="354" y="536"/>
                </a:lnTo>
                <a:lnTo>
                  <a:pt x="342" y="524"/>
                </a:lnTo>
                <a:lnTo>
                  <a:pt x="334" y="524"/>
                </a:lnTo>
                <a:lnTo>
                  <a:pt x="326" y="518"/>
                </a:lnTo>
                <a:lnTo>
                  <a:pt x="321" y="518"/>
                </a:lnTo>
                <a:lnTo>
                  <a:pt x="313" y="526"/>
                </a:lnTo>
                <a:lnTo>
                  <a:pt x="308" y="526"/>
                </a:lnTo>
                <a:lnTo>
                  <a:pt x="301" y="537"/>
                </a:lnTo>
                <a:lnTo>
                  <a:pt x="285" y="541"/>
                </a:lnTo>
                <a:lnTo>
                  <a:pt x="282" y="546"/>
                </a:lnTo>
                <a:lnTo>
                  <a:pt x="279" y="546"/>
                </a:lnTo>
                <a:lnTo>
                  <a:pt x="278" y="541"/>
                </a:lnTo>
                <a:lnTo>
                  <a:pt x="260" y="536"/>
                </a:lnTo>
                <a:lnTo>
                  <a:pt x="245" y="516"/>
                </a:lnTo>
                <a:lnTo>
                  <a:pt x="211" y="516"/>
                </a:lnTo>
                <a:lnTo>
                  <a:pt x="202" y="500"/>
                </a:lnTo>
                <a:lnTo>
                  <a:pt x="198" y="487"/>
                </a:lnTo>
                <a:lnTo>
                  <a:pt x="184" y="478"/>
                </a:lnTo>
                <a:lnTo>
                  <a:pt x="181" y="467"/>
                </a:lnTo>
                <a:lnTo>
                  <a:pt x="181" y="460"/>
                </a:lnTo>
                <a:lnTo>
                  <a:pt x="169" y="459"/>
                </a:lnTo>
                <a:lnTo>
                  <a:pt x="164" y="465"/>
                </a:lnTo>
                <a:lnTo>
                  <a:pt x="162" y="471"/>
                </a:lnTo>
                <a:lnTo>
                  <a:pt x="151" y="473"/>
                </a:lnTo>
                <a:lnTo>
                  <a:pt x="149" y="465"/>
                </a:lnTo>
                <a:lnTo>
                  <a:pt x="137" y="459"/>
                </a:lnTo>
                <a:lnTo>
                  <a:pt x="130" y="461"/>
                </a:lnTo>
                <a:lnTo>
                  <a:pt x="125" y="448"/>
                </a:lnTo>
                <a:lnTo>
                  <a:pt x="118" y="445"/>
                </a:lnTo>
                <a:lnTo>
                  <a:pt x="106" y="444"/>
                </a:lnTo>
                <a:lnTo>
                  <a:pt x="94" y="445"/>
                </a:lnTo>
                <a:lnTo>
                  <a:pt x="83" y="455"/>
                </a:lnTo>
                <a:lnTo>
                  <a:pt x="58" y="466"/>
                </a:lnTo>
                <a:lnTo>
                  <a:pt x="44" y="470"/>
                </a:lnTo>
                <a:lnTo>
                  <a:pt x="32" y="472"/>
                </a:lnTo>
                <a:lnTo>
                  <a:pt x="32" y="480"/>
                </a:lnTo>
                <a:lnTo>
                  <a:pt x="41" y="480"/>
                </a:lnTo>
                <a:lnTo>
                  <a:pt x="41" y="482"/>
                </a:lnTo>
                <a:lnTo>
                  <a:pt x="33" y="485"/>
                </a:lnTo>
                <a:lnTo>
                  <a:pt x="32" y="490"/>
                </a:lnTo>
                <a:lnTo>
                  <a:pt x="35" y="493"/>
                </a:lnTo>
                <a:lnTo>
                  <a:pt x="34" y="497"/>
                </a:lnTo>
                <a:lnTo>
                  <a:pt x="29" y="499"/>
                </a:lnTo>
                <a:lnTo>
                  <a:pt x="28" y="506"/>
                </a:lnTo>
                <a:lnTo>
                  <a:pt x="35" y="511"/>
                </a:lnTo>
                <a:lnTo>
                  <a:pt x="35" y="519"/>
                </a:lnTo>
                <a:lnTo>
                  <a:pt x="31" y="524"/>
                </a:lnTo>
                <a:lnTo>
                  <a:pt x="27" y="516"/>
                </a:lnTo>
                <a:lnTo>
                  <a:pt x="24" y="517"/>
                </a:lnTo>
                <a:lnTo>
                  <a:pt x="15" y="506"/>
                </a:lnTo>
                <a:lnTo>
                  <a:pt x="0" y="490"/>
                </a:lnTo>
                <a:lnTo>
                  <a:pt x="2" y="478"/>
                </a:lnTo>
                <a:lnTo>
                  <a:pt x="16" y="448"/>
                </a:lnTo>
                <a:lnTo>
                  <a:pt x="8" y="440"/>
                </a:lnTo>
                <a:lnTo>
                  <a:pt x="12" y="428"/>
                </a:lnTo>
                <a:lnTo>
                  <a:pt x="21" y="423"/>
                </a:lnTo>
                <a:lnTo>
                  <a:pt x="25" y="407"/>
                </a:lnTo>
                <a:lnTo>
                  <a:pt x="24" y="381"/>
                </a:lnTo>
                <a:lnTo>
                  <a:pt x="21" y="362"/>
                </a:lnTo>
                <a:lnTo>
                  <a:pt x="25" y="326"/>
                </a:lnTo>
                <a:lnTo>
                  <a:pt x="27" y="320"/>
                </a:lnTo>
                <a:lnTo>
                  <a:pt x="31" y="299"/>
                </a:lnTo>
                <a:lnTo>
                  <a:pt x="26" y="292"/>
                </a:lnTo>
                <a:lnTo>
                  <a:pt x="29" y="256"/>
                </a:lnTo>
                <a:lnTo>
                  <a:pt x="56" y="223"/>
                </a:lnTo>
                <a:lnTo>
                  <a:pt x="64" y="219"/>
                </a:lnTo>
                <a:lnTo>
                  <a:pt x="66" y="208"/>
                </a:lnTo>
                <a:lnTo>
                  <a:pt x="60" y="180"/>
                </a:lnTo>
                <a:lnTo>
                  <a:pt x="65" y="176"/>
                </a:lnTo>
                <a:lnTo>
                  <a:pt x="60" y="161"/>
                </a:lnTo>
                <a:lnTo>
                  <a:pt x="70" y="166"/>
                </a:lnTo>
                <a:lnTo>
                  <a:pt x="76" y="170"/>
                </a:lnTo>
                <a:lnTo>
                  <a:pt x="81" y="171"/>
                </a:lnTo>
                <a:lnTo>
                  <a:pt x="87" y="175"/>
                </a:lnTo>
                <a:lnTo>
                  <a:pt x="91" y="175"/>
                </a:lnTo>
                <a:lnTo>
                  <a:pt x="97" y="178"/>
                </a:lnTo>
                <a:lnTo>
                  <a:pt x="98" y="183"/>
                </a:lnTo>
                <a:lnTo>
                  <a:pt x="100" y="184"/>
                </a:lnTo>
                <a:lnTo>
                  <a:pt x="109" y="179"/>
                </a:lnTo>
                <a:lnTo>
                  <a:pt x="110" y="173"/>
                </a:lnTo>
                <a:lnTo>
                  <a:pt x="104" y="172"/>
                </a:lnTo>
                <a:lnTo>
                  <a:pt x="98" y="167"/>
                </a:lnTo>
                <a:lnTo>
                  <a:pt x="99" y="164"/>
                </a:lnTo>
                <a:lnTo>
                  <a:pt x="93" y="160"/>
                </a:lnTo>
                <a:lnTo>
                  <a:pt x="90" y="162"/>
                </a:lnTo>
                <a:lnTo>
                  <a:pt x="88" y="154"/>
                </a:lnTo>
                <a:lnTo>
                  <a:pt x="90" y="154"/>
                </a:lnTo>
                <a:lnTo>
                  <a:pt x="91" y="140"/>
                </a:lnTo>
                <a:lnTo>
                  <a:pt x="89" y="139"/>
                </a:lnTo>
                <a:lnTo>
                  <a:pt x="91" y="133"/>
                </a:lnTo>
                <a:lnTo>
                  <a:pt x="100" y="125"/>
                </a:lnTo>
                <a:lnTo>
                  <a:pt x="107" y="115"/>
                </a:lnTo>
                <a:lnTo>
                  <a:pt x="112" y="98"/>
                </a:lnTo>
                <a:lnTo>
                  <a:pt x="119" y="96"/>
                </a:lnTo>
                <a:lnTo>
                  <a:pt x="125" y="98"/>
                </a:lnTo>
                <a:lnTo>
                  <a:pt x="136" y="97"/>
                </a:lnTo>
                <a:lnTo>
                  <a:pt x="145" y="102"/>
                </a:lnTo>
                <a:lnTo>
                  <a:pt x="143" y="110"/>
                </a:lnTo>
                <a:lnTo>
                  <a:pt x="145" y="111"/>
                </a:lnTo>
                <a:lnTo>
                  <a:pt x="145" y="116"/>
                </a:lnTo>
                <a:lnTo>
                  <a:pt x="134" y="124"/>
                </a:lnTo>
                <a:lnTo>
                  <a:pt x="134" y="129"/>
                </a:lnTo>
                <a:lnTo>
                  <a:pt x="141" y="130"/>
                </a:lnTo>
                <a:lnTo>
                  <a:pt x="142" y="142"/>
                </a:lnTo>
                <a:lnTo>
                  <a:pt x="147" y="144"/>
                </a:lnTo>
                <a:lnTo>
                  <a:pt x="141" y="150"/>
                </a:lnTo>
                <a:lnTo>
                  <a:pt x="141" y="163"/>
                </a:lnTo>
                <a:lnTo>
                  <a:pt x="144" y="165"/>
                </a:lnTo>
                <a:lnTo>
                  <a:pt x="141" y="171"/>
                </a:lnTo>
                <a:lnTo>
                  <a:pt x="147" y="177"/>
                </a:lnTo>
                <a:lnTo>
                  <a:pt x="153" y="178"/>
                </a:lnTo>
                <a:lnTo>
                  <a:pt x="146" y="184"/>
                </a:lnTo>
                <a:lnTo>
                  <a:pt x="148" y="187"/>
                </a:lnTo>
                <a:lnTo>
                  <a:pt x="144" y="194"/>
                </a:lnTo>
                <a:lnTo>
                  <a:pt x="136" y="199"/>
                </a:lnTo>
                <a:lnTo>
                  <a:pt x="137" y="202"/>
                </a:lnTo>
                <a:lnTo>
                  <a:pt x="133" y="204"/>
                </a:lnTo>
                <a:lnTo>
                  <a:pt x="133" y="207"/>
                </a:lnTo>
                <a:lnTo>
                  <a:pt x="125" y="211"/>
                </a:lnTo>
                <a:lnTo>
                  <a:pt x="119" y="206"/>
                </a:lnTo>
                <a:lnTo>
                  <a:pt x="116" y="204"/>
                </a:lnTo>
                <a:lnTo>
                  <a:pt x="111" y="205"/>
                </a:lnTo>
                <a:lnTo>
                  <a:pt x="104" y="205"/>
                </a:lnTo>
                <a:lnTo>
                  <a:pt x="102" y="207"/>
                </a:lnTo>
                <a:lnTo>
                  <a:pt x="104" y="209"/>
                </a:lnTo>
                <a:lnTo>
                  <a:pt x="110" y="209"/>
                </a:lnTo>
                <a:lnTo>
                  <a:pt x="117" y="215"/>
                </a:lnTo>
                <a:lnTo>
                  <a:pt x="135" y="216"/>
                </a:lnTo>
                <a:lnTo>
                  <a:pt x="138" y="219"/>
                </a:lnTo>
                <a:lnTo>
                  <a:pt x="142" y="211"/>
                </a:lnTo>
                <a:lnTo>
                  <a:pt x="151" y="206"/>
                </a:lnTo>
                <a:lnTo>
                  <a:pt x="157" y="198"/>
                </a:lnTo>
                <a:lnTo>
                  <a:pt x="162" y="195"/>
                </a:lnTo>
                <a:lnTo>
                  <a:pt x="164" y="190"/>
                </a:lnTo>
                <a:lnTo>
                  <a:pt x="159" y="181"/>
                </a:lnTo>
                <a:lnTo>
                  <a:pt x="156" y="178"/>
                </a:lnTo>
                <a:lnTo>
                  <a:pt x="172" y="172"/>
                </a:lnTo>
                <a:lnTo>
                  <a:pt x="179" y="172"/>
                </a:lnTo>
                <a:lnTo>
                  <a:pt x="181" y="175"/>
                </a:lnTo>
                <a:lnTo>
                  <a:pt x="186" y="181"/>
                </a:lnTo>
                <a:lnTo>
                  <a:pt x="183" y="192"/>
                </a:lnTo>
                <a:lnTo>
                  <a:pt x="187" y="195"/>
                </a:lnTo>
                <a:lnTo>
                  <a:pt x="196" y="196"/>
                </a:lnTo>
                <a:lnTo>
                  <a:pt x="201" y="195"/>
                </a:lnTo>
                <a:lnTo>
                  <a:pt x="197" y="193"/>
                </a:lnTo>
                <a:lnTo>
                  <a:pt x="193" y="194"/>
                </a:lnTo>
                <a:lnTo>
                  <a:pt x="189" y="190"/>
                </a:lnTo>
                <a:lnTo>
                  <a:pt x="188" y="187"/>
                </a:lnTo>
                <a:lnTo>
                  <a:pt x="195" y="182"/>
                </a:lnTo>
                <a:lnTo>
                  <a:pt x="189" y="175"/>
                </a:lnTo>
                <a:lnTo>
                  <a:pt x="184" y="173"/>
                </a:lnTo>
                <a:lnTo>
                  <a:pt x="181" y="169"/>
                </a:lnTo>
                <a:lnTo>
                  <a:pt x="170" y="167"/>
                </a:lnTo>
                <a:lnTo>
                  <a:pt x="164" y="170"/>
                </a:lnTo>
                <a:lnTo>
                  <a:pt x="154" y="168"/>
                </a:lnTo>
                <a:lnTo>
                  <a:pt x="153" y="163"/>
                </a:lnTo>
                <a:lnTo>
                  <a:pt x="150" y="157"/>
                </a:lnTo>
                <a:lnTo>
                  <a:pt x="151" y="152"/>
                </a:lnTo>
                <a:lnTo>
                  <a:pt x="155" y="148"/>
                </a:lnTo>
                <a:lnTo>
                  <a:pt x="159" y="142"/>
                </a:lnTo>
                <a:lnTo>
                  <a:pt x="157" y="134"/>
                </a:lnTo>
                <a:lnTo>
                  <a:pt x="148" y="127"/>
                </a:lnTo>
                <a:lnTo>
                  <a:pt x="152" y="119"/>
                </a:lnTo>
                <a:lnTo>
                  <a:pt x="166" y="113"/>
                </a:lnTo>
                <a:lnTo>
                  <a:pt x="167" y="107"/>
                </a:lnTo>
                <a:lnTo>
                  <a:pt x="166" y="105"/>
                </a:lnTo>
                <a:lnTo>
                  <a:pt x="164" y="101"/>
                </a:lnTo>
                <a:lnTo>
                  <a:pt x="160" y="98"/>
                </a:lnTo>
                <a:lnTo>
                  <a:pt x="162" y="97"/>
                </a:lnTo>
                <a:lnTo>
                  <a:pt x="166" y="98"/>
                </a:lnTo>
                <a:lnTo>
                  <a:pt x="172" y="103"/>
                </a:lnTo>
                <a:lnTo>
                  <a:pt x="172" y="112"/>
                </a:lnTo>
                <a:lnTo>
                  <a:pt x="168" y="116"/>
                </a:lnTo>
                <a:lnTo>
                  <a:pt x="168" y="120"/>
                </a:lnTo>
                <a:lnTo>
                  <a:pt x="172" y="122"/>
                </a:lnTo>
                <a:lnTo>
                  <a:pt x="168" y="128"/>
                </a:lnTo>
                <a:lnTo>
                  <a:pt x="183" y="132"/>
                </a:lnTo>
                <a:lnTo>
                  <a:pt x="190" y="132"/>
                </a:lnTo>
                <a:lnTo>
                  <a:pt x="195" y="136"/>
                </a:lnTo>
                <a:lnTo>
                  <a:pt x="202" y="137"/>
                </a:lnTo>
                <a:lnTo>
                  <a:pt x="202" y="134"/>
                </a:lnTo>
                <a:lnTo>
                  <a:pt x="198" y="133"/>
                </a:lnTo>
                <a:lnTo>
                  <a:pt x="194" y="130"/>
                </a:lnTo>
                <a:lnTo>
                  <a:pt x="194" y="128"/>
                </a:lnTo>
                <a:lnTo>
                  <a:pt x="189" y="128"/>
                </a:lnTo>
                <a:lnTo>
                  <a:pt x="179" y="124"/>
                </a:lnTo>
                <a:lnTo>
                  <a:pt x="174" y="119"/>
                </a:lnTo>
                <a:lnTo>
                  <a:pt x="178" y="116"/>
                </a:lnTo>
                <a:lnTo>
                  <a:pt x="183" y="115"/>
                </a:lnTo>
                <a:lnTo>
                  <a:pt x="188" y="119"/>
                </a:lnTo>
                <a:lnTo>
                  <a:pt x="193" y="119"/>
                </a:lnTo>
                <a:lnTo>
                  <a:pt x="193" y="113"/>
                </a:lnTo>
                <a:lnTo>
                  <a:pt x="189" y="114"/>
                </a:lnTo>
                <a:lnTo>
                  <a:pt x="186" y="114"/>
                </a:lnTo>
                <a:lnTo>
                  <a:pt x="186" y="112"/>
                </a:lnTo>
                <a:lnTo>
                  <a:pt x="194" y="108"/>
                </a:lnTo>
                <a:lnTo>
                  <a:pt x="202" y="108"/>
                </a:lnTo>
                <a:lnTo>
                  <a:pt x="216" y="115"/>
                </a:lnTo>
                <a:lnTo>
                  <a:pt x="228" y="122"/>
                </a:lnTo>
                <a:lnTo>
                  <a:pt x="239" y="121"/>
                </a:lnTo>
                <a:lnTo>
                  <a:pt x="240" y="122"/>
                </a:lnTo>
                <a:lnTo>
                  <a:pt x="237" y="127"/>
                </a:lnTo>
                <a:lnTo>
                  <a:pt x="233" y="128"/>
                </a:lnTo>
                <a:lnTo>
                  <a:pt x="229" y="130"/>
                </a:lnTo>
                <a:lnTo>
                  <a:pt x="232" y="132"/>
                </a:lnTo>
                <a:lnTo>
                  <a:pt x="233" y="138"/>
                </a:lnTo>
                <a:lnTo>
                  <a:pt x="241" y="136"/>
                </a:lnTo>
                <a:lnTo>
                  <a:pt x="241" y="143"/>
                </a:lnTo>
                <a:lnTo>
                  <a:pt x="235" y="149"/>
                </a:lnTo>
                <a:lnTo>
                  <a:pt x="244" y="156"/>
                </a:lnTo>
                <a:lnTo>
                  <a:pt x="247" y="160"/>
                </a:lnTo>
                <a:lnTo>
                  <a:pt x="251" y="161"/>
                </a:lnTo>
                <a:lnTo>
                  <a:pt x="254" y="160"/>
                </a:lnTo>
                <a:lnTo>
                  <a:pt x="252" y="158"/>
                </a:lnTo>
                <a:lnTo>
                  <a:pt x="241" y="149"/>
                </a:lnTo>
                <a:lnTo>
                  <a:pt x="246" y="146"/>
                </a:lnTo>
                <a:lnTo>
                  <a:pt x="248" y="141"/>
                </a:lnTo>
                <a:lnTo>
                  <a:pt x="241" y="134"/>
                </a:lnTo>
                <a:lnTo>
                  <a:pt x="241" y="129"/>
                </a:lnTo>
                <a:lnTo>
                  <a:pt x="244" y="123"/>
                </a:lnTo>
                <a:lnTo>
                  <a:pt x="242" y="118"/>
                </a:lnTo>
                <a:lnTo>
                  <a:pt x="233" y="115"/>
                </a:lnTo>
                <a:lnTo>
                  <a:pt x="233" y="110"/>
                </a:lnTo>
                <a:lnTo>
                  <a:pt x="220" y="107"/>
                </a:lnTo>
                <a:lnTo>
                  <a:pt x="220" y="103"/>
                </a:lnTo>
                <a:lnTo>
                  <a:pt x="217" y="100"/>
                </a:lnTo>
                <a:lnTo>
                  <a:pt x="218" y="92"/>
                </a:lnTo>
                <a:lnTo>
                  <a:pt x="214" y="89"/>
                </a:lnTo>
                <a:lnTo>
                  <a:pt x="220" y="83"/>
                </a:lnTo>
                <a:lnTo>
                  <a:pt x="224" y="83"/>
                </a:lnTo>
                <a:lnTo>
                  <a:pt x="239" y="81"/>
                </a:lnTo>
                <a:lnTo>
                  <a:pt x="249" y="79"/>
                </a:lnTo>
                <a:lnTo>
                  <a:pt x="253" y="80"/>
                </a:lnTo>
                <a:lnTo>
                  <a:pt x="260" y="80"/>
                </a:lnTo>
                <a:lnTo>
                  <a:pt x="263" y="77"/>
                </a:lnTo>
                <a:lnTo>
                  <a:pt x="272" y="77"/>
                </a:lnTo>
                <a:lnTo>
                  <a:pt x="276" y="80"/>
                </a:lnTo>
                <a:lnTo>
                  <a:pt x="277" y="77"/>
                </a:lnTo>
                <a:lnTo>
                  <a:pt x="273" y="74"/>
                </a:lnTo>
                <a:lnTo>
                  <a:pt x="274" y="71"/>
                </a:lnTo>
                <a:lnTo>
                  <a:pt x="270" y="68"/>
                </a:lnTo>
                <a:lnTo>
                  <a:pt x="265" y="68"/>
                </a:lnTo>
                <a:lnTo>
                  <a:pt x="267" y="64"/>
                </a:lnTo>
                <a:lnTo>
                  <a:pt x="274" y="65"/>
                </a:lnTo>
                <a:lnTo>
                  <a:pt x="275" y="63"/>
                </a:lnTo>
                <a:lnTo>
                  <a:pt x="270" y="61"/>
                </a:lnTo>
                <a:lnTo>
                  <a:pt x="265" y="62"/>
                </a:lnTo>
                <a:lnTo>
                  <a:pt x="263" y="59"/>
                </a:lnTo>
                <a:lnTo>
                  <a:pt x="267" y="56"/>
                </a:lnTo>
                <a:lnTo>
                  <a:pt x="273" y="58"/>
                </a:lnTo>
                <a:lnTo>
                  <a:pt x="276" y="55"/>
                </a:lnTo>
                <a:lnTo>
                  <a:pt x="280" y="52"/>
                </a:lnTo>
                <a:lnTo>
                  <a:pt x="281" y="50"/>
                </a:lnTo>
                <a:lnTo>
                  <a:pt x="277" y="50"/>
                </a:lnTo>
                <a:lnTo>
                  <a:pt x="273" y="49"/>
                </a:lnTo>
                <a:lnTo>
                  <a:pt x="275" y="48"/>
                </a:lnTo>
                <a:lnTo>
                  <a:pt x="280" y="48"/>
                </a:lnTo>
                <a:lnTo>
                  <a:pt x="285" y="48"/>
                </a:lnTo>
                <a:lnTo>
                  <a:pt x="292" y="43"/>
                </a:lnTo>
                <a:lnTo>
                  <a:pt x="302" y="42"/>
                </a:lnTo>
                <a:lnTo>
                  <a:pt x="309" y="40"/>
                </a:lnTo>
                <a:lnTo>
                  <a:pt x="314" y="41"/>
                </a:lnTo>
                <a:lnTo>
                  <a:pt x="317" y="39"/>
                </a:lnTo>
                <a:lnTo>
                  <a:pt x="330" y="38"/>
                </a:lnTo>
                <a:lnTo>
                  <a:pt x="339" y="37"/>
                </a:lnTo>
                <a:lnTo>
                  <a:pt x="340" y="36"/>
                </a:lnTo>
                <a:lnTo>
                  <a:pt x="335" y="36"/>
                </a:lnTo>
                <a:lnTo>
                  <a:pt x="331" y="35"/>
                </a:lnTo>
                <a:lnTo>
                  <a:pt x="329" y="33"/>
                </a:lnTo>
                <a:lnTo>
                  <a:pt x="334" y="32"/>
                </a:lnTo>
                <a:lnTo>
                  <a:pt x="345" y="32"/>
                </a:lnTo>
                <a:lnTo>
                  <a:pt x="351" y="31"/>
                </a:lnTo>
                <a:lnTo>
                  <a:pt x="361" y="33"/>
                </a:lnTo>
                <a:lnTo>
                  <a:pt x="355" y="36"/>
                </a:lnTo>
                <a:lnTo>
                  <a:pt x="358" y="37"/>
                </a:lnTo>
                <a:lnTo>
                  <a:pt x="362" y="35"/>
                </a:lnTo>
                <a:lnTo>
                  <a:pt x="366" y="35"/>
                </a:lnTo>
                <a:lnTo>
                  <a:pt x="366" y="37"/>
                </a:lnTo>
                <a:lnTo>
                  <a:pt x="376" y="34"/>
                </a:lnTo>
                <a:lnTo>
                  <a:pt x="380" y="31"/>
                </a:lnTo>
                <a:lnTo>
                  <a:pt x="385" y="29"/>
                </a:lnTo>
                <a:lnTo>
                  <a:pt x="394" y="32"/>
                </a:lnTo>
                <a:lnTo>
                  <a:pt x="390" y="35"/>
                </a:lnTo>
                <a:lnTo>
                  <a:pt x="392" y="39"/>
                </a:lnTo>
                <a:lnTo>
                  <a:pt x="399" y="37"/>
                </a:lnTo>
                <a:lnTo>
                  <a:pt x="400" y="33"/>
                </a:lnTo>
                <a:lnTo>
                  <a:pt x="398" y="30"/>
                </a:lnTo>
                <a:lnTo>
                  <a:pt x="389" y="27"/>
                </a:lnTo>
                <a:lnTo>
                  <a:pt x="386" y="25"/>
                </a:lnTo>
                <a:lnTo>
                  <a:pt x="388" y="24"/>
                </a:lnTo>
                <a:lnTo>
                  <a:pt x="395" y="26"/>
                </a:lnTo>
                <a:lnTo>
                  <a:pt x="404" y="25"/>
                </a:lnTo>
                <a:lnTo>
                  <a:pt x="409" y="26"/>
                </a:lnTo>
                <a:lnTo>
                  <a:pt x="414" y="27"/>
                </a:lnTo>
                <a:lnTo>
                  <a:pt x="423" y="28"/>
                </a:lnTo>
                <a:lnTo>
                  <a:pt x="432" y="26"/>
                </a:lnTo>
                <a:lnTo>
                  <a:pt x="430" y="25"/>
                </a:lnTo>
                <a:lnTo>
                  <a:pt x="420" y="26"/>
                </a:lnTo>
                <a:lnTo>
                  <a:pt x="415" y="24"/>
                </a:lnTo>
                <a:lnTo>
                  <a:pt x="410" y="24"/>
                </a:lnTo>
                <a:lnTo>
                  <a:pt x="407" y="20"/>
                </a:lnTo>
                <a:lnTo>
                  <a:pt x="410" y="20"/>
                </a:lnTo>
                <a:lnTo>
                  <a:pt x="407" y="18"/>
                </a:lnTo>
                <a:lnTo>
                  <a:pt x="405" y="15"/>
                </a:lnTo>
                <a:lnTo>
                  <a:pt x="410" y="13"/>
                </a:lnTo>
                <a:lnTo>
                  <a:pt x="411" y="10"/>
                </a:lnTo>
                <a:lnTo>
                  <a:pt x="419" y="5"/>
                </a:lnTo>
                <a:lnTo>
                  <a:pt x="422" y="3"/>
                </a:lnTo>
                <a:lnTo>
                  <a:pt x="434" y="0"/>
                </a:lnTo>
                <a:lnTo>
                  <a:pt x="444" y="3"/>
                </a:lnTo>
                <a:lnTo>
                  <a:pt x="450" y="2"/>
                </a:lnTo>
                <a:lnTo>
                  <a:pt x="453" y="5"/>
                </a:lnTo>
                <a:lnTo>
                  <a:pt x="449" y="9"/>
                </a:lnTo>
                <a:lnTo>
                  <a:pt x="438" y="10"/>
                </a:lnTo>
                <a:lnTo>
                  <a:pt x="438" y="12"/>
                </a:lnTo>
                <a:lnTo>
                  <a:pt x="447" y="12"/>
                </a:lnTo>
                <a:lnTo>
                  <a:pt x="447" y="15"/>
                </a:lnTo>
                <a:lnTo>
                  <a:pt x="451" y="15"/>
                </a:lnTo>
                <a:lnTo>
                  <a:pt x="456" y="13"/>
                </a:lnTo>
                <a:lnTo>
                  <a:pt x="463" y="14"/>
                </a:lnTo>
                <a:lnTo>
                  <a:pt x="461" y="19"/>
                </a:lnTo>
                <a:lnTo>
                  <a:pt x="454" y="23"/>
                </a:lnTo>
                <a:lnTo>
                  <a:pt x="459" y="25"/>
                </a:lnTo>
                <a:lnTo>
                  <a:pt x="468" y="24"/>
                </a:lnTo>
                <a:lnTo>
                  <a:pt x="470" y="20"/>
                </a:lnTo>
                <a:lnTo>
                  <a:pt x="497" y="19"/>
                </a:lnTo>
                <a:lnTo>
                  <a:pt x="499" y="21"/>
                </a:lnTo>
                <a:lnTo>
                  <a:pt x="504" y="21"/>
                </a:lnTo>
                <a:lnTo>
                  <a:pt x="514" y="27"/>
                </a:lnTo>
                <a:lnTo>
                  <a:pt x="512" y="31"/>
                </a:lnTo>
                <a:lnTo>
                  <a:pt x="514" y="31"/>
                </a:lnTo>
                <a:lnTo>
                  <a:pt x="519" y="28"/>
                </a:lnTo>
                <a:lnTo>
                  <a:pt x="522" y="28"/>
                </a:lnTo>
                <a:lnTo>
                  <a:pt x="522" y="34"/>
                </a:lnTo>
                <a:lnTo>
                  <a:pt x="525" y="35"/>
                </a:lnTo>
                <a:lnTo>
                  <a:pt x="525" y="40"/>
                </a:lnTo>
                <a:lnTo>
                  <a:pt x="518" y="39"/>
                </a:lnTo>
                <a:lnTo>
                  <a:pt x="514" y="36"/>
                </a:lnTo>
                <a:lnTo>
                  <a:pt x="512" y="36"/>
                </a:lnTo>
                <a:lnTo>
                  <a:pt x="511" y="37"/>
                </a:lnTo>
                <a:lnTo>
                  <a:pt x="513" y="40"/>
                </a:lnTo>
                <a:lnTo>
                  <a:pt x="522" y="44"/>
                </a:lnTo>
                <a:lnTo>
                  <a:pt x="518" y="49"/>
                </a:lnTo>
                <a:lnTo>
                  <a:pt x="509" y="55"/>
                </a:lnTo>
                <a:lnTo>
                  <a:pt x="509" y="59"/>
                </a:lnTo>
                <a:lnTo>
                  <a:pt x="501" y="59"/>
                </a:lnTo>
                <a:lnTo>
                  <a:pt x="489" y="67"/>
                </a:lnTo>
                <a:lnTo>
                  <a:pt x="488" y="70"/>
                </a:lnTo>
                <a:lnTo>
                  <a:pt x="484" y="71"/>
                </a:lnTo>
                <a:lnTo>
                  <a:pt x="476" y="75"/>
                </a:lnTo>
                <a:lnTo>
                  <a:pt x="470" y="81"/>
                </a:lnTo>
                <a:lnTo>
                  <a:pt x="465" y="81"/>
                </a:lnTo>
                <a:lnTo>
                  <a:pt x="460" y="83"/>
                </a:lnTo>
                <a:lnTo>
                  <a:pt x="459" y="88"/>
                </a:lnTo>
                <a:lnTo>
                  <a:pt x="455" y="88"/>
                </a:lnTo>
                <a:lnTo>
                  <a:pt x="451" y="90"/>
                </a:lnTo>
                <a:lnTo>
                  <a:pt x="451" y="95"/>
                </a:lnTo>
                <a:lnTo>
                  <a:pt x="444" y="101"/>
                </a:lnTo>
                <a:lnTo>
                  <a:pt x="449" y="100"/>
                </a:lnTo>
                <a:lnTo>
                  <a:pt x="458" y="96"/>
                </a:lnTo>
                <a:lnTo>
                  <a:pt x="459" y="92"/>
                </a:lnTo>
                <a:lnTo>
                  <a:pt x="470" y="92"/>
                </a:lnTo>
                <a:lnTo>
                  <a:pt x="471" y="90"/>
                </a:lnTo>
                <a:lnTo>
                  <a:pt x="476" y="87"/>
                </a:lnTo>
                <a:lnTo>
                  <a:pt x="480" y="87"/>
                </a:lnTo>
                <a:lnTo>
                  <a:pt x="483" y="86"/>
                </a:lnTo>
                <a:lnTo>
                  <a:pt x="489" y="86"/>
                </a:lnTo>
                <a:lnTo>
                  <a:pt x="496" y="79"/>
                </a:lnTo>
                <a:lnTo>
                  <a:pt x="491" y="80"/>
                </a:lnTo>
                <a:lnTo>
                  <a:pt x="487" y="80"/>
                </a:lnTo>
                <a:lnTo>
                  <a:pt x="486" y="77"/>
                </a:lnTo>
                <a:lnTo>
                  <a:pt x="491" y="74"/>
                </a:lnTo>
                <a:lnTo>
                  <a:pt x="495" y="74"/>
                </a:lnTo>
                <a:lnTo>
                  <a:pt x="503" y="74"/>
                </a:lnTo>
                <a:lnTo>
                  <a:pt x="502" y="78"/>
                </a:lnTo>
                <a:lnTo>
                  <a:pt x="510" y="80"/>
                </a:lnTo>
                <a:lnTo>
                  <a:pt x="516" y="80"/>
                </a:lnTo>
                <a:lnTo>
                  <a:pt x="516" y="75"/>
                </a:lnTo>
                <a:lnTo>
                  <a:pt x="521" y="76"/>
                </a:lnTo>
                <a:lnTo>
                  <a:pt x="524" y="79"/>
                </a:lnTo>
                <a:lnTo>
                  <a:pt x="522" y="82"/>
                </a:lnTo>
                <a:lnTo>
                  <a:pt x="518" y="84"/>
                </a:lnTo>
                <a:lnTo>
                  <a:pt x="520" y="87"/>
                </a:lnTo>
                <a:lnTo>
                  <a:pt x="525" y="86"/>
                </a:lnTo>
                <a:lnTo>
                  <a:pt x="526" y="83"/>
                </a:lnTo>
                <a:lnTo>
                  <a:pt x="541" y="80"/>
                </a:lnTo>
                <a:lnTo>
                  <a:pt x="549" y="81"/>
                </a:lnTo>
                <a:lnTo>
                  <a:pt x="565" y="82"/>
                </a:lnTo>
                <a:lnTo>
                  <a:pt x="573" y="83"/>
                </a:lnTo>
                <a:lnTo>
                  <a:pt x="574" y="85"/>
                </a:lnTo>
                <a:lnTo>
                  <a:pt x="569" y="85"/>
                </a:lnTo>
                <a:lnTo>
                  <a:pt x="567" y="86"/>
                </a:lnTo>
                <a:lnTo>
                  <a:pt x="566" y="90"/>
                </a:lnTo>
                <a:lnTo>
                  <a:pt x="584" y="95"/>
                </a:lnTo>
                <a:lnTo>
                  <a:pt x="587" y="94"/>
                </a:lnTo>
                <a:lnTo>
                  <a:pt x="592" y="94"/>
                </a:lnTo>
                <a:lnTo>
                  <a:pt x="600" y="96"/>
                </a:lnTo>
                <a:lnTo>
                  <a:pt x="606" y="96"/>
                </a:lnTo>
                <a:lnTo>
                  <a:pt x="609" y="93"/>
                </a:lnTo>
                <a:lnTo>
                  <a:pt x="612" y="93"/>
                </a:lnTo>
                <a:lnTo>
                  <a:pt x="617" y="92"/>
                </a:lnTo>
                <a:lnTo>
                  <a:pt x="617" y="87"/>
                </a:lnTo>
                <a:lnTo>
                  <a:pt x="615" y="85"/>
                </a:lnTo>
                <a:lnTo>
                  <a:pt x="614" y="81"/>
                </a:lnTo>
                <a:lnTo>
                  <a:pt x="616" y="80"/>
                </a:lnTo>
                <a:lnTo>
                  <a:pt x="620" y="80"/>
                </a:lnTo>
                <a:lnTo>
                  <a:pt x="622" y="79"/>
                </a:lnTo>
                <a:lnTo>
                  <a:pt x="632" y="81"/>
                </a:lnTo>
                <a:lnTo>
                  <a:pt x="631" y="83"/>
                </a:lnTo>
                <a:lnTo>
                  <a:pt x="635" y="86"/>
                </a:lnTo>
                <a:lnTo>
                  <a:pt x="641" y="84"/>
                </a:lnTo>
                <a:lnTo>
                  <a:pt x="647" y="88"/>
                </a:lnTo>
                <a:lnTo>
                  <a:pt x="653" y="85"/>
                </a:lnTo>
                <a:lnTo>
                  <a:pt x="657" y="86"/>
                </a:lnTo>
                <a:lnTo>
                  <a:pt x="666" y="95"/>
                </a:lnTo>
                <a:lnTo>
                  <a:pt x="666" y="98"/>
                </a:lnTo>
                <a:lnTo>
                  <a:pt x="672" y="101"/>
                </a:lnTo>
                <a:lnTo>
                  <a:pt x="668" y="104"/>
                </a:lnTo>
                <a:lnTo>
                  <a:pt x="661" y="103"/>
                </a:lnTo>
                <a:lnTo>
                  <a:pt x="661" y="105"/>
                </a:lnTo>
                <a:lnTo>
                  <a:pt x="664" y="106"/>
                </a:lnTo>
                <a:lnTo>
                  <a:pt x="671" y="107"/>
                </a:lnTo>
                <a:lnTo>
                  <a:pt x="670" y="113"/>
                </a:lnTo>
                <a:lnTo>
                  <a:pt x="666" y="113"/>
                </a:lnTo>
                <a:lnTo>
                  <a:pt x="660" y="110"/>
                </a:lnTo>
                <a:lnTo>
                  <a:pt x="660" y="115"/>
                </a:lnTo>
                <a:lnTo>
                  <a:pt x="664" y="118"/>
                </a:lnTo>
                <a:lnTo>
                  <a:pt x="667" y="116"/>
                </a:lnTo>
                <a:lnTo>
                  <a:pt x="670" y="119"/>
                </a:lnTo>
                <a:lnTo>
                  <a:pt x="668" y="121"/>
                </a:lnTo>
                <a:lnTo>
                  <a:pt x="669" y="125"/>
                </a:lnTo>
                <a:lnTo>
                  <a:pt x="689" y="137"/>
                </a:lnTo>
                <a:lnTo>
                  <a:pt x="693" y="133"/>
                </a:lnTo>
                <a:lnTo>
                  <a:pt x="696" y="123"/>
                </a:lnTo>
                <a:lnTo>
                  <a:pt x="701" y="116"/>
                </a:lnTo>
                <a:lnTo>
                  <a:pt x="704" y="119"/>
                </a:lnTo>
                <a:lnTo>
                  <a:pt x="712" y="125"/>
                </a:lnTo>
                <a:lnTo>
                  <a:pt x="719" y="125"/>
                </a:lnTo>
                <a:lnTo>
                  <a:pt x="728" y="122"/>
                </a:lnTo>
                <a:lnTo>
                  <a:pt x="739" y="123"/>
                </a:lnTo>
                <a:lnTo>
                  <a:pt x="747" y="128"/>
                </a:lnTo>
                <a:lnTo>
                  <a:pt x="752" y="128"/>
                </a:lnTo>
                <a:lnTo>
                  <a:pt x="753" y="123"/>
                </a:lnTo>
                <a:lnTo>
                  <a:pt x="756" y="120"/>
                </a:lnTo>
                <a:lnTo>
                  <a:pt x="761" y="122"/>
                </a:lnTo>
                <a:lnTo>
                  <a:pt x="761" y="125"/>
                </a:lnTo>
                <a:lnTo>
                  <a:pt x="770" y="123"/>
                </a:lnTo>
                <a:lnTo>
                  <a:pt x="767" y="118"/>
                </a:lnTo>
                <a:lnTo>
                  <a:pt x="767" y="111"/>
                </a:lnTo>
                <a:lnTo>
                  <a:pt x="770" y="109"/>
                </a:lnTo>
                <a:lnTo>
                  <a:pt x="761" y="109"/>
                </a:lnTo>
                <a:lnTo>
                  <a:pt x="763" y="104"/>
                </a:lnTo>
                <a:lnTo>
                  <a:pt x="767" y="105"/>
                </a:lnTo>
                <a:lnTo>
                  <a:pt x="772" y="105"/>
                </a:lnTo>
                <a:lnTo>
                  <a:pt x="780" y="101"/>
                </a:lnTo>
                <a:lnTo>
                  <a:pt x="777" y="99"/>
                </a:lnTo>
                <a:lnTo>
                  <a:pt x="779" y="97"/>
                </a:lnTo>
                <a:lnTo>
                  <a:pt x="782" y="98"/>
                </a:lnTo>
                <a:lnTo>
                  <a:pt x="783" y="100"/>
                </a:lnTo>
                <a:lnTo>
                  <a:pt x="791" y="99"/>
                </a:lnTo>
                <a:lnTo>
                  <a:pt x="802" y="101"/>
                </a:lnTo>
                <a:lnTo>
                  <a:pt x="812" y="102"/>
                </a:lnTo>
                <a:lnTo>
                  <a:pt x="829" y="107"/>
                </a:lnTo>
                <a:lnTo>
                  <a:pt x="820" y="106"/>
                </a:lnTo>
                <a:lnTo>
                  <a:pt x="812" y="106"/>
                </a:lnTo>
                <a:lnTo>
                  <a:pt x="808" y="110"/>
                </a:lnTo>
                <a:lnTo>
                  <a:pt x="810" y="112"/>
                </a:lnTo>
                <a:lnTo>
                  <a:pt x="821" y="111"/>
                </a:lnTo>
                <a:lnTo>
                  <a:pt x="820" y="116"/>
                </a:lnTo>
                <a:lnTo>
                  <a:pt x="814" y="116"/>
                </a:lnTo>
                <a:lnTo>
                  <a:pt x="815" y="121"/>
                </a:lnTo>
                <a:lnTo>
                  <a:pt x="825" y="119"/>
                </a:lnTo>
                <a:lnTo>
                  <a:pt x="833" y="115"/>
                </a:lnTo>
                <a:lnTo>
                  <a:pt x="837" y="109"/>
                </a:lnTo>
                <a:lnTo>
                  <a:pt x="852" y="109"/>
                </a:lnTo>
                <a:lnTo>
                  <a:pt x="859" y="112"/>
                </a:lnTo>
                <a:lnTo>
                  <a:pt x="863" y="113"/>
                </a:lnTo>
                <a:lnTo>
                  <a:pt x="862" y="118"/>
                </a:lnTo>
                <a:lnTo>
                  <a:pt x="858" y="117"/>
                </a:lnTo>
                <a:lnTo>
                  <a:pt x="854" y="117"/>
                </a:lnTo>
                <a:lnTo>
                  <a:pt x="855" y="120"/>
                </a:lnTo>
                <a:lnTo>
                  <a:pt x="863" y="122"/>
                </a:lnTo>
                <a:lnTo>
                  <a:pt x="873" y="126"/>
                </a:lnTo>
                <a:lnTo>
                  <a:pt x="880" y="131"/>
                </a:lnTo>
                <a:lnTo>
                  <a:pt x="881" y="134"/>
                </a:lnTo>
                <a:lnTo>
                  <a:pt x="888" y="137"/>
                </a:lnTo>
                <a:lnTo>
                  <a:pt x="900" y="135"/>
                </a:lnTo>
                <a:lnTo>
                  <a:pt x="915" y="130"/>
                </a:lnTo>
                <a:lnTo>
                  <a:pt x="926" y="130"/>
                </a:lnTo>
                <a:lnTo>
                  <a:pt x="934" y="132"/>
                </a:lnTo>
                <a:lnTo>
                  <a:pt x="942" y="133"/>
                </a:lnTo>
                <a:lnTo>
                  <a:pt x="953" y="140"/>
                </a:lnTo>
                <a:lnTo>
                  <a:pt x="955" y="146"/>
                </a:lnTo>
                <a:lnTo>
                  <a:pt x="951" y="151"/>
                </a:lnTo>
                <a:lnTo>
                  <a:pt x="953" y="156"/>
                </a:lnTo>
                <a:lnTo>
                  <a:pt x="959" y="158"/>
                </a:lnTo>
                <a:lnTo>
                  <a:pt x="962" y="158"/>
                </a:lnTo>
                <a:lnTo>
                  <a:pt x="964" y="160"/>
                </a:lnTo>
                <a:lnTo>
                  <a:pt x="966" y="159"/>
                </a:lnTo>
                <a:lnTo>
                  <a:pt x="969" y="159"/>
                </a:lnTo>
                <a:lnTo>
                  <a:pt x="971" y="158"/>
                </a:lnTo>
                <a:lnTo>
                  <a:pt x="974" y="159"/>
                </a:lnTo>
                <a:lnTo>
                  <a:pt x="980" y="156"/>
                </a:lnTo>
                <a:lnTo>
                  <a:pt x="986" y="157"/>
                </a:lnTo>
                <a:lnTo>
                  <a:pt x="991" y="156"/>
                </a:lnTo>
                <a:lnTo>
                  <a:pt x="1000" y="160"/>
                </a:lnTo>
                <a:lnTo>
                  <a:pt x="1019" y="161"/>
                </a:lnTo>
                <a:lnTo>
                  <a:pt x="1025" y="156"/>
                </a:lnTo>
                <a:lnTo>
                  <a:pt x="1028" y="158"/>
                </a:lnTo>
                <a:lnTo>
                  <a:pt x="1032" y="165"/>
                </a:lnTo>
                <a:lnTo>
                  <a:pt x="1041" y="166"/>
                </a:lnTo>
                <a:lnTo>
                  <a:pt x="1042" y="170"/>
                </a:lnTo>
                <a:lnTo>
                  <a:pt x="1055" y="171"/>
                </a:lnTo>
                <a:lnTo>
                  <a:pt x="1057" y="165"/>
                </a:lnTo>
                <a:lnTo>
                  <a:pt x="1047" y="158"/>
                </a:lnTo>
                <a:lnTo>
                  <a:pt x="1048" y="156"/>
                </a:lnTo>
                <a:lnTo>
                  <a:pt x="1051" y="156"/>
                </a:lnTo>
                <a:lnTo>
                  <a:pt x="1053" y="154"/>
                </a:lnTo>
                <a:lnTo>
                  <a:pt x="1049" y="152"/>
                </a:lnTo>
                <a:lnTo>
                  <a:pt x="1052" y="149"/>
                </a:lnTo>
                <a:lnTo>
                  <a:pt x="1072" y="153"/>
                </a:lnTo>
                <a:lnTo>
                  <a:pt x="1078" y="154"/>
                </a:lnTo>
                <a:lnTo>
                  <a:pt x="1082" y="153"/>
                </a:lnTo>
                <a:lnTo>
                  <a:pt x="1089" y="154"/>
                </a:lnTo>
                <a:lnTo>
                  <a:pt x="1095" y="154"/>
                </a:lnTo>
                <a:lnTo>
                  <a:pt x="1099" y="155"/>
                </a:lnTo>
                <a:lnTo>
                  <a:pt x="1101" y="154"/>
                </a:lnTo>
                <a:lnTo>
                  <a:pt x="1112" y="158"/>
                </a:lnTo>
                <a:lnTo>
                  <a:pt x="1117" y="158"/>
                </a:lnTo>
                <a:lnTo>
                  <a:pt x="1124" y="162"/>
                </a:lnTo>
                <a:lnTo>
                  <a:pt x="1129" y="163"/>
                </a:lnTo>
                <a:lnTo>
                  <a:pt x="1138" y="168"/>
                </a:lnTo>
                <a:lnTo>
                  <a:pt x="1139" y="171"/>
                </a:lnTo>
                <a:lnTo>
                  <a:pt x="1145" y="171"/>
                </a:lnTo>
                <a:lnTo>
                  <a:pt x="1149" y="174"/>
                </a:lnTo>
                <a:lnTo>
                  <a:pt x="1149" y="176"/>
                </a:lnTo>
                <a:lnTo>
                  <a:pt x="1162" y="183"/>
                </a:lnTo>
                <a:lnTo>
                  <a:pt x="1168" y="184"/>
                </a:lnTo>
                <a:lnTo>
                  <a:pt x="1168" y="186"/>
                </a:lnTo>
                <a:lnTo>
                  <a:pt x="1173" y="187"/>
                </a:lnTo>
                <a:lnTo>
                  <a:pt x="1173" y="190"/>
                </a:lnTo>
                <a:lnTo>
                  <a:pt x="1177" y="190"/>
                </a:lnTo>
                <a:lnTo>
                  <a:pt x="1186" y="196"/>
                </a:lnTo>
                <a:lnTo>
                  <a:pt x="1187" y="202"/>
                </a:lnTo>
                <a:lnTo>
                  <a:pt x="1183" y="205"/>
                </a:lnTo>
                <a:lnTo>
                  <a:pt x="1192" y="211"/>
                </a:lnTo>
                <a:lnTo>
                  <a:pt x="1194" y="209"/>
                </a:lnTo>
                <a:lnTo>
                  <a:pt x="1191" y="207"/>
                </a:lnTo>
                <a:lnTo>
                  <a:pt x="1192" y="204"/>
                </a:lnTo>
                <a:lnTo>
                  <a:pt x="1190" y="199"/>
                </a:lnTo>
                <a:lnTo>
                  <a:pt x="1199" y="199"/>
                </a:lnTo>
                <a:lnTo>
                  <a:pt x="1204" y="201"/>
                </a:lnTo>
                <a:lnTo>
                  <a:pt x="1209" y="200"/>
                </a:lnTo>
                <a:lnTo>
                  <a:pt x="1222" y="208"/>
                </a:lnTo>
                <a:lnTo>
                  <a:pt x="1233" y="215"/>
                </a:lnTo>
                <a:lnTo>
                  <a:pt x="1231" y="220"/>
                </a:lnTo>
                <a:lnTo>
                  <a:pt x="1226" y="221"/>
                </a:lnTo>
                <a:lnTo>
                  <a:pt x="1225" y="226"/>
                </a:lnTo>
                <a:lnTo>
                  <a:pt x="1222" y="230"/>
                </a:lnTo>
                <a:lnTo>
                  <a:pt x="1209" y="233"/>
                </a:lnTo>
                <a:lnTo>
                  <a:pt x="1208" y="236"/>
                </a:lnTo>
                <a:lnTo>
                  <a:pt x="1205" y="238"/>
                </a:lnTo>
                <a:lnTo>
                  <a:pt x="1209" y="242"/>
                </a:lnTo>
                <a:lnTo>
                  <a:pt x="1203" y="247"/>
                </a:lnTo>
                <a:lnTo>
                  <a:pt x="1202" y="253"/>
                </a:lnTo>
                <a:lnTo>
                  <a:pt x="1207" y="257"/>
                </a:lnTo>
                <a:lnTo>
                  <a:pt x="1198" y="261"/>
                </a:lnTo>
                <a:lnTo>
                  <a:pt x="1193" y="258"/>
                </a:lnTo>
                <a:lnTo>
                  <a:pt x="1189" y="251"/>
                </a:lnTo>
                <a:lnTo>
                  <a:pt x="1184" y="248"/>
                </a:lnTo>
                <a:lnTo>
                  <a:pt x="1176" y="249"/>
                </a:lnTo>
                <a:lnTo>
                  <a:pt x="1175" y="237"/>
                </a:lnTo>
                <a:lnTo>
                  <a:pt x="1173" y="235"/>
                </a:lnTo>
                <a:lnTo>
                  <a:pt x="1166" y="232"/>
                </a:lnTo>
                <a:lnTo>
                  <a:pt x="1160" y="233"/>
                </a:lnTo>
                <a:lnTo>
                  <a:pt x="1154" y="233"/>
                </a:lnTo>
                <a:lnTo>
                  <a:pt x="1151" y="229"/>
                </a:lnTo>
                <a:lnTo>
                  <a:pt x="1151" y="222"/>
                </a:lnTo>
                <a:lnTo>
                  <a:pt x="1152" y="217"/>
                </a:lnTo>
                <a:lnTo>
                  <a:pt x="1152" y="213"/>
                </a:lnTo>
                <a:lnTo>
                  <a:pt x="1147" y="215"/>
                </a:lnTo>
                <a:lnTo>
                  <a:pt x="1145" y="214"/>
                </a:lnTo>
                <a:lnTo>
                  <a:pt x="1139" y="218"/>
                </a:lnTo>
                <a:lnTo>
                  <a:pt x="1143" y="228"/>
                </a:lnTo>
                <a:lnTo>
                  <a:pt x="1145" y="235"/>
                </a:lnTo>
                <a:lnTo>
                  <a:pt x="1138" y="244"/>
                </a:lnTo>
                <a:lnTo>
                  <a:pt x="1135" y="246"/>
                </a:lnTo>
                <a:lnTo>
                  <a:pt x="1131" y="251"/>
                </a:lnTo>
                <a:lnTo>
                  <a:pt x="1119" y="252"/>
                </a:lnTo>
                <a:lnTo>
                  <a:pt x="1117" y="247"/>
                </a:lnTo>
                <a:lnTo>
                  <a:pt x="1112" y="242"/>
                </a:lnTo>
                <a:lnTo>
                  <a:pt x="1108" y="244"/>
                </a:lnTo>
                <a:lnTo>
                  <a:pt x="1112" y="248"/>
                </a:lnTo>
                <a:lnTo>
                  <a:pt x="1110" y="250"/>
                </a:lnTo>
                <a:lnTo>
                  <a:pt x="1108" y="246"/>
                </a:lnTo>
                <a:lnTo>
                  <a:pt x="1104" y="246"/>
                </a:lnTo>
                <a:lnTo>
                  <a:pt x="1106" y="253"/>
                </a:lnTo>
                <a:lnTo>
                  <a:pt x="1112" y="254"/>
                </a:lnTo>
                <a:lnTo>
                  <a:pt x="1115" y="256"/>
                </a:lnTo>
                <a:lnTo>
                  <a:pt x="1120" y="261"/>
                </a:lnTo>
                <a:lnTo>
                  <a:pt x="1122" y="257"/>
                </a:lnTo>
                <a:lnTo>
                  <a:pt x="1125" y="258"/>
                </a:lnTo>
                <a:lnTo>
                  <a:pt x="1124" y="263"/>
                </a:lnTo>
                <a:lnTo>
                  <a:pt x="1128" y="266"/>
                </a:lnTo>
                <a:lnTo>
                  <a:pt x="1128" y="279"/>
                </a:lnTo>
                <a:lnTo>
                  <a:pt x="1131" y="282"/>
                </a:lnTo>
                <a:lnTo>
                  <a:pt x="1132" y="291"/>
                </a:lnTo>
                <a:lnTo>
                  <a:pt x="1135" y="294"/>
                </a:lnTo>
                <a:lnTo>
                  <a:pt x="1132" y="301"/>
                </a:lnTo>
                <a:lnTo>
                  <a:pt x="1132" y="305"/>
                </a:lnTo>
                <a:lnTo>
                  <a:pt x="1123" y="303"/>
                </a:lnTo>
                <a:lnTo>
                  <a:pt x="1118" y="300"/>
                </a:lnTo>
                <a:lnTo>
                  <a:pt x="1107" y="302"/>
                </a:lnTo>
                <a:lnTo>
                  <a:pt x="1104" y="308"/>
                </a:lnTo>
                <a:lnTo>
                  <a:pt x="1092" y="311"/>
                </a:lnTo>
                <a:lnTo>
                  <a:pt x="1085" y="318"/>
                </a:lnTo>
                <a:lnTo>
                  <a:pt x="1080" y="319"/>
                </a:lnTo>
                <a:lnTo>
                  <a:pt x="1079" y="320"/>
                </a:lnTo>
                <a:lnTo>
                  <a:pt x="1075" y="326"/>
                </a:lnTo>
                <a:lnTo>
                  <a:pt x="1070" y="328"/>
                </a:lnTo>
                <a:lnTo>
                  <a:pt x="1068" y="333"/>
                </a:lnTo>
                <a:lnTo>
                  <a:pt x="1058" y="339"/>
                </a:lnTo>
                <a:lnTo>
                  <a:pt x="1052" y="346"/>
                </a:lnTo>
                <a:lnTo>
                  <a:pt x="1051" y="351"/>
                </a:lnTo>
                <a:lnTo>
                  <a:pt x="1047" y="354"/>
                </a:lnTo>
                <a:lnTo>
                  <a:pt x="1046" y="348"/>
                </a:lnTo>
                <a:lnTo>
                  <a:pt x="1044" y="343"/>
                </a:lnTo>
                <a:lnTo>
                  <a:pt x="1035" y="339"/>
                </a:lnTo>
                <a:lnTo>
                  <a:pt x="1019" y="347"/>
                </a:lnTo>
                <a:lnTo>
                  <a:pt x="1015" y="355"/>
                </a:lnTo>
                <a:lnTo>
                  <a:pt x="1010" y="359"/>
                </a:lnTo>
                <a:lnTo>
                  <a:pt x="1010" y="352"/>
                </a:lnTo>
                <a:lnTo>
                  <a:pt x="1013" y="345"/>
                </a:lnTo>
                <a:lnTo>
                  <a:pt x="1012" y="343"/>
                </a:lnTo>
                <a:lnTo>
                  <a:pt x="1008" y="348"/>
                </a:lnTo>
                <a:lnTo>
                  <a:pt x="1004" y="351"/>
                </a:lnTo>
                <a:lnTo>
                  <a:pt x="1000" y="356"/>
                </a:lnTo>
                <a:lnTo>
                  <a:pt x="997" y="354"/>
                </a:lnTo>
                <a:lnTo>
                  <a:pt x="991" y="353"/>
                </a:lnTo>
                <a:lnTo>
                  <a:pt x="985" y="361"/>
                </a:lnTo>
                <a:lnTo>
                  <a:pt x="983" y="370"/>
                </a:lnTo>
                <a:lnTo>
                  <a:pt x="978" y="378"/>
                </a:lnTo>
                <a:lnTo>
                  <a:pt x="975" y="380"/>
                </a:lnTo>
                <a:lnTo>
                  <a:pt x="972" y="391"/>
                </a:lnTo>
                <a:lnTo>
                  <a:pt x="977" y="396"/>
                </a:lnTo>
                <a:lnTo>
                  <a:pt x="978" y="393"/>
                </a:lnTo>
                <a:lnTo>
                  <a:pt x="984" y="396"/>
                </a:lnTo>
                <a:lnTo>
                  <a:pt x="985" y="399"/>
                </a:lnTo>
                <a:lnTo>
                  <a:pt x="979" y="405"/>
                </a:lnTo>
                <a:lnTo>
                  <a:pt x="980" y="414"/>
                </a:lnTo>
                <a:lnTo>
                  <a:pt x="984" y="416"/>
                </a:lnTo>
                <a:lnTo>
                  <a:pt x="987" y="426"/>
                </a:lnTo>
                <a:lnTo>
                  <a:pt x="984" y="429"/>
                </a:lnTo>
                <a:lnTo>
                  <a:pt x="980" y="429"/>
                </a:lnTo>
                <a:lnTo>
                  <a:pt x="980" y="422"/>
                </a:lnTo>
                <a:lnTo>
                  <a:pt x="973" y="429"/>
                </a:lnTo>
                <a:lnTo>
                  <a:pt x="969" y="440"/>
                </a:lnTo>
                <a:lnTo>
                  <a:pt x="971" y="443"/>
                </a:lnTo>
                <a:lnTo>
                  <a:pt x="974" y="448"/>
                </a:lnTo>
                <a:lnTo>
                  <a:pt x="971" y="455"/>
                </a:lnTo>
                <a:lnTo>
                  <a:pt x="967" y="456"/>
                </a:lnTo>
                <a:lnTo>
                  <a:pt x="966" y="454"/>
                </a:lnTo>
                <a:lnTo>
                  <a:pt x="954" y="464"/>
                </a:lnTo>
                <a:lnTo>
                  <a:pt x="956" y="476"/>
                </a:lnTo>
                <a:lnTo>
                  <a:pt x="954" y="480"/>
                </a:lnTo>
                <a:lnTo>
                  <a:pt x="949" y="478"/>
                </a:lnTo>
                <a:lnTo>
                  <a:pt x="943" y="480"/>
                </a:lnTo>
                <a:lnTo>
                  <a:pt x="941" y="489"/>
                </a:lnTo>
                <a:lnTo>
                  <a:pt x="941" y="495"/>
                </a:lnTo>
                <a:lnTo>
                  <a:pt x="926" y="516"/>
                </a:lnTo>
                <a:lnTo>
                  <a:pt x="922" y="517"/>
                </a:lnTo>
                <a:lnTo>
                  <a:pt x="924" y="514"/>
                </a:lnTo>
                <a:lnTo>
                  <a:pt x="921" y="507"/>
                </a:lnTo>
                <a:lnTo>
                  <a:pt x="922" y="498"/>
                </a:lnTo>
                <a:lnTo>
                  <a:pt x="921" y="489"/>
                </a:lnTo>
                <a:lnTo>
                  <a:pt x="917" y="473"/>
                </a:lnTo>
                <a:lnTo>
                  <a:pt x="915" y="467"/>
                </a:lnTo>
                <a:lnTo>
                  <a:pt x="915" y="458"/>
                </a:lnTo>
                <a:lnTo>
                  <a:pt x="913" y="441"/>
                </a:lnTo>
                <a:lnTo>
                  <a:pt x="915" y="423"/>
                </a:lnTo>
                <a:lnTo>
                  <a:pt x="921" y="414"/>
                </a:lnTo>
                <a:lnTo>
                  <a:pt x="923" y="412"/>
                </a:lnTo>
                <a:lnTo>
                  <a:pt x="924" y="394"/>
                </a:lnTo>
                <a:lnTo>
                  <a:pt x="932" y="394"/>
                </a:lnTo>
                <a:lnTo>
                  <a:pt x="935" y="390"/>
                </a:lnTo>
                <a:lnTo>
                  <a:pt x="939" y="388"/>
                </a:lnTo>
                <a:lnTo>
                  <a:pt x="945" y="383"/>
                </a:lnTo>
                <a:lnTo>
                  <a:pt x="945" y="380"/>
                </a:lnTo>
                <a:lnTo>
                  <a:pt x="955" y="370"/>
                </a:lnTo>
                <a:lnTo>
                  <a:pt x="956" y="362"/>
                </a:lnTo>
                <a:lnTo>
                  <a:pt x="961" y="361"/>
                </a:lnTo>
                <a:lnTo>
                  <a:pt x="969" y="349"/>
                </a:lnTo>
                <a:lnTo>
                  <a:pt x="972" y="343"/>
                </a:lnTo>
                <a:lnTo>
                  <a:pt x="987" y="336"/>
                </a:lnTo>
                <a:lnTo>
                  <a:pt x="987" y="331"/>
                </a:lnTo>
                <a:lnTo>
                  <a:pt x="988" y="329"/>
                </a:lnTo>
                <a:lnTo>
                  <a:pt x="989" y="320"/>
                </a:lnTo>
                <a:lnTo>
                  <a:pt x="990" y="317"/>
                </a:lnTo>
                <a:lnTo>
                  <a:pt x="991" y="312"/>
                </a:lnTo>
                <a:lnTo>
                  <a:pt x="994" y="303"/>
                </a:lnTo>
                <a:lnTo>
                  <a:pt x="1001" y="301"/>
                </a:lnTo>
                <a:lnTo>
                  <a:pt x="994" y="295"/>
                </a:lnTo>
                <a:lnTo>
                  <a:pt x="985" y="299"/>
                </a:lnTo>
                <a:lnTo>
                  <a:pt x="980" y="312"/>
                </a:lnTo>
                <a:lnTo>
                  <a:pt x="983" y="316"/>
                </a:lnTo>
                <a:lnTo>
                  <a:pt x="981" y="320"/>
                </a:lnTo>
                <a:lnTo>
                  <a:pt x="973" y="320"/>
                </a:lnTo>
                <a:lnTo>
                  <a:pt x="956" y="320"/>
                </a:lnTo>
                <a:lnTo>
                  <a:pt x="957" y="316"/>
                </a:lnTo>
                <a:lnTo>
                  <a:pt x="953" y="312"/>
                </a:lnTo>
                <a:lnTo>
                  <a:pt x="951" y="315"/>
                </a:lnTo>
                <a:lnTo>
                  <a:pt x="949" y="317"/>
                </a:lnTo>
                <a:lnTo>
                  <a:pt x="944" y="312"/>
                </a:lnTo>
                <a:lnTo>
                  <a:pt x="940" y="316"/>
                </a:lnTo>
                <a:lnTo>
                  <a:pt x="929" y="317"/>
                </a:lnTo>
                <a:lnTo>
                  <a:pt x="924" y="32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76" name="Freeform 579">
            <a:extLst>
              <a:ext uri="{C183D7F6-B498-43B3-948B-1728B52AA6E4}">
                <adec:decorative xmlns:adec="http://schemas.microsoft.com/office/drawing/2017/decorative" val="1"/>
              </a:ext>
            </a:extLst>
          </p:cNvPr>
          <p:cNvSpPr>
            <a:spLocks/>
          </p:cNvSpPr>
          <p:nvPr/>
        </p:nvSpPr>
        <p:spPr bwMode="gray">
          <a:xfrm>
            <a:off x="10209115" y="3966997"/>
            <a:ext cx="7463" cy="3731"/>
          </a:xfrm>
          <a:custGeom>
            <a:avLst/>
            <a:gdLst>
              <a:gd name="T0" fmla="*/ 2147483647 w 3"/>
              <a:gd name="T1" fmla="*/ 2147483646 h 2"/>
              <a:gd name="T2" fmla="*/ 2147483647 w 3"/>
              <a:gd name="T3" fmla="*/ 2147483646 h 2"/>
              <a:gd name="T4" fmla="*/ 2147483647 w 3"/>
              <a:gd name="T5" fmla="*/ 2147483646 h 2"/>
              <a:gd name="T6" fmla="*/ 2147483647 w 3"/>
              <a:gd name="T7" fmla="*/ 0 h 2"/>
              <a:gd name="T8" fmla="*/ 0 w 3"/>
              <a:gd name="T9" fmla="*/ 2147483646 h 2"/>
              <a:gd name="T10" fmla="*/ 2147483647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1" y="2"/>
                </a:moveTo>
                <a:lnTo>
                  <a:pt x="2" y="2"/>
                </a:lnTo>
                <a:lnTo>
                  <a:pt x="3" y="1"/>
                </a:lnTo>
                <a:lnTo>
                  <a:pt x="1" y="0"/>
                </a:lnTo>
                <a:lnTo>
                  <a:pt x="0" y="1"/>
                </a:lnTo>
                <a:lnTo>
                  <a:pt x="1"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77" name="Freeform 580">
            <a:extLst>
              <a:ext uri="{C183D7F6-B498-43B3-948B-1728B52AA6E4}">
                <adec:decorative xmlns:adec="http://schemas.microsoft.com/office/drawing/2017/decorative" val="1"/>
              </a:ext>
            </a:extLst>
          </p:cNvPr>
          <p:cNvSpPr>
            <a:spLocks/>
          </p:cNvSpPr>
          <p:nvPr/>
        </p:nvSpPr>
        <p:spPr bwMode="gray">
          <a:xfrm>
            <a:off x="10224040" y="3944614"/>
            <a:ext cx="3731" cy="5596"/>
          </a:xfrm>
          <a:custGeom>
            <a:avLst/>
            <a:gdLst>
              <a:gd name="T0" fmla="*/ 2147483646 w 2"/>
              <a:gd name="T1" fmla="*/ 0 h 2"/>
              <a:gd name="T2" fmla="*/ 0 w 2"/>
              <a:gd name="T3" fmla="*/ 2147483647 h 2"/>
              <a:gd name="T4" fmla="*/ 2147483646 w 2"/>
              <a:gd name="T5" fmla="*/ 2147483647 h 2"/>
              <a:gd name="T6" fmla="*/ 2147483646 w 2"/>
              <a:gd name="T7" fmla="*/ 0 h 2"/>
              <a:gd name="T8" fmla="*/ 2147483646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0"/>
                </a:moveTo>
                <a:lnTo>
                  <a:pt x="0" y="2"/>
                </a:lnTo>
                <a:lnTo>
                  <a:pt x="2" y="2"/>
                </a:lnTo>
                <a:lnTo>
                  <a:pt x="2" y="0"/>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78" name="Freeform 581">
            <a:extLst>
              <a:ext uri="{C183D7F6-B498-43B3-948B-1728B52AA6E4}">
                <adec:decorative xmlns:adec="http://schemas.microsoft.com/office/drawing/2017/decorative" val="1"/>
              </a:ext>
            </a:extLst>
          </p:cNvPr>
          <p:cNvSpPr>
            <a:spLocks/>
          </p:cNvSpPr>
          <p:nvPr/>
        </p:nvSpPr>
        <p:spPr bwMode="gray">
          <a:xfrm>
            <a:off x="10250160" y="4037884"/>
            <a:ext cx="11193" cy="11192"/>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0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0"/>
                </a:moveTo>
                <a:lnTo>
                  <a:pt x="0" y="3"/>
                </a:lnTo>
                <a:lnTo>
                  <a:pt x="0" y="5"/>
                </a:lnTo>
                <a:lnTo>
                  <a:pt x="1" y="5"/>
                </a:lnTo>
                <a:lnTo>
                  <a:pt x="4" y="0"/>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79" name="Freeform 582">
            <a:extLst>
              <a:ext uri="{C183D7F6-B498-43B3-948B-1728B52AA6E4}">
                <adec:decorative xmlns:adec="http://schemas.microsoft.com/office/drawing/2017/decorative" val="1"/>
              </a:ext>
            </a:extLst>
          </p:cNvPr>
          <p:cNvSpPr>
            <a:spLocks/>
          </p:cNvSpPr>
          <p:nvPr/>
        </p:nvSpPr>
        <p:spPr bwMode="gray">
          <a:xfrm>
            <a:off x="10238966" y="4047212"/>
            <a:ext cx="5597" cy="7461"/>
          </a:xfrm>
          <a:custGeom>
            <a:avLst/>
            <a:gdLst>
              <a:gd name="T0" fmla="*/ 2147483646 w 3"/>
              <a:gd name="T1" fmla="*/ 2147483647 h 3"/>
              <a:gd name="T2" fmla="*/ 2147483646 w 3"/>
              <a:gd name="T3" fmla="*/ 0 h 3"/>
              <a:gd name="T4" fmla="*/ 0 w 3"/>
              <a:gd name="T5" fmla="*/ 2147483647 h 3"/>
              <a:gd name="T6" fmla="*/ 0 w 3"/>
              <a:gd name="T7" fmla="*/ 2147483647 h 3"/>
              <a:gd name="T8" fmla="*/ 2147483646 w 3"/>
              <a:gd name="T9" fmla="*/ 2147483647 h 3"/>
              <a:gd name="T10" fmla="*/ 2147483646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3" y="1"/>
                </a:moveTo>
                <a:lnTo>
                  <a:pt x="1" y="0"/>
                </a:lnTo>
                <a:lnTo>
                  <a:pt x="0" y="1"/>
                </a:lnTo>
                <a:lnTo>
                  <a:pt x="0" y="3"/>
                </a:lnTo>
                <a:lnTo>
                  <a:pt x="2" y="2"/>
                </a:lnTo>
                <a:lnTo>
                  <a:pt x="3"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80" name="Freeform 583">
            <a:extLst>
              <a:ext uri="{C183D7F6-B498-43B3-948B-1728B52AA6E4}">
                <adec:decorative xmlns:adec="http://schemas.microsoft.com/office/drawing/2017/decorative" val="1"/>
              </a:ext>
            </a:extLst>
          </p:cNvPr>
          <p:cNvSpPr>
            <a:spLocks noEditPoints="1"/>
          </p:cNvSpPr>
          <p:nvPr/>
        </p:nvSpPr>
        <p:spPr bwMode="gray">
          <a:xfrm>
            <a:off x="9752027" y="4187119"/>
            <a:ext cx="294775" cy="184677"/>
          </a:xfrm>
          <a:custGeom>
            <a:avLst/>
            <a:gdLst>
              <a:gd name="T0" fmla="*/ 2147483647 w 121"/>
              <a:gd name="T1" fmla="*/ 2147483647 h 76"/>
              <a:gd name="T2" fmla="*/ 2147483647 w 121"/>
              <a:gd name="T3" fmla="*/ 2147483647 h 76"/>
              <a:gd name="T4" fmla="*/ 2147483647 w 121"/>
              <a:gd name="T5" fmla="*/ 2147483647 h 76"/>
              <a:gd name="T6" fmla="*/ 2147483647 w 121"/>
              <a:gd name="T7" fmla="*/ 2147483647 h 76"/>
              <a:gd name="T8" fmla="*/ 2147483647 w 121"/>
              <a:gd name="T9" fmla="*/ 0 h 76"/>
              <a:gd name="T10" fmla="*/ 2147483647 w 121"/>
              <a:gd name="T11" fmla="*/ 2147483647 h 76"/>
              <a:gd name="T12" fmla="*/ 2147483647 w 121"/>
              <a:gd name="T13" fmla="*/ 2147483647 h 76"/>
              <a:gd name="T14" fmla="*/ 2147483647 w 121"/>
              <a:gd name="T15" fmla="*/ 2147483647 h 76"/>
              <a:gd name="T16" fmla="*/ 2147483647 w 121"/>
              <a:gd name="T17" fmla="*/ 2147483647 h 76"/>
              <a:gd name="T18" fmla="*/ 2147483647 w 121"/>
              <a:gd name="T19" fmla="*/ 2147483647 h 76"/>
              <a:gd name="T20" fmla="*/ 2147483647 w 121"/>
              <a:gd name="T21" fmla="*/ 2147483647 h 76"/>
              <a:gd name="T22" fmla="*/ 2147483647 w 121"/>
              <a:gd name="T23" fmla="*/ 2147483647 h 76"/>
              <a:gd name="T24" fmla="*/ 2147483647 w 121"/>
              <a:gd name="T25" fmla="*/ 2147483647 h 76"/>
              <a:gd name="T26" fmla="*/ 2147483647 w 121"/>
              <a:gd name="T27" fmla="*/ 2147483647 h 76"/>
              <a:gd name="T28" fmla="*/ 2147483647 w 121"/>
              <a:gd name="T29" fmla="*/ 2147483647 h 76"/>
              <a:gd name="T30" fmla="*/ 2147483647 w 121"/>
              <a:gd name="T31" fmla="*/ 2147483647 h 76"/>
              <a:gd name="T32" fmla="*/ 2147483647 w 121"/>
              <a:gd name="T33" fmla="*/ 2147483647 h 76"/>
              <a:gd name="T34" fmla="*/ 2147483647 w 121"/>
              <a:gd name="T35" fmla="*/ 2147483647 h 76"/>
              <a:gd name="T36" fmla="*/ 0 w 121"/>
              <a:gd name="T37" fmla="*/ 2147483647 h 76"/>
              <a:gd name="T38" fmla="*/ 0 w 121"/>
              <a:gd name="T39" fmla="*/ 2147483647 h 76"/>
              <a:gd name="T40" fmla="*/ 2147483647 w 121"/>
              <a:gd name="T41" fmla="*/ 2147483647 h 76"/>
              <a:gd name="T42" fmla="*/ 2147483647 w 121"/>
              <a:gd name="T43" fmla="*/ 2147483647 h 76"/>
              <a:gd name="T44" fmla="*/ 2147483647 w 121"/>
              <a:gd name="T45" fmla="*/ 2147483647 h 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1"/>
              <a:gd name="T70" fmla="*/ 0 h 76"/>
              <a:gd name="T71" fmla="*/ 121 w 121"/>
              <a:gd name="T72" fmla="*/ 76 h 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1" h="76">
                <a:moveTo>
                  <a:pt x="114" y="32"/>
                </a:moveTo>
                <a:lnTo>
                  <a:pt x="117" y="21"/>
                </a:lnTo>
                <a:lnTo>
                  <a:pt x="121" y="15"/>
                </a:lnTo>
                <a:lnTo>
                  <a:pt x="121" y="2"/>
                </a:lnTo>
                <a:lnTo>
                  <a:pt x="116" y="0"/>
                </a:lnTo>
                <a:lnTo>
                  <a:pt x="114" y="2"/>
                </a:lnTo>
                <a:lnTo>
                  <a:pt x="114" y="7"/>
                </a:lnTo>
                <a:lnTo>
                  <a:pt x="107" y="17"/>
                </a:lnTo>
                <a:lnTo>
                  <a:pt x="108" y="28"/>
                </a:lnTo>
                <a:lnTo>
                  <a:pt x="110" y="33"/>
                </a:lnTo>
                <a:lnTo>
                  <a:pt x="114" y="32"/>
                </a:lnTo>
                <a:close/>
                <a:moveTo>
                  <a:pt x="17" y="70"/>
                </a:moveTo>
                <a:lnTo>
                  <a:pt x="19" y="62"/>
                </a:lnTo>
                <a:lnTo>
                  <a:pt x="22" y="58"/>
                </a:lnTo>
                <a:lnTo>
                  <a:pt x="17" y="56"/>
                </a:lnTo>
                <a:lnTo>
                  <a:pt x="14" y="56"/>
                </a:lnTo>
                <a:lnTo>
                  <a:pt x="8" y="59"/>
                </a:lnTo>
                <a:lnTo>
                  <a:pt x="6" y="58"/>
                </a:lnTo>
                <a:lnTo>
                  <a:pt x="0" y="64"/>
                </a:lnTo>
                <a:lnTo>
                  <a:pt x="0" y="72"/>
                </a:lnTo>
                <a:lnTo>
                  <a:pt x="6" y="76"/>
                </a:lnTo>
                <a:lnTo>
                  <a:pt x="12" y="75"/>
                </a:lnTo>
                <a:lnTo>
                  <a:pt x="17" y="7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81" name="Freeform 584">
            <a:extLst>
              <a:ext uri="{C183D7F6-B498-43B3-948B-1728B52AA6E4}">
                <adec:decorative xmlns:adec="http://schemas.microsoft.com/office/drawing/2017/decorative" val="1"/>
              </a:ext>
            </a:extLst>
          </p:cNvPr>
          <p:cNvSpPr>
            <a:spLocks/>
          </p:cNvSpPr>
          <p:nvPr/>
        </p:nvSpPr>
        <p:spPr bwMode="gray">
          <a:xfrm>
            <a:off x="10205383" y="4101310"/>
            <a:ext cx="18656" cy="9327"/>
          </a:xfrm>
          <a:custGeom>
            <a:avLst/>
            <a:gdLst>
              <a:gd name="T0" fmla="*/ 0 w 7"/>
              <a:gd name="T1" fmla="*/ 2147483647 h 4"/>
              <a:gd name="T2" fmla="*/ 2147483647 w 7"/>
              <a:gd name="T3" fmla="*/ 2147483647 h 4"/>
              <a:gd name="T4" fmla="*/ 2147483647 w 7"/>
              <a:gd name="T5" fmla="*/ 2147483647 h 4"/>
              <a:gd name="T6" fmla="*/ 2147483647 w 7"/>
              <a:gd name="T7" fmla="*/ 0 h 4"/>
              <a:gd name="T8" fmla="*/ 2147483647 w 7"/>
              <a:gd name="T9" fmla="*/ 0 h 4"/>
              <a:gd name="T10" fmla="*/ 0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4"/>
                </a:moveTo>
                <a:lnTo>
                  <a:pt x="5" y="4"/>
                </a:lnTo>
                <a:lnTo>
                  <a:pt x="7" y="1"/>
                </a:lnTo>
                <a:lnTo>
                  <a:pt x="7" y="0"/>
                </a:lnTo>
                <a:lnTo>
                  <a:pt x="4" y="0"/>
                </a:lnTo>
                <a:lnTo>
                  <a:pt x="0" y="3"/>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82" name="Freeform 585">
            <a:extLst>
              <a:ext uri="{C183D7F6-B498-43B3-948B-1728B52AA6E4}">
                <adec:decorative xmlns:adec="http://schemas.microsoft.com/office/drawing/2017/decorative" val="1"/>
              </a:ext>
            </a:extLst>
          </p:cNvPr>
          <p:cNvSpPr>
            <a:spLocks/>
          </p:cNvSpPr>
          <p:nvPr/>
        </p:nvSpPr>
        <p:spPr bwMode="gray">
          <a:xfrm>
            <a:off x="10205383" y="4116233"/>
            <a:ext cx="9328" cy="9327"/>
          </a:xfrm>
          <a:custGeom>
            <a:avLst/>
            <a:gdLst>
              <a:gd name="T0" fmla="*/ 0 w 4"/>
              <a:gd name="T1" fmla="*/ 2147483647 h 3"/>
              <a:gd name="T2" fmla="*/ 2147483647 w 4"/>
              <a:gd name="T3" fmla="*/ 2147483647 h 3"/>
              <a:gd name="T4" fmla="*/ 2147483647 w 4"/>
              <a:gd name="T5" fmla="*/ 2147483647 h 3"/>
              <a:gd name="T6" fmla="*/ 2147483647 w 4"/>
              <a:gd name="T7" fmla="*/ 0 h 3"/>
              <a:gd name="T8" fmla="*/ 2147483647 w 4"/>
              <a:gd name="T9" fmla="*/ 0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2" y="3"/>
                </a:lnTo>
                <a:lnTo>
                  <a:pt x="4" y="2"/>
                </a:lnTo>
                <a:lnTo>
                  <a:pt x="3" y="0"/>
                </a:lnTo>
                <a:lnTo>
                  <a:pt x="1" y="0"/>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83" name="Freeform 586">
            <a:extLst>
              <a:ext uri="{C183D7F6-B498-43B3-948B-1728B52AA6E4}">
                <adec:decorative xmlns:adec="http://schemas.microsoft.com/office/drawing/2017/decorative" val="1"/>
              </a:ext>
            </a:extLst>
          </p:cNvPr>
          <p:cNvSpPr>
            <a:spLocks/>
          </p:cNvSpPr>
          <p:nvPr/>
        </p:nvSpPr>
        <p:spPr bwMode="gray">
          <a:xfrm>
            <a:off x="10177398" y="4146079"/>
            <a:ext cx="16791" cy="18655"/>
          </a:xfrm>
          <a:custGeom>
            <a:avLst/>
            <a:gdLst>
              <a:gd name="T0" fmla="*/ 2147483647 w 7"/>
              <a:gd name="T1" fmla="*/ 2147483647 h 7"/>
              <a:gd name="T2" fmla="*/ 0 w 7"/>
              <a:gd name="T3" fmla="*/ 2147483647 h 7"/>
              <a:gd name="T4" fmla="*/ 2147483647 w 7"/>
              <a:gd name="T5" fmla="*/ 2147483647 h 7"/>
              <a:gd name="T6" fmla="*/ 2147483647 w 7"/>
              <a:gd name="T7" fmla="*/ 2147483647 h 7"/>
              <a:gd name="T8" fmla="*/ 2147483647 w 7"/>
              <a:gd name="T9" fmla="*/ 2147483647 h 7"/>
              <a:gd name="T10" fmla="*/ 2147483647 w 7"/>
              <a:gd name="T11" fmla="*/ 0 h 7"/>
              <a:gd name="T12" fmla="*/ 2147483647 w 7"/>
              <a:gd name="T13" fmla="*/ 2147483647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2" y="4"/>
                </a:moveTo>
                <a:lnTo>
                  <a:pt x="0" y="4"/>
                </a:lnTo>
                <a:lnTo>
                  <a:pt x="1" y="7"/>
                </a:lnTo>
                <a:lnTo>
                  <a:pt x="5" y="4"/>
                </a:lnTo>
                <a:lnTo>
                  <a:pt x="7" y="1"/>
                </a:lnTo>
                <a:lnTo>
                  <a:pt x="4" y="0"/>
                </a:lnTo>
                <a:lnTo>
                  <a:pt x="2"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84" name="Freeform 587">
            <a:extLst>
              <a:ext uri="{C183D7F6-B498-43B3-948B-1728B52AA6E4}">
                <adec:decorative xmlns:adec="http://schemas.microsoft.com/office/drawing/2017/decorative" val="1"/>
              </a:ext>
            </a:extLst>
          </p:cNvPr>
          <p:cNvSpPr>
            <a:spLocks/>
          </p:cNvSpPr>
          <p:nvPr/>
        </p:nvSpPr>
        <p:spPr bwMode="gray">
          <a:xfrm>
            <a:off x="10119564" y="4194581"/>
            <a:ext cx="11193" cy="5596"/>
          </a:xfrm>
          <a:custGeom>
            <a:avLst/>
            <a:gdLst>
              <a:gd name="T0" fmla="*/ 2147483647 w 5"/>
              <a:gd name="T1" fmla="*/ 2147483646 h 3"/>
              <a:gd name="T2" fmla="*/ 2147483647 w 5"/>
              <a:gd name="T3" fmla="*/ 0 h 3"/>
              <a:gd name="T4" fmla="*/ 0 w 5"/>
              <a:gd name="T5" fmla="*/ 2147483646 h 3"/>
              <a:gd name="T6" fmla="*/ 2147483647 w 5"/>
              <a:gd name="T7" fmla="*/ 2147483646 h 3"/>
              <a:gd name="T8" fmla="*/ 2147483647 w 5"/>
              <a:gd name="T9" fmla="*/ 2147483646 h 3"/>
              <a:gd name="T10" fmla="*/ 2147483647 w 5"/>
              <a:gd name="T11" fmla="*/ 2147483646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4" y="1"/>
                </a:moveTo>
                <a:lnTo>
                  <a:pt x="2" y="0"/>
                </a:lnTo>
                <a:lnTo>
                  <a:pt x="0" y="2"/>
                </a:lnTo>
                <a:lnTo>
                  <a:pt x="2" y="3"/>
                </a:lnTo>
                <a:lnTo>
                  <a:pt x="5" y="2"/>
                </a:lnTo>
                <a:lnTo>
                  <a:pt x="4"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85" name="Freeform 588">
            <a:extLst>
              <a:ext uri="{C183D7F6-B498-43B3-948B-1728B52AA6E4}">
                <adec:decorative xmlns:adec="http://schemas.microsoft.com/office/drawing/2017/decorative" val="1"/>
              </a:ext>
            </a:extLst>
          </p:cNvPr>
          <p:cNvSpPr>
            <a:spLocks/>
          </p:cNvSpPr>
          <p:nvPr/>
        </p:nvSpPr>
        <p:spPr bwMode="gray">
          <a:xfrm>
            <a:off x="10099041" y="4200176"/>
            <a:ext cx="7463" cy="13059"/>
          </a:xfrm>
          <a:custGeom>
            <a:avLst/>
            <a:gdLst>
              <a:gd name="T0" fmla="*/ 2147483647 w 3"/>
              <a:gd name="T1" fmla="*/ 2147483647 h 5"/>
              <a:gd name="T2" fmla="*/ 2147483647 w 3"/>
              <a:gd name="T3" fmla="*/ 0 h 5"/>
              <a:gd name="T4" fmla="*/ 0 w 3"/>
              <a:gd name="T5" fmla="*/ 2147483647 h 5"/>
              <a:gd name="T6" fmla="*/ 2147483647 w 3"/>
              <a:gd name="T7" fmla="*/ 2147483647 h 5"/>
              <a:gd name="T8" fmla="*/ 2147483647 w 3"/>
              <a:gd name="T9" fmla="*/ 2147483647 h 5"/>
              <a:gd name="T10" fmla="*/ 2147483647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1"/>
                </a:moveTo>
                <a:lnTo>
                  <a:pt x="2" y="0"/>
                </a:lnTo>
                <a:lnTo>
                  <a:pt x="0" y="3"/>
                </a:lnTo>
                <a:lnTo>
                  <a:pt x="1" y="4"/>
                </a:lnTo>
                <a:lnTo>
                  <a:pt x="3" y="5"/>
                </a:lnTo>
                <a:lnTo>
                  <a:pt x="3"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86" name="Freeform 589">
            <a:extLst>
              <a:ext uri="{C183D7F6-B498-43B3-948B-1728B52AA6E4}">
                <adec:decorative xmlns:adec="http://schemas.microsoft.com/office/drawing/2017/decorative" val="1"/>
              </a:ext>
            </a:extLst>
          </p:cNvPr>
          <p:cNvSpPr>
            <a:spLocks/>
          </p:cNvSpPr>
          <p:nvPr/>
        </p:nvSpPr>
        <p:spPr bwMode="gray">
          <a:xfrm>
            <a:off x="10085981" y="4209505"/>
            <a:ext cx="11193" cy="5596"/>
          </a:xfrm>
          <a:custGeom>
            <a:avLst/>
            <a:gdLst>
              <a:gd name="T0" fmla="*/ 2147483647 w 5"/>
              <a:gd name="T1" fmla="*/ 0 h 2"/>
              <a:gd name="T2" fmla="*/ 2147483647 w 5"/>
              <a:gd name="T3" fmla="*/ 0 h 2"/>
              <a:gd name="T4" fmla="*/ 0 w 5"/>
              <a:gd name="T5" fmla="*/ 2147483647 h 2"/>
              <a:gd name="T6" fmla="*/ 2147483647 w 5"/>
              <a:gd name="T7" fmla="*/ 2147483647 h 2"/>
              <a:gd name="T8" fmla="*/ 2147483647 w 5"/>
              <a:gd name="T9" fmla="*/ 2147483647 h 2"/>
              <a:gd name="T10" fmla="*/ 2147483647 w 5"/>
              <a:gd name="T11" fmla="*/ 0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5" y="0"/>
                </a:moveTo>
                <a:lnTo>
                  <a:pt x="2" y="0"/>
                </a:lnTo>
                <a:lnTo>
                  <a:pt x="0" y="1"/>
                </a:lnTo>
                <a:lnTo>
                  <a:pt x="2" y="2"/>
                </a:lnTo>
                <a:lnTo>
                  <a:pt x="5" y="2"/>
                </a:lnTo>
                <a:lnTo>
                  <a:pt x="5"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87" name="Freeform 590">
            <a:extLst>
              <a:ext uri="{C183D7F6-B498-43B3-948B-1728B52AA6E4}">
                <adec:decorative xmlns:adec="http://schemas.microsoft.com/office/drawing/2017/decorative" val="1"/>
              </a:ext>
            </a:extLst>
          </p:cNvPr>
          <p:cNvSpPr>
            <a:spLocks/>
          </p:cNvSpPr>
          <p:nvPr/>
        </p:nvSpPr>
        <p:spPr bwMode="gray">
          <a:xfrm>
            <a:off x="9843444" y="4994850"/>
            <a:ext cx="35448" cy="7461"/>
          </a:xfrm>
          <a:custGeom>
            <a:avLst/>
            <a:gdLst>
              <a:gd name="T0" fmla="*/ 0 w 14"/>
              <a:gd name="T1" fmla="*/ 2147483647 h 3"/>
              <a:gd name="T2" fmla="*/ 2147483647 w 14"/>
              <a:gd name="T3" fmla="*/ 2147483647 h 3"/>
              <a:gd name="T4" fmla="*/ 2147483647 w 14"/>
              <a:gd name="T5" fmla="*/ 0 h 3"/>
              <a:gd name="T6" fmla="*/ 0 w 14"/>
              <a:gd name="T7" fmla="*/ 2147483647 h 3"/>
              <a:gd name="T8" fmla="*/ 0 w 14"/>
              <a:gd name="T9" fmla="*/ 2147483647 h 3"/>
              <a:gd name="T10" fmla="*/ 0 60000 65536"/>
              <a:gd name="T11" fmla="*/ 0 60000 65536"/>
              <a:gd name="T12" fmla="*/ 0 60000 65536"/>
              <a:gd name="T13" fmla="*/ 0 60000 65536"/>
              <a:gd name="T14" fmla="*/ 0 60000 65536"/>
              <a:gd name="T15" fmla="*/ 0 w 14"/>
              <a:gd name="T16" fmla="*/ 0 h 3"/>
              <a:gd name="T17" fmla="*/ 14 w 14"/>
              <a:gd name="T18" fmla="*/ 3 h 3"/>
            </a:gdLst>
            <a:ahLst/>
            <a:cxnLst>
              <a:cxn ang="T10">
                <a:pos x="T0" y="T1"/>
              </a:cxn>
              <a:cxn ang="T11">
                <a:pos x="T2" y="T3"/>
              </a:cxn>
              <a:cxn ang="T12">
                <a:pos x="T4" y="T5"/>
              </a:cxn>
              <a:cxn ang="T13">
                <a:pos x="T6" y="T7"/>
              </a:cxn>
              <a:cxn ang="T14">
                <a:pos x="T8" y="T9"/>
              </a:cxn>
            </a:cxnLst>
            <a:rect l="T15" t="T16" r="T17" b="T18"/>
            <a:pathLst>
              <a:path w="14" h="3">
                <a:moveTo>
                  <a:pt x="0" y="3"/>
                </a:moveTo>
                <a:lnTo>
                  <a:pt x="13" y="2"/>
                </a:lnTo>
                <a:lnTo>
                  <a:pt x="14" y="0"/>
                </a:lnTo>
                <a:lnTo>
                  <a:pt x="0" y="1"/>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88" name="Freeform 591">
            <a:extLst>
              <a:ext uri="{C183D7F6-B498-43B3-948B-1728B52AA6E4}">
                <adec:decorative xmlns:adec="http://schemas.microsoft.com/office/drawing/2017/decorative" val="1"/>
              </a:ext>
            </a:extLst>
          </p:cNvPr>
          <p:cNvSpPr>
            <a:spLocks/>
          </p:cNvSpPr>
          <p:nvPr/>
        </p:nvSpPr>
        <p:spPr bwMode="gray">
          <a:xfrm>
            <a:off x="9882623" y="5020966"/>
            <a:ext cx="22388" cy="18655"/>
          </a:xfrm>
          <a:custGeom>
            <a:avLst/>
            <a:gdLst>
              <a:gd name="T0" fmla="*/ 2147483647 w 9"/>
              <a:gd name="T1" fmla="*/ 2147483647 h 7"/>
              <a:gd name="T2" fmla="*/ 2147483647 w 9"/>
              <a:gd name="T3" fmla="*/ 2147483647 h 7"/>
              <a:gd name="T4" fmla="*/ 0 w 9"/>
              <a:gd name="T5" fmla="*/ 0 h 7"/>
              <a:gd name="T6" fmla="*/ 2147483647 w 9"/>
              <a:gd name="T7" fmla="*/ 2147483647 h 7"/>
              <a:gd name="T8" fmla="*/ 2147483647 w 9"/>
              <a:gd name="T9" fmla="*/ 2147483647 h 7"/>
              <a:gd name="T10" fmla="*/ 2147483647 w 9"/>
              <a:gd name="T11" fmla="*/ 2147483647 h 7"/>
              <a:gd name="T12" fmla="*/ 0 60000 65536"/>
              <a:gd name="T13" fmla="*/ 0 60000 65536"/>
              <a:gd name="T14" fmla="*/ 0 60000 65536"/>
              <a:gd name="T15" fmla="*/ 0 60000 65536"/>
              <a:gd name="T16" fmla="*/ 0 60000 65536"/>
              <a:gd name="T17" fmla="*/ 0 60000 65536"/>
              <a:gd name="T18" fmla="*/ 0 w 9"/>
              <a:gd name="T19" fmla="*/ 0 h 7"/>
              <a:gd name="T20" fmla="*/ 9 w 9"/>
              <a:gd name="T21" fmla="*/ 7 h 7"/>
            </a:gdLst>
            <a:ahLst/>
            <a:cxnLst>
              <a:cxn ang="T12">
                <a:pos x="T0" y="T1"/>
              </a:cxn>
              <a:cxn ang="T13">
                <a:pos x="T2" y="T3"/>
              </a:cxn>
              <a:cxn ang="T14">
                <a:pos x="T4" y="T5"/>
              </a:cxn>
              <a:cxn ang="T15">
                <a:pos x="T6" y="T7"/>
              </a:cxn>
              <a:cxn ang="T16">
                <a:pos x="T8" y="T9"/>
              </a:cxn>
              <a:cxn ang="T17">
                <a:pos x="T10" y="T11"/>
              </a:cxn>
            </a:cxnLst>
            <a:rect l="T18" t="T19" r="T20" b="T21"/>
            <a:pathLst>
              <a:path w="9" h="7">
                <a:moveTo>
                  <a:pt x="9" y="6"/>
                </a:moveTo>
                <a:lnTo>
                  <a:pt x="8" y="1"/>
                </a:lnTo>
                <a:lnTo>
                  <a:pt x="0" y="0"/>
                </a:lnTo>
                <a:lnTo>
                  <a:pt x="1" y="5"/>
                </a:lnTo>
                <a:lnTo>
                  <a:pt x="5" y="7"/>
                </a:lnTo>
                <a:lnTo>
                  <a:pt x="9"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89" name="Freeform 592">
            <a:extLst>
              <a:ext uri="{C183D7F6-B498-43B3-948B-1728B52AA6E4}">
                <adec:decorative xmlns:adec="http://schemas.microsoft.com/office/drawing/2017/decorative" val="1"/>
              </a:ext>
            </a:extLst>
          </p:cNvPr>
          <p:cNvSpPr>
            <a:spLocks/>
          </p:cNvSpPr>
          <p:nvPr/>
        </p:nvSpPr>
        <p:spPr bwMode="gray">
          <a:xfrm>
            <a:off x="9918071" y="4897848"/>
            <a:ext cx="3731" cy="20520"/>
          </a:xfrm>
          <a:custGeom>
            <a:avLst/>
            <a:gdLst>
              <a:gd name="T0" fmla="*/ 2147483646 w 2"/>
              <a:gd name="T1" fmla="*/ 0 h 8"/>
              <a:gd name="T2" fmla="*/ 0 w 2"/>
              <a:gd name="T3" fmla="*/ 2147483647 h 8"/>
              <a:gd name="T4" fmla="*/ 0 w 2"/>
              <a:gd name="T5" fmla="*/ 2147483647 h 8"/>
              <a:gd name="T6" fmla="*/ 2147483646 w 2"/>
              <a:gd name="T7" fmla="*/ 2147483647 h 8"/>
              <a:gd name="T8" fmla="*/ 2147483646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2" y="0"/>
                </a:moveTo>
                <a:lnTo>
                  <a:pt x="0" y="4"/>
                </a:lnTo>
                <a:lnTo>
                  <a:pt x="0" y="8"/>
                </a:lnTo>
                <a:lnTo>
                  <a:pt x="2" y="8"/>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90" name="Freeform 593">
            <a:extLst>
              <a:ext uri="{C183D7F6-B498-43B3-948B-1728B52AA6E4}">
                <adec:decorative xmlns:adec="http://schemas.microsoft.com/office/drawing/2017/decorative" val="1"/>
              </a:ext>
            </a:extLst>
          </p:cNvPr>
          <p:cNvSpPr>
            <a:spLocks/>
          </p:cNvSpPr>
          <p:nvPr/>
        </p:nvSpPr>
        <p:spPr bwMode="gray">
          <a:xfrm>
            <a:off x="10097175" y="5024697"/>
            <a:ext cx="24253" cy="13059"/>
          </a:xfrm>
          <a:custGeom>
            <a:avLst/>
            <a:gdLst>
              <a:gd name="T0" fmla="*/ 0 w 10"/>
              <a:gd name="T1" fmla="*/ 2147483647 h 5"/>
              <a:gd name="T2" fmla="*/ 2147483647 w 10"/>
              <a:gd name="T3" fmla="*/ 2147483647 h 5"/>
              <a:gd name="T4" fmla="*/ 2147483647 w 10"/>
              <a:gd name="T5" fmla="*/ 2147483647 h 5"/>
              <a:gd name="T6" fmla="*/ 2147483647 w 10"/>
              <a:gd name="T7" fmla="*/ 0 h 5"/>
              <a:gd name="T8" fmla="*/ 2147483647 w 10"/>
              <a:gd name="T9" fmla="*/ 2147483647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5"/>
                </a:moveTo>
                <a:lnTo>
                  <a:pt x="5" y="4"/>
                </a:lnTo>
                <a:lnTo>
                  <a:pt x="10" y="2"/>
                </a:lnTo>
                <a:lnTo>
                  <a:pt x="10" y="0"/>
                </a:lnTo>
                <a:lnTo>
                  <a:pt x="5" y="1"/>
                </a:lnTo>
                <a:lnTo>
                  <a:pt x="1" y="2"/>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91" name="Freeform 594">
            <a:extLst>
              <a:ext uri="{C183D7F6-B498-43B3-948B-1728B52AA6E4}">
                <adec:decorative xmlns:adec="http://schemas.microsoft.com/office/drawing/2017/decorative" val="1"/>
              </a:ext>
            </a:extLst>
          </p:cNvPr>
          <p:cNvSpPr>
            <a:spLocks/>
          </p:cNvSpPr>
          <p:nvPr/>
        </p:nvSpPr>
        <p:spPr bwMode="gray">
          <a:xfrm>
            <a:off x="10076653" y="5024697"/>
            <a:ext cx="16791" cy="13059"/>
          </a:xfrm>
          <a:custGeom>
            <a:avLst/>
            <a:gdLst>
              <a:gd name="T0" fmla="*/ 0 w 6"/>
              <a:gd name="T1" fmla="*/ 2147483647 h 5"/>
              <a:gd name="T2" fmla="*/ 2147483647 w 6"/>
              <a:gd name="T3" fmla="*/ 2147483647 h 5"/>
              <a:gd name="T4" fmla="*/ 2147483647 w 6"/>
              <a:gd name="T5" fmla="*/ 2147483647 h 5"/>
              <a:gd name="T6" fmla="*/ 2147483647 w 6"/>
              <a:gd name="T7" fmla="*/ 0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3"/>
                </a:moveTo>
                <a:lnTo>
                  <a:pt x="1" y="5"/>
                </a:lnTo>
                <a:lnTo>
                  <a:pt x="6" y="1"/>
                </a:lnTo>
                <a:lnTo>
                  <a:pt x="6" y="0"/>
                </a:lnTo>
                <a:lnTo>
                  <a:pt x="2" y="1"/>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92" name="Freeform 595">
            <a:extLst>
              <a:ext uri="{C183D7F6-B498-43B3-948B-1728B52AA6E4}">
                <adec:decorative xmlns:adec="http://schemas.microsoft.com/office/drawing/2017/decorative" val="1"/>
              </a:ext>
            </a:extLst>
          </p:cNvPr>
          <p:cNvSpPr>
            <a:spLocks/>
          </p:cNvSpPr>
          <p:nvPr/>
        </p:nvSpPr>
        <p:spPr bwMode="gray">
          <a:xfrm>
            <a:off x="10059862" y="5020966"/>
            <a:ext cx="16791" cy="16789"/>
          </a:xfrm>
          <a:custGeom>
            <a:avLst/>
            <a:gdLst>
              <a:gd name="T0" fmla="*/ 0 w 7"/>
              <a:gd name="T1" fmla="*/ 2147483647 h 6"/>
              <a:gd name="T2" fmla="*/ 2147483647 w 7"/>
              <a:gd name="T3" fmla="*/ 2147483647 h 6"/>
              <a:gd name="T4" fmla="*/ 2147483647 w 7"/>
              <a:gd name="T5" fmla="*/ 2147483647 h 6"/>
              <a:gd name="T6" fmla="*/ 2147483647 w 7"/>
              <a:gd name="T7" fmla="*/ 0 h 6"/>
              <a:gd name="T8" fmla="*/ 0 w 7"/>
              <a:gd name="T9" fmla="*/ 2147483647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0" y="5"/>
                </a:moveTo>
                <a:lnTo>
                  <a:pt x="2" y="6"/>
                </a:lnTo>
                <a:lnTo>
                  <a:pt x="7" y="2"/>
                </a:lnTo>
                <a:lnTo>
                  <a:pt x="4" y="0"/>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93" name="Freeform 596">
            <a:extLst>
              <a:ext uri="{C183D7F6-B498-43B3-948B-1728B52AA6E4}">
                <adec:decorative xmlns:adec="http://schemas.microsoft.com/office/drawing/2017/decorative" val="1"/>
              </a:ext>
            </a:extLst>
          </p:cNvPr>
          <p:cNvSpPr>
            <a:spLocks/>
          </p:cNvSpPr>
          <p:nvPr/>
        </p:nvSpPr>
        <p:spPr bwMode="gray">
          <a:xfrm>
            <a:off x="10138219" y="5007908"/>
            <a:ext cx="18656" cy="13059"/>
          </a:xfrm>
          <a:custGeom>
            <a:avLst/>
            <a:gdLst>
              <a:gd name="T0" fmla="*/ 2147483647 w 8"/>
              <a:gd name="T1" fmla="*/ 2147483647 h 6"/>
              <a:gd name="T2" fmla="*/ 2147483647 w 8"/>
              <a:gd name="T3" fmla="*/ 2147483647 h 6"/>
              <a:gd name="T4" fmla="*/ 2147483647 w 8"/>
              <a:gd name="T5" fmla="*/ 2147483647 h 6"/>
              <a:gd name="T6" fmla="*/ 2147483647 w 8"/>
              <a:gd name="T7" fmla="*/ 0 h 6"/>
              <a:gd name="T8" fmla="*/ 0 w 8"/>
              <a:gd name="T9" fmla="*/ 2147483647 h 6"/>
              <a:gd name="T10" fmla="*/ 2147483647 w 8"/>
              <a:gd name="T11" fmla="*/ 2147483647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1" y="6"/>
                </a:moveTo>
                <a:lnTo>
                  <a:pt x="7" y="4"/>
                </a:lnTo>
                <a:lnTo>
                  <a:pt x="8" y="2"/>
                </a:lnTo>
                <a:lnTo>
                  <a:pt x="7" y="0"/>
                </a:lnTo>
                <a:lnTo>
                  <a:pt x="0" y="3"/>
                </a:lnTo>
                <a:lnTo>
                  <a:pt x="1"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94" name="Freeform 597">
            <a:extLst>
              <a:ext uri="{C183D7F6-B498-43B3-948B-1728B52AA6E4}">
                <adec:decorative xmlns:adec="http://schemas.microsoft.com/office/drawing/2017/decorative" val="1"/>
              </a:ext>
            </a:extLst>
          </p:cNvPr>
          <p:cNvSpPr>
            <a:spLocks noEditPoints="1"/>
          </p:cNvSpPr>
          <p:nvPr/>
        </p:nvSpPr>
        <p:spPr bwMode="gray">
          <a:xfrm>
            <a:off x="9983370" y="4362470"/>
            <a:ext cx="147388" cy="600668"/>
          </a:xfrm>
          <a:custGeom>
            <a:avLst/>
            <a:gdLst>
              <a:gd name="T0" fmla="*/ 0 w 61"/>
              <a:gd name="T1" fmla="*/ 2147483647 h 247"/>
              <a:gd name="T2" fmla="*/ 2147483647 w 61"/>
              <a:gd name="T3" fmla="*/ 2147483647 h 247"/>
              <a:gd name="T4" fmla="*/ 2147483647 w 61"/>
              <a:gd name="T5" fmla="*/ 2147483647 h 247"/>
              <a:gd name="T6" fmla="*/ 2147483647 w 61"/>
              <a:gd name="T7" fmla="*/ 2147483647 h 247"/>
              <a:gd name="T8" fmla="*/ 2147483647 w 61"/>
              <a:gd name="T9" fmla="*/ 2147483647 h 247"/>
              <a:gd name="T10" fmla="*/ 2147483647 w 61"/>
              <a:gd name="T11" fmla="*/ 2147483647 h 247"/>
              <a:gd name="T12" fmla="*/ 2147483647 w 61"/>
              <a:gd name="T13" fmla="*/ 2147483647 h 247"/>
              <a:gd name="T14" fmla="*/ 2147483647 w 61"/>
              <a:gd name="T15" fmla="*/ 2147483647 h 247"/>
              <a:gd name="T16" fmla="*/ 2147483647 w 61"/>
              <a:gd name="T17" fmla="*/ 2147483647 h 247"/>
              <a:gd name="T18" fmla="*/ 2147483647 w 61"/>
              <a:gd name="T19" fmla="*/ 2147483647 h 247"/>
              <a:gd name="T20" fmla="*/ 2147483647 w 61"/>
              <a:gd name="T21" fmla="*/ 2147483647 h 247"/>
              <a:gd name="T22" fmla="*/ 2147483647 w 61"/>
              <a:gd name="T23" fmla="*/ 2147483647 h 247"/>
              <a:gd name="T24" fmla="*/ 2147483647 w 61"/>
              <a:gd name="T25" fmla="*/ 2147483647 h 247"/>
              <a:gd name="T26" fmla="*/ 2147483647 w 61"/>
              <a:gd name="T27" fmla="*/ 2147483647 h 247"/>
              <a:gd name="T28" fmla="*/ 2147483647 w 61"/>
              <a:gd name="T29" fmla="*/ 2147483647 h 247"/>
              <a:gd name="T30" fmla="*/ 2147483647 w 61"/>
              <a:gd name="T31" fmla="*/ 2147483647 h 247"/>
              <a:gd name="T32" fmla="*/ 2147483647 w 61"/>
              <a:gd name="T33" fmla="*/ 2147483647 h 247"/>
              <a:gd name="T34" fmla="*/ 2147483647 w 61"/>
              <a:gd name="T35" fmla="*/ 2147483647 h 247"/>
              <a:gd name="T36" fmla="*/ 2147483647 w 61"/>
              <a:gd name="T37" fmla="*/ 2147483647 h 247"/>
              <a:gd name="T38" fmla="*/ 2147483647 w 61"/>
              <a:gd name="T39" fmla="*/ 2147483647 h 247"/>
              <a:gd name="T40" fmla="*/ 2147483647 w 61"/>
              <a:gd name="T41" fmla="*/ 2147483647 h 247"/>
              <a:gd name="T42" fmla="*/ 2147483647 w 61"/>
              <a:gd name="T43" fmla="*/ 2147483647 h 247"/>
              <a:gd name="T44" fmla="*/ 2147483647 w 61"/>
              <a:gd name="T45" fmla="*/ 2147483647 h 247"/>
              <a:gd name="T46" fmla="*/ 2147483647 w 61"/>
              <a:gd name="T47" fmla="*/ 2147483647 h 247"/>
              <a:gd name="T48" fmla="*/ 2147483647 w 61"/>
              <a:gd name="T49" fmla="*/ 2147483647 h 247"/>
              <a:gd name="T50" fmla="*/ 2147483647 w 61"/>
              <a:gd name="T51" fmla="*/ 2147483647 h 247"/>
              <a:gd name="T52" fmla="*/ 2147483647 w 61"/>
              <a:gd name="T53" fmla="*/ 2147483647 h 247"/>
              <a:gd name="T54" fmla="*/ 2147483647 w 61"/>
              <a:gd name="T55" fmla="*/ 2147483647 h 247"/>
              <a:gd name="T56" fmla="*/ 2147483647 w 61"/>
              <a:gd name="T57" fmla="*/ 2147483647 h 247"/>
              <a:gd name="T58" fmla="*/ 2147483647 w 61"/>
              <a:gd name="T59" fmla="*/ 2147483647 h 247"/>
              <a:gd name="T60" fmla="*/ 2147483647 w 61"/>
              <a:gd name="T61" fmla="*/ 2147483647 h 247"/>
              <a:gd name="T62" fmla="*/ 2147483647 w 61"/>
              <a:gd name="T63" fmla="*/ 2147483647 h 247"/>
              <a:gd name="T64" fmla="*/ 2147483647 w 61"/>
              <a:gd name="T65" fmla="*/ 2147483647 h 247"/>
              <a:gd name="T66" fmla="*/ 2147483647 w 61"/>
              <a:gd name="T67" fmla="*/ 2147483647 h 247"/>
              <a:gd name="T68" fmla="*/ 2147483647 w 61"/>
              <a:gd name="T69" fmla="*/ 2147483647 h 247"/>
              <a:gd name="T70" fmla="*/ 2147483647 w 61"/>
              <a:gd name="T71" fmla="*/ 2147483647 h 247"/>
              <a:gd name="T72" fmla="*/ 2147483647 w 61"/>
              <a:gd name="T73" fmla="*/ 2147483647 h 247"/>
              <a:gd name="T74" fmla="*/ 2147483647 w 61"/>
              <a:gd name="T75" fmla="*/ 2147483647 h 247"/>
              <a:gd name="T76" fmla="*/ 2147483647 w 61"/>
              <a:gd name="T77" fmla="*/ 2147483647 h 247"/>
              <a:gd name="T78" fmla="*/ 2147483647 w 61"/>
              <a:gd name="T79" fmla="*/ 2147483647 h 247"/>
              <a:gd name="T80" fmla="*/ 2147483647 w 61"/>
              <a:gd name="T81" fmla="*/ 2147483647 h 247"/>
              <a:gd name="T82" fmla="*/ 2147483647 w 61"/>
              <a:gd name="T83" fmla="*/ 2147483647 h 247"/>
              <a:gd name="T84" fmla="*/ 2147483647 w 61"/>
              <a:gd name="T85" fmla="*/ 2147483647 h 247"/>
              <a:gd name="T86" fmla="*/ 2147483647 w 61"/>
              <a:gd name="T87" fmla="*/ 2147483647 h 247"/>
              <a:gd name="T88" fmla="*/ 2147483647 w 61"/>
              <a:gd name="T89" fmla="*/ 2147483647 h 247"/>
              <a:gd name="T90" fmla="*/ 2147483647 w 61"/>
              <a:gd name="T91" fmla="*/ 2147483647 h 247"/>
              <a:gd name="T92" fmla="*/ 2147483647 w 61"/>
              <a:gd name="T93" fmla="*/ 2147483647 h 247"/>
              <a:gd name="T94" fmla="*/ 2147483647 w 61"/>
              <a:gd name="T95" fmla="*/ 2147483647 h 247"/>
              <a:gd name="T96" fmla="*/ 2147483647 w 61"/>
              <a:gd name="T97" fmla="*/ 2147483647 h 247"/>
              <a:gd name="T98" fmla="*/ 2147483647 w 61"/>
              <a:gd name="T99" fmla="*/ 2147483647 h 247"/>
              <a:gd name="T100" fmla="*/ 2147483647 w 61"/>
              <a:gd name="T101" fmla="*/ 2147483647 h 247"/>
              <a:gd name="T102" fmla="*/ 2147483647 w 61"/>
              <a:gd name="T103" fmla="*/ 2147483647 h 247"/>
              <a:gd name="T104" fmla="*/ 2147483647 w 61"/>
              <a:gd name="T105" fmla="*/ 2147483647 h 247"/>
              <a:gd name="T106" fmla="*/ 2147483647 w 61"/>
              <a:gd name="T107" fmla="*/ 2147483647 h 247"/>
              <a:gd name="T108" fmla="*/ 2147483647 w 61"/>
              <a:gd name="T109" fmla="*/ 2147483647 h 2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
              <a:gd name="T166" fmla="*/ 0 h 247"/>
              <a:gd name="T167" fmla="*/ 61 w 61"/>
              <a:gd name="T168" fmla="*/ 247 h 2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 h="247">
                <a:moveTo>
                  <a:pt x="1" y="215"/>
                </a:moveTo>
                <a:lnTo>
                  <a:pt x="0" y="225"/>
                </a:lnTo>
                <a:lnTo>
                  <a:pt x="5" y="225"/>
                </a:lnTo>
                <a:lnTo>
                  <a:pt x="7" y="229"/>
                </a:lnTo>
                <a:lnTo>
                  <a:pt x="8" y="238"/>
                </a:lnTo>
                <a:lnTo>
                  <a:pt x="5" y="244"/>
                </a:lnTo>
                <a:lnTo>
                  <a:pt x="5" y="247"/>
                </a:lnTo>
                <a:lnTo>
                  <a:pt x="9" y="247"/>
                </a:lnTo>
                <a:lnTo>
                  <a:pt x="12" y="239"/>
                </a:lnTo>
                <a:lnTo>
                  <a:pt x="13" y="222"/>
                </a:lnTo>
                <a:lnTo>
                  <a:pt x="11" y="219"/>
                </a:lnTo>
                <a:lnTo>
                  <a:pt x="12" y="217"/>
                </a:lnTo>
                <a:lnTo>
                  <a:pt x="15" y="218"/>
                </a:lnTo>
                <a:lnTo>
                  <a:pt x="16" y="214"/>
                </a:lnTo>
                <a:lnTo>
                  <a:pt x="20" y="217"/>
                </a:lnTo>
                <a:lnTo>
                  <a:pt x="20" y="227"/>
                </a:lnTo>
                <a:lnTo>
                  <a:pt x="25" y="233"/>
                </a:lnTo>
                <a:lnTo>
                  <a:pt x="24" y="240"/>
                </a:lnTo>
                <a:lnTo>
                  <a:pt x="28" y="241"/>
                </a:lnTo>
                <a:lnTo>
                  <a:pt x="30" y="233"/>
                </a:lnTo>
                <a:lnTo>
                  <a:pt x="33" y="233"/>
                </a:lnTo>
                <a:lnTo>
                  <a:pt x="33" y="230"/>
                </a:lnTo>
                <a:lnTo>
                  <a:pt x="30" y="224"/>
                </a:lnTo>
                <a:lnTo>
                  <a:pt x="30" y="214"/>
                </a:lnTo>
                <a:lnTo>
                  <a:pt x="23" y="211"/>
                </a:lnTo>
                <a:lnTo>
                  <a:pt x="22" y="208"/>
                </a:lnTo>
                <a:lnTo>
                  <a:pt x="23" y="207"/>
                </a:lnTo>
                <a:lnTo>
                  <a:pt x="29" y="208"/>
                </a:lnTo>
                <a:lnTo>
                  <a:pt x="35" y="200"/>
                </a:lnTo>
                <a:lnTo>
                  <a:pt x="41" y="200"/>
                </a:lnTo>
                <a:lnTo>
                  <a:pt x="43" y="198"/>
                </a:lnTo>
                <a:lnTo>
                  <a:pt x="39" y="195"/>
                </a:lnTo>
                <a:lnTo>
                  <a:pt x="30" y="196"/>
                </a:lnTo>
                <a:lnTo>
                  <a:pt x="22" y="199"/>
                </a:lnTo>
                <a:lnTo>
                  <a:pt x="19" y="204"/>
                </a:lnTo>
                <a:lnTo>
                  <a:pt x="10" y="196"/>
                </a:lnTo>
                <a:lnTo>
                  <a:pt x="11" y="190"/>
                </a:lnTo>
                <a:lnTo>
                  <a:pt x="15" y="186"/>
                </a:lnTo>
                <a:lnTo>
                  <a:pt x="39" y="186"/>
                </a:lnTo>
                <a:lnTo>
                  <a:pt x="44" y="188"/>
                </a:lnTo>
                <a:lnTo>
                  <a:pt x="53" y="184"/>
                </a:lnTo>
                <a:lnTo>
                  <a:pt x="57" y="173"/>
                </a:lnTo>
                <a:lnTo>
                  <a:pt x="52" y="173"/>
                </a:lnTo>
                <a:lnTo>
                  <a:pt x="50" y="178"/>
                </a:lnTo>
                <a:lnTo>
                  <a:pt x="43" y="180"/>
                </a:lnTo>
                <a:lnTo>
                  <a:pt x="32" y="181"/>
                </a:lnTo>
                <a:lnTo>
                  <a:pt x="22" y="176"/>
                </a:lnTo>
                <a:lnTo>
                  <a:pt x="19" y="176"/>
                </a:lnTo>
                <a:lnTo>
                  <a:pt x="16" y="181"/>
                </a:lnTo>
                <a:lnTo>
                  <a:pt x="13" y="181"/>
                </a:lnTo>
                <a:lnTo>
                  <a:pt x="10" y="182"/>
                </a:lnTo>
                <a:lnTo>
                  <a:pt x="8" y="191"/>
                </a:lnTo>
                <a:lnTo>
                  <a:pt x="5" y="196"/>
                </a:lnTo>
                <a:lnTo>
                  <a:pt x="4" y="201"/>
                </a:lnTo>
                <a:lnTo>
                  <a:pt x="5" y="209"/>
                </a:lnTo>
                <a:lnTo>
                  <a:pt x="3" y="215"/>
                </a:lnTo>
                <a:lnTo>
                  <a:pt x="1" y="215"/>
                </a:lnTo>
                <a:close/>
                <a:moveTo>
                  <a:pt x="9" y="23"/>
                </a:moveTo>
                <a:lnTo>
                  <a:pt x="8" y="27"/>
                </a:lnTo>
                <a:lnTo>
                  <a:pt x="12" y="37"/>
                </a:lnTo>
                <a:lnTo>
                  <a:pt x="18" y="40"/>
                </a:lnTo>
                <a:lnTo>
                  <a:pt x="18" y="48"/>
                </a:lnTo>
                <a:lnTo>
                  <a:pt x="24" y="52"/>
                </a:lnTo>
                <a:lnTo>
                  <a:pt x="26" y="50"/>
                </a:lnTo>
                <a:lnTo>
                  <a:pt x="27" y="45"/>
                </a:lnTo>
                <a:lnTo>
                  <a:pt x="26" y="42"/>
                </a:lnTo>
                <a:lnTo>
                  <a:pt x="23" y="33"/>
                </a:lnTo>
                <a:lnTo>
                  <a:pt x="25" y="29"/>
                </a:lnTo>
                <a:lnTo>
                  <a:pt x="33" y="21"/>
                </a:lnTo>
                <a:lnTo>
                  <a:pt x="34" y="15"/>
                </a:lnTo>
                <a:lnTo>
                  <a:pt x="31" y="11"/>
                </a:lnTo>
                <a:lnTo>
                  <a:pt x="32" y="1"/>
                </a:lnTo>
                <a:lnTo>
                  <a:pt x="29" y="0"/>
                </a:lnTo>
                <a:lnTo>
                  <a:pt x="24" y="3"/>
                </a:lnTo>
                <a:lnTo>
                  <a:pt x="20" y="1"/>
                </a:lnTo>
                <a:lnTo>
                  <a:pt x="17" y="1"/>
                </a:lnTo>
                <a:lnTo>
                  <a:pt x="17" y="5"/>
                </a:lnTo>
                <a:lnTo>
                  <a:pt x="15" y="8"/>
                </a:lnTo>
                <a:lnTo>
                  <a:pt x="12" y="23"/>
                </a:lnTo>
                <a:lnTo>
                  <a:pt x="9" y="23"/>
                </a:lnTo>
                <a:close/>
                <a:moveTo>
                  <a:pt x="19" y="52"/>
                </a:moveTo>
                <a:lnTo>
                  <a:pt x="14" y="52"/>
                </a:lnTo>
                <a:lnTo>
                  <a:pt x="13" y="53"/>
                </a:lnTo>
                <a:lnTo>
                  <a:pt x="17" y="57"/>
                </a:lnTo>
                <a:lnTo>
                  <a:pt x="19" y="63"/>
                </a:lnTo>
                <a:lnTo>
                  <a:pt x="22" y="64"/>
                </a:lnTo>
                <a:lnTo>
                  <a:pt x="24" y="62"/>
                </a:lnTo>
                <a:lnTo>
                  <a:pt x="23" y="56"/>
                </a:lnTo>
                <a:lnTo>
                  <a:pt x="19" y="52"/>
                </a:lnTo>
                <a:close/>
                <a:moveTo>
                  <a:pt x="38" y="49"/>
                </a:moveTo>
                <a:lnTo>
                  <a:pt x="35" y="45"/>
                </a:lnTo>
                <a:lnTo>
                  <a:pt x="32" y="45"/>
                </a:lnTo>
                <a:lnTo>
                  <a:pt x="28" y="48"/>
                </a:lnTo>
                <a:lnTo>
                  <a:pt x="33" y="54"/>
                </a:lnTo>
                <a:lnTo>
                  <a:pt x="35" y="52"/>
                </a:lnTo>
                <a:lnTo>
                  <a:pt x="40" y="56"/>
                </a:lnTo>
                <a:lnTo>
                  <a:pt x="48" y="61"/>
                </a:lnTo>
                <a:lnTo>
                  <a:pt x="49" y="58"/>
                </a:lnTo>
                <a:lnTo>
                  <a:pt x="46" y="57"/>
                </a:lnTo>
                <a:lnTo>
                  <a:pt x="45" y="51"/>
                </a:lnTo>
                <a:lnTo>
                  <a:pt x="42" y="46"/>
                </a:lnTo>
                <a:lnTo>
                  <a:pt x="38" y="49"/>
                </a:lnTo>
                <a:close/>
                <a:moveTo>
                  <a:pt x="51" y="64"/>
                </a:moveTo>
                <a:lnTo>
                  <a:pt x="51" y="66"/>
                </a:lnTo>
                <a:lnTo>
                  <a:pt x="55" y="69"/>
                </a:lnTo>
                <a:lnTo>
                  <a:pt x="57" y="74"/>
                </a:lnTo>
                <a:lnTo>
                  <a:pt x="61" y="76"/>
                </a:lnTo>
                <a:lnTo>
                  <a:pt x="61" y="69"/>
                </a:lnTo>
                <a:lnTo>
                  <a:pt x="59" y="64"/>
                </a:lnTo>
                <a:lnTo>
                  <a:pt x="54" y="63"/>
                </a:lnTo>
                <a:lnTo>
                  <a:pt x="51" y="6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95" name="Freeform 598">
            <a:extLst>
              <a:ext uri="{C183D7F6-B498-43B3-948B-1728B52AA6E4}">
                <adec:decorative xmlns:adec="http://schemas.microsoft.com/office/drawing/2017/decorative" val="1"/>
              </a:ext>
            </a:extLst>
          </p:cNvPr>
          <p:cNvSpPr>
            <a:spLocks/>
          </p:cNvSpPr>
          <p:nvPr/>
        </p:nvSpPr>
        <p:spPr bwMode="gray">
          <a:xfrm>
            <a:off x="10097175" y="4474395"/>
            <a:ext cx="9328" cy="13059"/>
          </a:xfrm>
          <a:custGeom>
            <a:avLst/>
            <a:gdLst>
              <a:gd name="T0" fmla="*/ 0 w 4"/>
              <a:gd name="T1" fmla="*/ 2147483647 h 5"/>
              <a:gd name="T2" fmla="*/ 2147483647 w 4"/>
              <a:gd name="T3" fmla="*/ 2147483647 h 5"/>
              <a:gd name="T4" fmla="*/ 2147483647 w 4"/>
              <a:gd name="T5" fmla="*/ 2147483647 h 5"/>
              <a:gd name="T6" fmla="*/ 2147483647 w 4"/>
              <a:gd name="T7" fmla="*/ 2147483647 h 5"/>
              <a:gd name="T8" fmla="*/ 2147483647 w 4"/>
              <a:gd name="T9" fmla="*/ 0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1" y="5"/>
                </a:lnTo>
                <a:lnTo>
                  <a:pt x="4" y="4"/>
                </a:lnTo>
                <a:lnTo>
                  <a:pt x="4" y="1"/>
                </a:lnTo>
                <a:lnTo>
                  <a:pt x="1" y="0"/>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96" name="Freeform 599">
            <a:extLst>
              <a:ext uri="{C183D7F6-B498-43B3-948B-1728B52AA6E4}">
                <adec:decorative xmlns:adec="http://schemas.microsoft.com/office/drawing/2017/decorative" val="1"/>
              </a:ext>
            </a:extLst>
          </p:cNvPr>
          <p:cNvSpPr>
            <a:spLocks/>
          </p:cNvSpPr>
          <p:nvPr/>
        </p:nvSpPr>
        <p:spPr bwMode="gray">
          <a:xfrm>
            <a:off x="10080384" y="4519165"/>
            <a:ext cx="14925" cy="11192"/>
          </a:xfrm>
          <a:custGeom>
            <a:avLst/>
            <a:gdLst>
              <a:gd name="T0" fmla="*/ 0 w 6"/>
              <a:gd name="T1" fmla="*/ 0 h 5"/>
              <a:gd name="T2" fmla="*/ 0 w 6"/>
              <a:gd name="T3" fmla="*/ 2147483647 h 5"/>
              <a:gd name="T4" fmla="*/ 2147483647 w 6"/>
              <a:gd name="T5" fmla="*/ 2147483647 h 5"/>
              <a:gd name="T6" fmla="*/ 2147483647 w 6"/>
              <a:gd name="T7" fmla="*/ 2147483647 h 5"/>
              <a:gd name="T8" fmla="*/ 2147483647 w 6"/>
              <a:gd name="T9" fmla="*/ 2147483647 h 5"/>
              <a:gd name="T10" fmla="*/ 2147483647 w 6"/>
              <a:gd name="T11" fmla="*/ 0 h 5"/>
              <a:gd name="T12" fmla="*/ 0 w 6"/>
              <a:gd name="T13" fmla="*/ 0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0"/>
                </a:moveTo>
                <a:lnTo>
                  <a:pt x="0" y="5"/>
                </a:lnTo>
                <a:lnTo>
                  <a:pt x="2" y="3"/>
                </a:lnTo>
                <a:lnTo>
                  <a:pt x="6" y="5"/>
                </a:lnTo>
                <a:lnTo>
                  <a:pt x="6" y="3"/>
                </a:lnTo>
                <a:lnTo>
                  <a:pt x="3" y="0"/>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97" name="Freeform 600">
            <a:extLst>
              <a:ext uri="{C183D7F6-B498-43B3-948B-1728B52AA6E4}">
                <adec:decorative xmlns:adec="http://schemas.microsoft.com/office/drawing/2017/decorative" val="1"/>
              </a:ext>
            </a:extLst>
          </p:cNvPr>
          <p:cNvSpPr>
            <a:spLocks noEditPoints="1"/>
          </p:cNvSpPr>
          <p:nvPr/>
        </p:nvSpPr>
        <p:spPr bwMode="gray">
          <a:xfrm>
            <a:off x="10056129" y="4539686"/>
            <a:ext cx="29851" cy="57828"/>
          </a:xfrm>
          <a:custGeom>
            <a:avLst/>
            <a:gdLst>
              <a:gd name="T0" fmla="*/ 2147483647 w 13"/>
              <a:gd name="T1" fmla="*/ 0 h 23"/>
              <a:gd name="T2" fmla="*/ 0 w 13"/>
              <a:gd name="T3" fmla="*/ 2147483647 h 23"/>
              <a:gd name="T4" fmla="*/ 2147483647 w 13"/>
              <a:gd name="T5" fmla="*/ 2147483647 h 23"/>
              <a:gd name="T6" fmla="*/ 2147483647 w 13"/>
              <a:gd name="T7" fmla="*/ 2147483647 h 23"/>
              <a:gd name="T8" fmla="*/ 2147483647 w 13"/>
              <a:gd name="T9" fmla="*/ 0 h 23"/>
              <a:gd name="T10" fmla="*/ 2147483647 w 13"/>
              <a:gd name="T11" fmla="*/ 0 h 23"/>
              <a:gd name="T12" fmla="*/ 2147483647 w 13"/>
              <a:gd name="T13" fmla="*/ 2147483647 h 23"/>
              <a:gd name="T14" fmla="*/ 2147483647 w 13"/>
              <a:gd name="T15" fmla="*/ 2147483647 h 23"/>
              <a:gd name="T16" fmla="*/ 2147483647 w 13"/>
              <a:gd name="T17" fmla="*/ 2147483647 h 23"/>
              <a:gd name="T18" fmla="*/ 2147483647 w 13"/>
              <a:gd name="T19" fmla="*/ 2147483647 h 23"/>
              <a:gd name="T20" fmla="*/ 2147483647 w 13"/>
              <a:gd name="T21" fmla="*/ 2147483647 h 23"/>
              <a:gd name="T22" fmla="*/ 2147483647 w 13"/>
              <a:gd name="T23" fmla="*/ 2147483647 h 23"/>
              <a:gd name="T24" fmla="*/ 2147483647 w 13"/>
              <a:gd name="T25" fmla="*/ 2147483647 h 23"/>
              <a:gd name="T26" fmla="*/ 2147483647 w 13"/>
              <a:gd name="T27" fmla="*/ 2147483647 h 23"/>
              <a:gd name="T28" fmla="*/ 2147483647 w 13"/>
              <a:gd name="T29" fmla="*/ 2147483647 h 23"/>
              <a:gd name="T30" fmla="*/ 2147483647 w 13"/>
              <a:gd name="T31" fmla="*/ 2147483647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23"/>
              <a:gd name="T50" fmla="*/ 13 w 13"/>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23">
                <a:moveTo>
                  <a:pt x="1" y="0"/>
                </a:moveTo>
                <a:lnTo>
                  <a:pt x="0" y="11"/>
                </a:lnTo>
                <a:lnTo>
                  <a:pt x="6" y="6"/>
                </a:lnTo>
                <a:lnTo>
                  <a:pt x="8" y="1"/>
                </a:lnTo>
                <a:lnTo>
                  <a:pt x="5" y="0"/>
                </a:lnTo>
                <a:lnTo>
                  <a:pt x="1" y="0"/>
                </a:lnTo>
                <a:close/>
                <a:moveTo>
                  <a:pt x="7" y="11"/>
                </a:moveTo>
                <a:lnTo>
                  <a:pt x="10" y="14"/>
                </a:lnTo>
                <a:lnTo>
                  <a:pt x="3" y="16"/>
                </a:lnTo>
                <a:lnTo>
                  <a:pt x="2" y="20"/>
                </a:lnTo>
                <a:lnTo>
                  <a:pt x="7" y="23"/>
                </a:lnTo>
                <a:lnTo>
                  <a:pt x="10" y="21"/>
                </a:lnTo>
                <a:lnTo>
                  <a:pt x="13" y="16"/>
                </a:lnTo>
                <a:lnTo>
                  <a:pt x="13" y="8"/>
                </a:lnTo>
                <a:lnTo>
                  <a:pt x="9" y="7"/>
                </a:lnTo>
                <a:lnTo>
                  <a:pt x="7" y="1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98" name="Freeform 601">
            <a:extLst>
              <a:ext uri="{C183D7F6-B498-43B3-948B-1728B52AA6E4}">
                <adec:decorative xmlns:adec="http://schemas.microsoft.com/office/drawing/2017/decorative" val="1"/>
              </a:ext>
            </a:extLst>
          </p:cNvPr>
          <p:cNvSpPr>
            <a:spLocks/>
          </p:cNvSpPr>
          <p:nvPr/>
        </p:nvSpPr>
        <p:spPr bwMode="gray">
          <a:xfrm>
            <a:off x="10089712" y="4552743"/>
            <a:ext cx="9328" cy="35443"/>
          </a:xfrm>
          <a:custGeom>
            <a:avLst/>
            <a:gdLst>
              <a:gd name="T0" fmla="*/ 0 w 4"/>
              <a:gd name="T1" fmla="*/ 2147483647 h 14"/>
              <a:gd name="T2" fmla="*/ 2147483647 w 4"/>
              <a:gd name="T3" fmla="*/ 2147483647 h 14"/>
              <a:gd name="T4" fmla="*/ 2147483647 w 4"/>
              <a:gd name="T5" fmla="*/ 2147483647 h 14"/>
              <a:gd name="T6" fmla="*/ 2147483647 w 4"/>
              <a:gd name="T7" fmla="*/ 0 h 14"/>
              <a:gd name="T8" fmla="*/ 0 w 4"/>
              <a:gd name="T9" fmla="*/ 2147483647 h 14"/>
              <a:gd name="T10" fmla="*/ 0 60000 65536"/>
              <a:gd name="T11" fmla="*/ 0 60000 65536"/>
              <a:gd name="T12" fmla="*/ 0 60000 65536"/>
              <a:gd name="T13" fmla="*/ 0 60000 65536"/>
              <a:gd name="T14" fmla="*/ 0 60000 65536"/>
              <a:gd name="T15" fmla="*/ 0 w 4"/>
              <a:gd name="T16" fmla="*/ 0 h 14"/>
              <a:gd name="T17" fmla="*/ 4 w 4"/>
              <a:gd name="T18" fmla="*/ 14 h 14"/>
            </a:gdLst>
            <a:ahLst/>
            <a:cxnLst>
              <a:cxn ang="T10">
                <a:pos x="T0" y="T1"/>
              </a:cxn>
              <a:cxn ang="T11">
                <a:pos x="T2" y="T3"/>
              </a:cxn>
              <a:cxn ang="T12">
                <a:pos x="T4" y="T5"/>
              </a:cxn>
              <a:cxn ang="T13">
                <a:pos x="T6" y="T7"/>
              </a:cxn>
              <a:cxn ang="T14">
                <a:pos x="T8" y="T9"/>
              </a:cxn>
            </a:cxnLst>
            <a:rect l="T15" t="T16" r="T17" b="T18"/>
            <a:pathLst>
              <a:path w="4" h="14">
                <a:moveTo>
                  <a:pt x="0" y="14"/>
                </a:moveTo>
                <a:lnTo>
                  <a:pt x="3" y="13"/>
                </a:lnTo>
                <a:lnTo>
                  <a:pt x="4" y="9"/>
                </a:lnTo>
                <a:lnTo>
                  <a:pt x="2" y="0"/>
                </a:lnTo>
                <a:lnTo>
                  <a:pt x="0" y="1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599" name="Freeform 602">
            <a:extLst>
              <a:ext uri="{C183D7F6-B498-43B3-948B-1728B52AA6E4}">
                <adec:decorative xmlns:adec="http://schemas.microsoft.com/office/drawing/2017/decorative" val="1"/>
              </a:ext>
            </a:extLst>
          </p:cNvPr>
          <p:cNvSpPr>
            <a:spLocks/>
          </p:cNvSpPr>
          <p:nvPr/>
        </p:nvSpPr>
        <p:spPr bwMode="gray">
          <a:xfrm>
            <a:off x="10102771" y="4549013"/>
            <a:ext cx="22388" cy="22385"/>
          </a:xfrm>
          <a:custGeom>
            <a:avLst/>
            <a:gdLst>
              <a:gd name="T0" fmla="*/ 2147483647 w 9"/>
              <a:gd name="T1" fmla="*/ 2147483647 h 10"/>
              <a:gd name="T2" fmla="*/ 2147483647 w 9"/>
              <a:gd name="T3" fmla="*/ 2147483647 h 10"/>
              <a:gd name="T4" fmla="*/ 2147483647 w 9"/>
              <a:gd name="T5" fmla="*/ 2147483647 h 10"/>
              <a:gd name="T6" fmla="*/ 2147483647 w 9"/>
              <a:gd name="T7" fmla="*/ 2147483647 h 10"/>
              <a:gd name="T8" fmla="*/ 2147483647 w 9"/>
              <a:gd name="T9" fmla="*/ 0 h 10"/>
              <a:gd name="T10" fmla="*/ 0 w 9"/>
              <a:gd name="T11" fmla="*/ 0 h 10"/>
              <a:gd name="T12" fmla="*/ 2147483647 w 9"/>
              <a:gd name="T13" fmla="*/ 2147483647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5" y="5"/>
                </a:moveTo>
                <a:lnTo>
                  <a:pt x="5" y="10"/>
                </a:lnTo>
                <a:lnTo>
                  <a:pt x="9" y="9"/>
                </a:lnTo>
                <a:lnTo>
                  <a:pt x="8" y="5"/>
                </a:lnTo>
                <a:lnTo>
                  <a:pt x="5" y="0"/>
                </a:lnTo>
                <a:lnTo>
                  <a:pt x="0" y="0"/>
                </a:lnTo>
                <a:lnTo>
                  <a:pt x="5"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00" name="Freeform 603">
            <a:extLst>
              <a:ext uri="{C183D7F6-B498-43B3-948B-1728B52AA6E4}">
                <adec:decorative xmlns:adec="http://schemas.microsoft.com/office/drawing/2017/decorative" val="1"/>
              </a:ext>
            </a:extLst>
          </p:cNvPr>
          <p:cNvSpPr>
            <a:spLocks/>
          </p:cNvSpPr>
          <p:nvPr/>
        </p:nvSpPr>
        <p:spPr bwMode="gray">
          <a:xfrm>
            <a:off x="10099041" y="4575128"/>
            <a:ext cx="16791" cy="13059"/>
          </a:xfrm>
          <a:custGeom>
            <a:avLst/>
            <a:gdLst>
              <a:gd name="T0" fmla="*/ 2147483647 w 7"/>
              <a:gd name="T1" fmla="*/ 2147483647 h 6"/>
              <a:gd name="T2" fmla="*/ 2147483647 w 7"/>
              <a:gd name="T3" fmla="*/ 0 h 6"/>
              <a:gd name="T4" fmla="*/ 2147483647 w 7"/>
              <a:gd name="T5" fmla="*/ 2147483647 h 6"/>
              <a:gd name="T6" fmla="*/ 0 w 7"/>
              <a:gd name="T7" fmla="*/ 2147483647 h 6"/>
              <a:gd name="T8" fmla="*/ 2147483647 w 7"/>
              <a:gd name="T9" fmla="*/ 2147483647 h 6"/>
              <a:gd name="T10" fmla="*/ 2147483647 w 7"/>
              <a:gd name="T11" fmla="*/ 2147483647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7" y="1"/>
                </a:moveTo>
                <a:lnTo>
                  <a:pt x="4" y="0"/>
                </a:lnTo>
                <a:lnTo>
                  <a:pt x="3" y="1"/>
                </a:lnTo>
                <a:lnTo>
                  <a:pt x="0" y="5"/>
                </a:lnTo>
                <a:lnTo>
                  <a:pt x="4" y="6"/>
                </a:lnTo>
                <a:lnTo>
                  <a:pt x="7"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01" name="Freeform 604">
            <a:extLst>
              <a:ext uri="{C183D7F6-B498-43B3-948B-1728B52AA6E4}">
                <adec:decorative xmlns:adec="http://schemas.microsoft.com/office/drawing/2017/decorative" val="1"/>
              </a:ext>
            </a:extLst>
          </p:cNvPr>
          <p:cNvSpPr>
            <a:spLocks/>
          </p:cNvSpPr>
          <p:nvPr/>
        </p:nvSpPr>
        <p:spPr bwMode="gray">
          <a:xfrm>
            <a:off x="10054265" y="4588187"/>
            <a:ext cx="100745" cy="100733"/>
          </a:xfrm>
          <a:custGeom>
            <a:avLst/>
            <a:gdLst>
              <a:gd name="T0" fmla="*/ 2147483647 w 42"/>
              <a:gd name="T1" fmla="*/ 0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2147483647 h 41"/>
              <a:gd name="T12" fmla="*/ 2147483647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0 w 42"/>
              <a:gd name="T27" fmla="*/ 2147483647 h 41"/>
              <a:gd name="T28" fmla="*/ 0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2147483647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2147483647 w 42"/>
              <a:gd name="T67" fmla="*/ 2147483647 h 41"/>
              <a:gd name="T68" fmla="*/ 2147483647 w 42"/>
              <a:gd name="T69" fmla="*/ 2147483647 h 41"/>
              <a:gd name="T70" fmla="*/ 2147483647 w 42"/>
              <a:gd name="T71" fmla="*/ 2147483647 h 41"/>
              <a:gd name="T72" fmla="*/ 2147483647 w 42"/>
              <a:gd name="T73" fmla="*/ 2147483647 h 41"/>
              <a:gd name="T74" fmla="*/ 2147483647 w 42"/>
              <a:gd name="T75" fmla="*/ 2147483647 h 41"/>
              <a:gd name="T76" fmla="*/ 2147483647 w 42"/>
              <a:gd name="T77" fmla="*/ 2147483647 h 41"/>
              <a:gd name="T78" fmla="*/ 2147483647 w 42"/>
              <a:gd name="T79" fmla="*/ 2147483647 h 41"/>
              <a:gd name="T80" fmla="*/ 2147483647 w 42"/>
              <a:gd name="T81" fmla="*/ 2147483647 h 41"/>
              <a:gd name="T82" fmla="*/ 2147483647 w 42"/>
              <a:gd name="T83" fmla="*/ 0 h 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1"/>
              <a:gd name="T128" fmla="*/ 42 w 42"/>
              <a:gd name="T129" fmla="*/ 41 h 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1">
                <a:moveTo>
                  <a:pt x="31" y="0"/>
                </a:moveTo>
                <a:lnTo>
                  <a:pt x="33" y="4"/>
                </a:lnTo>
                <a:lnTo>
                  <a:pt x="31" y="8"/>
                </a:lnTo>
                <a:lnTo>
                  <a:pt x="30" y="7"/>
                </a:lnTo>
                <a:lnTo>
                  <a:pt x="27" y="7"/>
                </a:lnTo>
                <a:lnTo>
                  <a:pt x="26" y="11"/>
                </a:lnTo>
                <a:lnTo>
                  <a:pt x="23" y="11"/>
                </a:lnTo>
                <a:lnTo>
                  <a:pt x="22" y="16"/>
                </a:lnTo>
                <a:lnTo>
                  <a:pt x="19" y="17"/>
                </a:lnTo>
                <a:lnTo>
                  <a:pt x="18" y="12"/>
                </a:lnTo>
                <a:lnTo>
                  <a:pt x="13" y="9"/>
                </a:lnTo>
                <a:lnTo>
                  <a:pt x="6" y="17"/>
                </a:lnTo>
                <a:lnTo>
                  <a:pt x="3" y="18"/>
                </a:lnTo>
                <a:lnTo>
                  <a:pt x="0" y="23"/>
                </a:lnTo>
                <a:lnTo>
                  <a:pt x="0" y="26"/>
                </a:lnTo>
                <a:lnTo>
                  <a:pt x="2" y="25"/>
                </a:lnTo>
                <a:lnTo>
                  <a:pt x="4" y="24"/>
                </a:lnTo>
                <a:lnTo>
                  <a:pt x="4" y="22"/>
                </a:lnTo>
                <a:lnTo>
                  <a:pt x="7" y="19"/>
                </a:lnTo>
                <a:lnTo>
                  <a:pt x="10" y="23"/>
                </a:lnTo>
                <a:lnTo>
                  <a:pt x="12" y="21"/>
                </a:lnTo>
                <a:lnTo>
                  <a:pt x="18" y="21"/>
                </a:lnTo>
                <a:lnTo>
                  <a:pt x="21" y="24"/>
                </a:lnTo>
                <a:lnTo>
                  <a:pt x="19" y="29"/>
                </a:lnTo>
                <a:lnTo>
                  <a:pt x="19" y="32"/>
                </a:lnTo>
                <a:lnTo>
                  <a:pt x="26" y="39"/>
                </a:lnTo>
                <a:lnTo>
                  <a:pt x="28" y="37"/>
                </a:lnTo>
                <a:lnTo>
                  <a:pt x="30" y="36"/>
                </a:lnTo>
                <a:lnTo>
                  <a:pt x="30" y="39"/>
                </a:lnTo>
                <a:lnTo>
                  <a:pt x="32" y="41"/>
                </a:lnTo>
                <a:lnTo>
                  <a:pt x="33" y="40"/>
                </a:lnTo>
                <a:lnTo>
                  <a:pt x="33" y="33"/>
                </a:lnTo>
                <a:lnTo>
                  <a:pt x="31" y="31"/>
                </a:lnTo>
                <a:lnTo>
                  <a:pt x="32" y="27"/>
                </a:lnTo>
                <a:lnTo>
                  <a:pt x="34" y="26"/>
                </a:lnTo>
                <a:lnTo>
                  <a:pt x="38" y="30"/>
                </a:lnTo>
                <a:lnTo>
                  <a:pt x="41" y="26"/>
                </a:lnTo>
                <a:lnTo>
                  <a:pt x="42" y="20"/>
                </a:lnTo>
                <a:lnTo>
                  <a:pt x="39" y="16"/>
                </a:lnTo>
                <a:lnTo>
                  <a:pt x="39" y="11"/>
                </a:lnTo>
                <a:lnTo>
                  <a:pt x="38" y="4"/>
                </a:lnTo>
                <a:lnTo>
                  <a:pt x="3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02" name="Freeform 605">
            <a:extLst>
              <a:ext uri="{C183D7F6-B498-43B3-948B-1728B52AA6E4}">
                <adec:decorative xmlns:adec="http://schemas.microsoft.com/office/drawing/2017/decorative" val="1"/>
              </a:ext>
            </a:extLst>
          </p:cNvPr>
          <p:cNvSpPr>
            <a:spLocks/>
          </p:cNvSpPr>
          <p:nvPr/>
        </p:nvSpPr>
        <p:spPr bwMode="gray">
          <a:xfrm>
            <a:off x="10128891" y="4565801"/>
            <a:ext cx="9328" cy="13059"/>
          </a:xfrm>
          <a:custGeom>
            <a:avLst/>
            <a:gdLst>
              <a:gd name="T0" fmla="*/ 0 w 4"/>
              <a:gd name="T1" fmla="*/ 2147483647 h 5"/>
              <a:gd name="T2" fmla="*/ 2147483647 w 4"/>
              <a:gd name="T3" fmla="*/ 2147483647 h 5"/>
              <a:gd name="T4" fmla="*/ 2147483647 w 4"/>
              <a:gd name="T5" fmla="*/ 2147483647 h 5"/>
              <a:gd name="T6" fmla="*/ 2147483647 w 4"/>
              <a:gd name="T7" fmla="*/ 0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4"/>
                </a:moveTo>
                <a:lnTo>
                  <a:pt x="2" y="5"/>
                </a:lnTo>
                <a:lnTo>
                  <a:pt x="4" y="4"/>
                </a:lnTo>
                <a:lnTo>
                  <a:pt x="4" y="0"/>
                </a:lnTo>
                <a:lnTo>
                  <a:pt x="1" y="1"/>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03" name="Freeform 606">
            <a:extLst>
              <a:ext uri="{C183D7F6-B498-43B3-948B-1728B52AA6E4}">
                <adec:decorative xmlns:adec="http://schemas.microsoft.com/office/drawing/2017/decorative" val="1"/>
              </a:ext>
            </a:extLst>
          </p:cNvPr>
          <p:cNvSpPr>
            <a:spLocks/>
          </p:cNvSpPr>
          <p:nvPr/>
        </p:nvSpPr>
        <p:spPr bwMode="gray">
          <a:xfrm>
            <a:off x="10179264" y="4787787"/>
            <a:ext cx="29851" cy="46636"/>
          </a:xfrm>
          <a:custGeom>
            <a:avLst/>
            <a:gdLst>
              <a:gd name="T0" fmla="*/ 0 w 12"/>
              <a:gd name="T1" fmla="*/ 2147483647 h 19"/>
              <a:gd name="T2" fmla="*/ 2147483647 w 12"/>
              <a:gd name="T3" fmla="*/ 2147483647 h 19"/>
              <a:gd name="T4" fmla="*/ 2147483647 w 12"/>
              <a:gd name="T5" fmla="*/ 2147483647 h 19"/>
              <a:gd name="T6" fmla="*/ 2147483647 w 12"/>
              <a:gd name="T7" fmla="*/ 2147483647 h 19"/>
              <a:gd name="T8" fmla="*/ 2147483647 w 12"/>
              <a:gd name="T9" fmla="*/ 2147483647 h 19"/>
              <a:gd name="T10" fmla="*/ 2147483647 w 12"/>
              <a:gd name="T11" fmla="*/ 2147483647 h 19"/>
              <a:gd name="T12" fmla="*/ 2147483647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0 h 19"/>
              <a:gd name="T24" fmla="*/ 2147483647 w 12"/>
              <a:gd name="T25" fmla="*/ 0 h 19"/>
              <a:gd name="T26" fmla="*/ 0 w 12"/>
              <a:gd name="T27" fmla="*/ 2147483647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9"/>
              <a:gd name="T44" fmla="*/ 12 w 12"/>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9">
                <a:moveTo>
                  <a:pt x="0" y="8"/>
                </a:moveTo>
                <a:lnTo>
                  <a:pt x="1" y="14"/>
                </a:lnTo>
                <a:lnTo>
                  <a:pt x="4" y="19"/>
                </a:lnTo>
                <a:lnTo>
                  <a:pt x="6" y="19"/>
                </a:lnTo>
                <a:lnTo>
                  <a:pt x="4" y="14"/>
                </a:lnTo>
                <a:lnTo>
                  <a:pt x="3" y="10"/>
                </a:lnTo>
                <a:lnTo>
                  <a:pt x="11" y="10"/>
                </a:lnTo>
                <a:lnTo>
                  <a:pt x="9" y="6"/>
                </a:lnTo>
                <a:lnTo>
                  <a:pt x="6" y="6"/>
                </a:lnTo>
                <a:lnTo>
                  <a:pt x="7" y="4"/>
                </a:lnTo>
                <a:lnTo>
                  <a:pt x="11" y="3"/>
                </a:lnTo>
                <a:lnTo>
                  <a:pt x="12" y="0"/>
                </a:lnTo>
                <a:lnTo>
                  <a:pt x="8" y="0"/>
                </a:lnTo>
                <a:lnTo>
                  <a:pt x="0"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04" name="Freeform 607">
            <a:extLst>
              <a:ext uri="{C183D7F6-B498-43B3-948B-1728B52AA6E4}">
                <adec:decorative xmlns:adec="http://schemas.microsoft.com/office/drawing/2017/decorative" val="1"/>
              </a:ext>
            </a:extLst>
          </p:cNvPr>
          <p:cNvSpPr>
            <a:spLocks/>
          </p:cNvSpPr>
          <p:nvPr/>
        </p:nvSpPr>
        <p:spPr bwMode="gray">
          <a:xfrm>
            <a:off x="10177398" y="4778460"/>
            <a:ext cx="7463" cy="20520"/>
          </a:xfrm>
          <a:custGeom>
            <a:avLst/>
            <a:gdLst>
              <a:gd name="T0" fmla="*/ 2147483647 w 3"/>
              <a:gd name="T1" fmla="*/ 2147483647 h 8"/>
              <a:gd name="T2" fmla="*/ 2147483647 w 3"/>
              <a:gd name="T3" fmla="*/ 2147483647 h 8"/>
              <a:gd name="T4" fmla="*/ 2147483647 w 3"/>
              <a:gd name="T5" fmla="*/ 0 h 8"/>
              <a:gd name="T6" fmla="*/ 0 w 3"/>
              <a:gd name="T7" fmla="*/ 0 h 8"/>
              <a:gd name="T8" fmla="*/ 2147483647 w 3"/>
              <a:gd name="T9" fmla="*/ 2147483647 h 8"/>
              <a:gd name="T10" fmla="*/ 0 60000 65536"/>
              <a:gd name="T11" fmla="*/ 0 60000 65536"/>
              <a:gd name="T12" fmla="*/ 0 60000 65536"/>
              <a:gd name="T13" fmla="*/ 0 60000 65536"/>
              <a:gd name="T14" fmla="*/ 0 60000 65536"/>
              <a:gd name="T15" fmla="*/ 0 w 3"/>
              <a:gd name="T16" fmla="*/ 0 h 8"/>
              <a:gd name="T17" fmla="*/ 3 w 3"/>
              <a:gd name="T18" fmla="*/ 8 h 8"/>
            </a:gdLst>
            <a:ahLst/>
            <a:cxnLst>
              <a:cxn ang="T10">
                <a:pos x="T0" y="T1"/>
              </a:cxn>
              <a:cxn ang="T11">
                <a:pos x="T2" y="T3"/>
              </a:cxn>
              <a:cxn ang="T12">
                <a:pos x="T4" y="T5"/>
              </a:cxn>
              <a:cxn ang="T13">
                <a:pos x="T6" y="T7"/>
              </a:cxn>
              <a:cxn ang="T14">
                <a:pos x="T8" y="T9"/>
              </a:cxn>
            </a:cxnLst>
            <a:rect l="T15" t="T16" r="T17" b="T18"/>
            <a:pathLst>
              <a:path w="3" h="8">
                <a:moveTo>
                  <a:pt x="1" y="8"/>
                </a:moveTo>
                <a:lnTo>
                  <a:pt x="3" y="5"/>
                </a:lnTo>
                <a:lnTo>
                  <a:pt x="2" y="0"/>
                </a:lnTo>
                <a:lnTo>
                  <a:pt x="0" y="0"/>
                </a:lnTo>
                <a:lnTo>
                  <a:pt x="1"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05" name="Freeform 608">
            <a:extLst>
              <a:ext uri="{C183D7F6-B498-43B3-948B-1728B52AA6E4}">
                <adec:decorative xmlns:adec="http://schemas.microsoft.com/office/drawing/2017/decorative" val="1"/>
              </a:ext>
            </a:extLst>
          </p:cNvPr>
          <p:cNvSpPr>
            <a:spLocks/>
          </p:cNvSpPr>
          <p:nvPr/>
        </p:nvSpPr>
        <p:spPr bwMode="gray">
          <a:xfrm>
            <a:off x="10194189" y="4761671"/>
            <a:ext cx="9328" cy="13059"/>
          </a:xfrm>
          <a:custGeom>
            <a:avLst/>
            <a:gdLst>
              <a:gd name="T0" fmla="*/ 0 w 4"/>
              <a:gd name="T1" fmla="*/ 2147483647 h 5"/>
              <a:gd name="T2" fmla="*/ 2147483647 w 4"/>
              <a:gd name="T3" fmla="*/ 2147483647 h 5"/>
              <a:gd name="T4" fmla="*/ 2147483647 w 4"/>
              <a:gd name="T5" fmla="*/ 2147483647 h 5"/>
              <a:gd name="T6" fmla="*/ 2147483647 w 4"/>
              <a:gd name="T7" fmla="*/ 0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3"/>
                </a:moveTo>
                <a:lnTo>
                  <a:pt x="2" y="5"/>
                </a:lnTo>
                <a:lnTo>
                  <a:pt x="4" y="3"/>
                </a:lnTo>
                <a:lnTo>
                  <a:pt x="2" y="0"/>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06" name="Freeform 609">
            <a:extLst>
              <a:ext uri="{C183D7F6-B498-43B3-948B-1728B52AA6E4}">
                <adec:decorative xmlns:adec="http://schemas.microsoft.com/office/drawing/2017/decorative" val="1"/>
              </a:ext>
            </a:extLst>
          </p:cNvPr>
          <p:cNvSpPr>
            <a:spLocks/>
          </p:cNvSpPr>
          <p:nvPr/>
        </p:nvSpPr>
        <p:spPr bwMode="gray">
          <a:xfrm>
            <a:off x="10155009" y="4707574"/>
            <a:ext cx="9328" cy="16789"/>
          </a:xfrm>
          <a:custGeom>
            <a:avLst/>
            <a:gdLst>
              <a:gd name="T0" fmla="*/ 0 w 4"/>
              <a:gd name="T1" fmla="*/ 2147483647 h 6"/>
              <a:gd name="T2" fmla="*/ 2147483647 w 4"/>
              <a:gd name="T3" fmla="*/ 2147483647 h 6"/>
              <a:gd name="T4" fmla="*/ 2147483647 w 4"/>
              <a:gd name="T5" fmla="*/ 2147483647 h 6"/>
              <a:gd name="T6" fmla="*/ 2147483647 w 4"/>
              <a:gd name="T7" fmla="*/ 2147483647 h 6"/>
              <a:gd name="T8" fmla="*/ 2147483647 w 4"/>
              <a:gd name="T9" fmla="*/ 0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5"/>
                </a:moveTo>
                <a:lnTo>
                  <a:pt x="2" y="6"/>
                </a:lnTo>
                <a:lnTo>
                  <a:pt x="3" y="5"/>
                </a:lnTo>
                <a:lnTo>
                  <a:pt x="4" y="2"/>
                </a:lnTo>
                <a:lnTo>
                  <a:pt x="3" y="0"/>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07" name="Freeform 610">
            <a:extLst>
              <a:ext uri="{C183D7F6-B498-43B3-948B-1728B52AA6E4}">
                <adec:decorative xmlns:adec="http://schemas.microsoft.com/office/drawing/2017/decorative" val="1"/>
              </a:ext>
            </a:extLst>
          </p:cNvPr>
          <p:cNvSpPr>
            <a:spLocks/>
          </p:cNvSpPr>
          <p:nvPr/>
        </p:nvSpPr>
        <p:spPr bwMode="gray">
          <a:xfrm>
            <a:off x="10173668" y="4826962"/>
            <a:ext cx="11193" cy="16789"/>
          </a:xfrm>
          <a:custGeom>
            <a:avLst/>
            <a:gdLst>
              <a:gd name="T0" fmla="*/ 0 w 5"/>
              <a:gd name="T1" fmla="*/ 2147483647 h 6"/>
              <a:gd name="T2" fmla="*/ 2147483647 w 5"/>
              <a:gd name="T3" fmla="*/ 2147483647 h 6"/>
              <a:gd name="T4" fmla="*/ 2147483647 w 5"/>
              <a:gd name="T5" fmla="*/ 2147483647 h 6"/>
              <a:gd name="T6" fmla="*/ 2147483647 w 5"/>
              <a:gd name="T7" fmla="*/ 2147483647 h 6"/>
              <a:gd name="T8" fmla="*/ 2147483647 w 5"/>
              <a:gd name="T9" fmla="*/ 2147483647 h 6"/>
              <a:gd name="T10" fmla="*/ 2147483647 w 5"/>
              <a:gd name="T11" fmla="*/ 0 h 6"/>
              <a:gd name="T12" fmla="*/ 0 w 5"/>
              <a:gd name="T13" fmla="*/ 2147483647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0" y="2"/>
                </a:moveTo>
                <a:lnTo>
                  <a:pt x="1" y="4"/>
                </a:lnTo>
                <a:lnTo>
                  <a:pt x="4" y="6"/>
                </a:lnTo>
                <a:lnTo>
                  <a:pt x="5" y="4"/>
                </a:lnTo>
                <a:lnTo>
                  <a:pt x="4" y="3"/>
                </a:lnTo>
                <a:lnTo>
                  <a:pt x="2" y="0"/>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08" name="Freeform 611">
            <a:extLst>
              <a:ext uri="{C183D7F6-B498-43B3-948B-1728B52AA6E4}">
                <adec:decorative xmlns:adec="http://schemas.microsoft.com/office/drawing/2017/decorative" val="1"/>
              </a:ext>
            </a:extLst>
          </p:cNvPr>
          <p:cNvSpPr>
            <a:spLocks/>
          </p:cNvSpPr>
          <p:nvPr/>
        </p:nvSpPr>
        <p:spPr bwMode="gray">
          <a:xfrm>
            <a:off x="10147547" y="4892251"/>
            <a:ext cx="26119" cy="18655"/>
          </a:xfrm>
          <a:custGeom>
            <a:avLst/>
            <a:gdLst>
              <a:gd name="T0" fmla="*/ 2147483647 w 10"/>
              <a:gd name="T1" fmla="*/ 0 h 7"/>
              <a:gd name="T2" fmla="*/ 0 w 10"/>
              <a:gd name="T3" fmla="*/ 2147483647 h 7"/>
              <a:gd name="T4" fmla="*/ 2147483647 w 10"/>
              <a:gd name="T5" fmla="*/ 2147483647 h 7"/>
              <a:gd name="T6" fmla="*/ 2147483647 w 10"/>
              <a:gd name="T7" fmla="*/ 2147483647 h 7"/>
              <a:gd name="T8" fmla="*/ 2147483647 w 10"/>
              <a:gd name="T9" fmla="*/ 2147483647 h 7"/>
              <a:gd name="T10" fmla="*/ 2147483647 w 10"/>
              <a:gd name="T11" fmla="*/ 0 h 7"/>
              <a:gd name="T12" fmla="*/ 2147483647 w 10"/>
              <a:gd name="T13" fmla="*/ 0 h 7"/>
              <a:gd name="T14" fmla="*/ 0 60000 65536"/>
              <a:gd name="T15" fmla="*/ 0 60000 65536"/>
              <a:gd name="T16" fmla="*/ 0 60000 65536"/>
              <a:gd name="T17" fmla="*/ 0 60000 65536"/>
              <a:gd name="T18" fmla="*/ 0 60000 65536"/>
              <a:gd name="T19" fmla="*/ 0 60000 65536"/>
              <a:gd name="T20" fmla="*/ 0 60000 65536"/>
              <a:gd name="T21" fmla="*/ 0 w 10"/>
              <a:gd name="T22" fmla="*/ 0 h 7"/>
              <a:gd name="T23" fmla="*/ 10 w 1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7">
                <a:moveTo>
                  <a:pt x="2" y="0"/>
                </a:moveTo>
                <a:lnTo>
                  <a:pt x="0" y="3"/>
                </a:lnTo>
                <a:lnTo>
                  <a:pt x="3" y="7"/>
                </a:lnTo>
                <a:lnTo>
                  <a:pt x="8" y="7"/>
                </a:lnTo>
                <a:lnTo>
                  <a:pt x="10" y="3"/>
                </a:lnTo>
                <a:lnTo>
                  <a:pt x="7" y="0"/>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09" name="Freeform 612">
            <a:extLst>
              <a:ext uri="{C183D7F6-B498-43B3-948B-1728B52AA6E4}">
                <adec:decorative xmlns:adec="http://schemas.microsoft.com/office/drawing/2017/decorative" val="1"/>
              </a:ext>
            </a:extLst>
          </p:cNvPr>
          <p:cNvSpPr>
            <a:spLocks/>
          </p:cNvSpPr>
          <p:nvPr/>
        </p:nvSpPr>
        <p:spPr bwMode="gray">
          <a:xfrm>
            <a:off x="10186727" y="4892251"/>
            <a:ext cx="70895" cy="27981"/>
          </a:xfrm>
          <a:custGeom>
            <a:avLst/>
            <a:gdLst>
              <a:gd name="T0" fmla="*/ 2147483647 w 29"/>
              <a:gd name="T1" fmla="*/ 2147483647 h 12"/>
              <a:gd name="T2" fmla="*/ 2147483647 w 29"/>
              <a:gd name="T3" fmla="*/ 2147483647 h 12"/>
              <a:gd name="T4" fmla="*/ 2147483647 w 29"/>
              <a:gd name="T5" fmla="*/ 2147483647 h 12"/>
              <a:gd name="T6" fmla="*/ 2147483647 w 29"/>
              <a:gd name="T7" fmla="*/ 2147483647 h 12"/>
              <a:gd name="T8" fmla="*/ 2147483647 w 29"/>
              <a:gd name="T9" fmla="*/ 2147483647 h 12"/>
              <a:gd name="T10" fmla="*/ 2147483647 w 29"/>
              <a:gd name="T11" fmla="*/ 0 h 12"/>
              <a:gd name="T12" fmla="*/ 2147483647 w 29"/>
              <a:gd name="T13" fmla="*/ 0 h 12"/>
              <a:gd name="T14" fmla="*/ 0 w 29"/>
              <a:gd name="T15" fmla="*/ 2147483647 h 12"/>
              <a:gd name="T16" fmla="*/ 2147483647 w 29"/>
              <a:gd name="T17" fmla="*/ 2147483647 h 12"/>
              <a:gd name="T18" fmla="*/ 2147483647 w 29"/>
              <a:gd name="T19" fmla="*/ 2147483647 h 12"/>
              <a:gd name="T20" fmla="*/ 2147483647 w 29"/>
              <a:gd name="T21" fmla="*/ 2147483647 h 12"/>
              <a:gd name="T22" fmla="*/ 2147483647 w 29"/>
              <a:gd name="T23" fmla="*/ 2147483647 h 12"/>
              <a:gd name="T24" fmla="*/ 2147483647 w 29"/>
              <a:gd name="T25" fmla="*/ 214748364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12"/>
              <a:gd name="T41" fmla="*/ 29 w 2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12">
                <a:moveTo>
                  <a:pt x="27" y="12"/>
                </a:moveTo>
                <a:lnTo>
                  <a:pt x="29" y="11"/>
                </a:lnTo>
                <a:lnTo>
                  <a:pt x="29" y="5"/>
                </a:lnTo>
                <a:lnTo>
                  <a:pt x="26" y="3"/>
                </a:lnTo>
                <a:lnTo>
                  <a:pt x="22" y="3"/>
                </a:lnTo>
                <a:lnTo>
                  <a:pt x="18" y="0"/>
                </a:lnTo>
                <a:lnTo>
                  <a:pt x="8" y="0"/>
                </a:lnTo>
                <a:lnTo>
                  <a:pt x="0" y="3"/>
                </a:lnTo>
                <a:lnTo>
                  <a:pt x="2" y="8"/>
                </a:lnTo>
                <a:lnTo>
                  <a:pt x="6" y="5"/>
                </a:lnTo>
                <a:lnTo>
                  <a:pt x="12" y="4"/>
                </a:lnTo>
                <a:lnTo>
                  <a:pt x="19" y="5"/>
                </a:lnTo>
                <a:lnTo>
                  <a:pt x="27" y="1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10" name="Freeform 613">
            <a:extLst>
              <a:ext uri="{C183D7F6-B498-43B3-948B-1728B52AA6E4}">
                <adec:decorative xmlns:adec="http://schemas.microsoft.com/office/drawing/2017/decorative" val="1"/>
              </a:ext>
            </a:extLst>
          </p:cNvPr>
          <p:cNvSpPr>
            <a:spLocks/>
          </p:cNvSpPr>
          <p:nvPr/>
        </p:nvSpPr>
        <p:spPr bwMode="gray">
          <a:xfrm>
            <a:off x="10104638" y="4858673"/>
            <a:ext cx="37313" cy="13059"/>
          </a:xfrm>
          <a:custGeom>
            <a:avLst/>
            <a:gdLst>
              <a:gd name="T0" fmla="*/ 2147483647 w 15"/>
              <a:gd name="T1" fmla="*/ 2147483647 h 5"/>
              <a:gd name="T2" fmla="*/ 2147483647 w 15"/>
              <a:gd name="T3" fmla="*/ 0 h 5"/>
              <a:gd name="T4" fmla="*/ 0 w 15"/>
              <a:gd name="T5" fmla="*/ 2147483647 h 5"/>
              <a:gd name="T6" fmla="*/ 0 w 15"/>
              <a:gd name="T7" fmla="*/ 2147483647 h 5"/>
              <a:gd name="T8" fmla="*/ 2147483647 w 15"/>
              <a:gd name="T9" fmla="*/ 2147483647 h 5"/>
              <a:gd name="T10" fmla="*/ 2147483647 w 15"/>
              <a:gd name="T11" fmla="*/ 2147483647 h 5"/>
              <a:gd name="T12" fmla="*/ 2147483647 w 15"/>
              <a:gd name="T13" fmla="*/ 2147483647 h 5"/>
              <a:gd name="T14" fmla="*/ 2147483647 w 15"/>
              <a:gd name="T15" fmla="*/ 2147483647 h 5"/>
              <a:gd name="T16" fmla="*/ 2147483647 w 15"/>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
              <a:gd name="T29" fmla="*/ 15 w 1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
                <a:moveTo>
                  <a:pt x="6" y="2"/>
                </a:moveTo>
                <a:lnTo>
                  <a:pt x="4" y="0"/>
                </a:lnTo>
                <a:lnTo>
                  <a:pt x="0" y="1"/>
                </a:lnTo>
                <a:lnTo>
                  <a:pt x="0" y="3"/>
                </a:lnTo>
                <a:lnTo>
                  <a:pt x="3" y="5"/>
                </a:lnTo>
                <a:lnTo>
                  <a:pt x="15" y="5"/>
                </a:lnTo>
                <a:lnTo>
                  <a:pt x="15" y="3"/>
                </a:lnTo>
                <a:lnTo>
                  <a:pt x="9" y="3"/>
                </a:lnTo>
                <a:lnTo>
                  <a:pt x="6"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11" name="Freeform 614">
            <a:extLst>
              <a:ext uri="{C183D7F6-B498-43B3-948B-1728B52AA6E4}">
                <adec:decorative xmlns:adec="http://schemas.microsoft.com/office/drawing/2017/decorative" val="1"/>
              </a:ext>
            </a:extLst>
          </p:cNvPr>
          <p:cNvSpPr>
            <a:spLocks/>
          </p:cNvSpPr>
          <p:nvPr/>
        </p:nvSpPr>
        <p:spPr bwMode="gray">
          <a:xfrm>
            <a:off x="10063593" y="4931425"/>
            <a:ext cx="16791" cy="31712"/>
          </a:xfrm>
          <a:custGeom>
            <a:avLst/>
            <a:gdLst>
              <a:gd name="T0" fmla="*/ 0 w 7"/>
              <a:gd name="T1" fmla="*/ 2147483647 h 13"/>
              <a:gd name="T2" fmla="*/ 2147483647 w 7"/>
              <a:gd name="T3" fmla="*/ 2147483647 h 13"/>
              <a:gd name="T4" fmla="*/ 2147483647 w 7"/>
              <a:gd name="T5" fmla="*/ 2147483647 h 13"/>
              <a:gd name="T6" fmla="*/ 2147483647 w 7"/>
              <a:gd name="T7" fmla="*/ 2147483647 h 13"/>
              <a:gd name="T8" fmla="*/ 2147483647 w 7"/>
              <a:gd name="T9" fmla="*/ 0 h 13"/>
              <a:gd name="T10" fmla="*/ 2147483647 w 7"/>
              <a:gd name="T11" fmla="*/ 2147483647 h 13"/>
              <a:gd name="T12" fmla="*/ 2147483647 w 7"/>
              <a:gd name="T13" fmla="*/ 2147483647 h 13"/>
              <a:gd name="T14" fmla="*/ 2147483647 w 7"/>
              <a:gd name="T15" fmla="*/ 2147483647 h 13"/>
              <a:gd name="T16" fmla="*/ 0 w 7"/>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3"/>
              <a:gd name="T29" fmla="*/ 7 w 7"/>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3">
                <a:moveTo>
                  <a:pt x="0" y="12"/>
                </a:moveTo>
                <a:lnTo>
                  <a:pt x="2" y="13"/>
                </a:lnTo>
                <a:lnTo>
                  <a:pt x="5" y="9"/>
                </a:lnTo>
                <a:lnTo>
                  <a:pt x="7" y="2"/>
                </a:lnTo>
                <a:lnTo>
                  <a:pt x="5" y="0"/>
                </a:lnTo>
                <a:lnTo>
                  <a:pt x="3" y="2"/>
                </a:lnTo>
                <a:lnTo>
                  <a:pt x="4" y="5"/>
                </a:lnTo>
                <a:lnTo>
                  <a:pt x="2" y="10"/>
                </a:lnTo>
                <a:lnTo>
                  <a:pt x="0" y="1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12" name="Freeform 615">
            <a:extLst>
              <a:ext uri="{C183D7F6-B498-43B3-948B-1728B52AA6E4}">
                <adec:decorative xmlns:adec="http://schemas.microsoft.com/office/drawing/2017/decorative" val="1"/>
              </a:ext>
            </a:extLst>
          </p:cNvPr>
          <p:cNvSpPr>
            <a:spLocks/>
          </p:cNvSpPr>
          <p:nvPr/>
        </p:nvSpPr>
        <p:spPr bwMode="gray">
          <a:xfrm>
            <a:off x="10056130" y="4942618"/>
            <a:ext cx="11193" cy="9327"/>
          </a:xfrm>
          <a:custGeom>
            <a:avLst/>
            <a:gdLst>
              <a:gd name="T0" fmla="*/ 2147483647 w 5"/>
              <a:gd name="T1" fmla="*/ 0 h 4"/>
              <a:gd name="T2" fmla="*/ 0 w 5"/>
              <a:gd name="T3" fmla="*/ 2147483647 h 4"/>
              <a:gd name="T4" fmla="*/ 2147483647 w 5"/>
              <a:gd name="T5" fmla="*/ 2147483647 h 4"/>
              <a:gd name="T6" fmla="*/ 2147483647 w 5"/>
              <a:gd name="T7" fmla="*/ 2147483647 h 4"/>
              <a:gd name="T8" fmla="*/ 2147483647 w 5"/>
              <a:gd name="T9" fmla="*/ 2147483647 h 4"/>
              <a:gd name="T10" fmla="*/ 2147483647 w 5"/>
              <a:gd name="T11" fmla="*/ 0 h 4"/>
              <a:gd name="T12" fmla="*/ 2147483647 w 5"/>
              <a:gd name="T13" fmla="*/ 0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2" y="0"/>
                </a:moveTo>
                <a:lnTo>
                  <a:pt x="0" y="4"/>
                </a:lnTo>
                <a:lnTo>
                  <a:pt x="3" y="4"/>
                </a:lnTo>
                <a:lnTo>
                  <a:pt x="3" y="3"/>
                </a:lnTo>
                <a:lnTo>
                  <a:pt x="5" y="2"/>
                </a:lnTo>
                <a:lnTo>
                  <a:pt x="4" y="0"/>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13" name="Freeform 616">
            <a:extLst>
              <a:ext uri="{C183D7F6-B498-43B3-948B-1728B52AA6E4}">
                <adec:decorative xmlns:adec="http://schemas.microsoft.com/office/drawing/2017/decorative" val="1"/>
              </a:ext>
            </a:extLst>
          </p:cNvPr>
          <p:cNvSpPr>
            <a:spLocks/>
          </p:cNvSpPr>
          <p:nvPr/>
        </p:nvSpPr>
        <p:spPr bwMode="gray">
          <a:xfrm>
            <a:off x="10287472" y="4959407"/>
            <a:ext cx="14925" cy="13059"/>
          </a:xfrm>
          <a:custGeom>
            <a:avLst/>
            <a:gdLst>
              <a:gd name="T0" fmla="*/ 0 w 7"/>
              <a:gd name="T1" fmla="*/ 2147483647 h 5"/>
              <a:gd name="T2" fmla="*/ 2147483647 w 7"/>
              <a:gd name="T3" fmla="*/ 2147483647 h 5"/>
              <a:gd name="T4" fmla="*/ 2147483647 w 7"/>
              <a:gd name="T5" fmla="*/ 2147483647 h 5"/>
              <a:gd name="T6" fmla="*/ 2147483647 w 7"/>
              <a:gd name="T7" fmla="*/ 2147483647 h 5"/>
              <a:gd name="T8" fmla="*/ 2147483647 w 7"/>
              <a:gd name="T9" fmla="*/ 0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1"/>
                </a:moveTo>
                <a:lnTo>
                  <a:pt x="2" y="5"/>
                </a:lnTo>
                <a:lnTo>
                  <a:pt x="7" y="3"/>
                </a:lnTo>
                <a:lnTo>
                  <a:pt x="6" y="1"/>
                </a:lnTo>
                <a:lnTo>
                  <a:pt x="2" y="0"/>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14" name="Freeform 617">
            <a:extLst>
              <a:ext uri="{C183D7F6-B498-43B3-948B-1728B52AA6E4}">
                <adec:decorative xmlns:adec="http://schemas.microsoft.com/office/drawing/2017/decorative" val="1"/>
              </a:ext>
            </a:extLst>
          </p:cNvPr>
          <p:cNvSpPr>
            <a:spLocks/>
          </p:cNvSpPr>
          <p:nvPr/>
        </p:nvSpPr>
        <p:spPr bwMode="gray">
          <a:xfrm>
            <a:off x="10257622" y="5000447"/>
            <a:ext cx="13060" cy="20520"/>
          </a:xfrm>
          <a:custGeom>
            <a:avLst/>
            <a:gdLst>
              <a:gd name="T0" fmla="*/ 2147483647 w 5"/>
              <a:gd name="T1" fmla="*/ 2147483647 h 9"/>
              <a:gd name="T2" fmla="*/ 2147483647 w 5"/>
              <a:gd name="T3" fmla="*/ 0 h 9"/>
              <a:gd name="T4" fmla="*/ 0 w 5"/>
              <a:gd name="T5" fmla="*/ 2147483647 h 9"/>
              <a:gd name="T6" fmla="*/ 0 w 5"/>
              <a:gd name="T7" fmla="*/ 2147483647 h 9"/>
              <a:gd name="T8" fmla="*/ 2147483647 w 5"/>
              <a:gd name="T9" fmla="*/ 2147483647 h 9"/>
              <a:gd name="T10" fmla="*/ 2147483647 w 5"/>
              <a:gd name="T11" fmla="*/ 214748364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5" y="3"/>
                </a:moveTo>
                <a:lnTo>
                  <a:pt x="4" y="0"/>
                </a:lnTo>
                <a:lnTo>
                  <a:pt x="0" y="6"/>
                </a:lnTo>
                <a:lnTo>
                  <a:pt x="0" y="9"/>
                </a:lnTo>
                <a:lnTo>
                  <a:pt x="4" y="7"/>
                </a:lnTo>
                <a:lnTo>
                  <a:pt x="5"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15" name="Freeform 618">
            <a:extLst>
              <a:ext uri="{C183D7F6-B498-43B3-948B-1728B52AA6E4}">
                <adec:decorative xmlns:adec="http://schemas.microsoft.com/office/drawing/2017/decorative" val="1"/>
              </a:ext>
            </a:extLst>
          </p:cNvPr>
          <p:cNvSpPr>
            <a:spLocks/>
          </p:cNvSpPr>
          <p:nvPr/>
        </p:nvSpPr>
        <p:spPr bwMode="gray">
          <a:xfrm>
            <a:off x="10224040" y="5015370"/>
            <a:ext cx="9328" cy="9327"/>
          </a:xfrm>
          <a:custGeom>
            <a:avLst/>
            <a:gdLst>
              <a:gd name="T0" fmla="*/ 2147483647 w 4"/>
              <a:gd name="T1" fmla="*/ 2147483647 h 4"/>
              <a:gd name="T2" fmla="*/ 2147483647 w 4"/>
              <a:gd name="T3" fmla="*/ 2147483647 h 4"/>
              <a:gd name="T4" fmla="*/ 2147483647 w 4"/>
              <a:gd name="T5" fmla="*/ 0 h 4"/>
              <a:gd name="T6" fmla="*/ 0 w 4"/>
              <a:gd name="T7" fmla="*/ 0 h 4"/>
              <a:gd name="T8" fmla="*/ 0 w 4"/>
              <a:gd name="T9" fmla="*/ 2147483647 h 4"/>
              <a:gd name="T10" fmla="*/ 2147483647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lnTo>
                  <a:pt x="4" y="4"/>
                </a:lnTo>
                <a:lnTo>
                  <a:pt x="4" y="0"/>
                </a:lnTo>
                <a:lnTo>
                  <a:pt x="0" y="0"/>
                </a:lnTo>
                <a:lnTo>
                  <a:pt x="0" y="2"/>
                </a:lnTo>
                <a:lnTo>
                  <a:pt x="2"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16" name="Freeform 619">
            <a:extLst>
              <a:ext uri="{C183D7F6-B498-43B3-948B-1728B52AA6E4}">
                <adec:decorative xmlns:adec="http://schemas.microsoft.com/office/drawing/2017/decorative" val="1"/>
              </a:ext>
            </a:extLst>
          </p:cNvPr>
          <p:cNvSpPr>
            <a:spLocks/>
          </p:cNvSpPr>
          <p:nvPr/>
        </p:nvSpPr>
        <p:spPr bwMode="gray">
          <a:xfrm>
            <a:off x="10324786" y="4976196"/>
            <a:ext cx="7463" cy="13059"/>
          </a:xfrm>
          <a:custGeom>
            <a:avLst/>
            <a:gdLst>
              <a:gd name="T0" fmla="*/ 0 w 3"/>
              <a:gd name="T1" fmla="*/ 2147483647 h 5"/>
              <a:gd name="T2" fmla="*/ 0 w 3"/>
              <a:gd name="T3" fmla="*/ 2147483647 h 5"/>
              <a:gd name="T4" fmla="*/ 2147483647 w 3"/>
              <a:gd name="T5" fmla="*/ 2147483647 h 5"/>
              <a:gd name="T6" fmla="*/ 2147483647 w 3"/>
              <a:gd name="T7" fmla="*/ 0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1"/>
                </a:moveTo>
                <a:lnTo>
                  <a:pt x="0" y="5"/>
                </a:lnTo>
                <a:lnTo>
                  <a:pt x="3" y="3"/>
                </a:lnTo>
                <a:lnTo>
                  <a:pt x="2" y="0"/>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17" name="Freeform 620">
            <a:extLst>
              <a:ext uri="{C183D7F6-B498-43B3-948B-1728B52AA6E4}">
                <adec:decorative xmlns:adec="http://schemas.microsoft.com/office/drawing/2017/decorative" val="1"/>
              </a:ext>
            </a:extLst>
          </p:cNvPr>
          <p:cNvSpPr>
            <a:spLocks/>
          </p:cNvSpPr>
          <p:nvPr/>
        </p:nvSpPr>
        <p:spPr bwMode="gray">
          <a:xfrm>
            <a:off x="10332248" y="4959407"/>
            <a:ext cx="9328" cy="13059"/>
          </a:xfrm>
          <a:custGeom>
            <a:avLst/>
            <a:gdLst>
              <a:gd name="T0" fmla="*/ 2147483647 w 4"/>
              <a:gd name="T1" fmla="*/ 0 h 6"/>
              <a:gd name="T2" fmla="*/ 2147483647 w 4"/>
              <a:gd name="T3" fmla="*/ 0 h 6"/>
              <a:gd name="T4" fmla="*/ 0 w 4"/>
              <a:gd name="T5" fmla="*/ 2147483647 h 6"/>
              <a:gd name="T6" fmla="*/ 2147483647 w 4"/>
              <a:gd name="T7" fmla="*/ 2147483647 h 6"/>
              <a:gd name="T8" fmla="*/ 2147483647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4" y="0"/>
                </a:moveTo>
                <a:lnTo>
                  <a:pt x="1" y="0"/>
                </a:lnTo>
                <a:lnTo>
                  <a:pt x="0" y="3"/>
                </a:lnTo>
                <a:lnTo>
                  <a:pt x="4" y="6"/>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18" name="Freeform 621">
            <a:extLst>
              <a:ext uri="{C183D7F6-B498-43B3-948B-1728B52AA6E4}">
                <adec:decorative xmlns:adec="http://schemas.microsoft.com/office/drawing/2017/decorative" val="1"/>
              </a:ext>
            </a:extLst>
          </p:cNvPr>
          <p:cNvSpPr>
            <a:spLocks/>
          </p:cNvSpPr>
          <p:nvPr/>
        </p:nvSpPr>
        <p:spPr bwMode="gray">
          <a:xfrm>
            <a:off x="10175532" y="4853078"/>
            <a:ext cx="14925" cy="9327"/>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2147483647 h 3"/>
              <a:gd name="T10" fmla="*/ 2147483647 w 6"/>
              <a:gd name="T11" fmla="*/ 0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2" y="0"/>
                </a:moveTo>
                <a:lnTo>
                  <a:pt x="0" y="2"/>
                </a:lnTo>
                <a:lnTo>
                  <a:pt x="2" y="3"/>
                </a:lnTo>
                <a:lnTo>
                  <a:pt x="5" y="3"/>
                </a:lnTo>
                <a:lnTo>
                  <a:pt x="6" y="1"/>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19" name="Freeform 622">
            <a:extLst>
              <a:ext uri="{C183D7F6-B498-43B3-948B-1728B52AA6E4}">
                <adec:decorative xmlns:adec="http://schemas.microsoft.com/office/drawing/2017/decorative" val="1"/>
              </a:ext>
            </a:extLst>
          </p:cNvPr>
          <p:cNvSpPr>
            <a:spLocks/>
          </p:cNvSpPr>
          <p:nvPr/>
        </p:nvSpPr>
        <p:spPr bwMode="gray">
          <a:xfrm>
            <a:off x="10231503" y="4856808"/>
            <a:ext cx="13060" cy="13059"/>
          </a:xfrm>
          <a:custGeom>
            <a:avLst/>
            <a:gdLst>
              <a:gd name="T0" fmla="*/ 0 w 6"/>
              <a:gd name="T1" fmla="*/ 2147483647 h 5"/>
              <a:gd name="T2" fmla="*/ 0 w 6"/>
              <a:gd name="T3" fmla="*/ 2147483647 h 5"/>
              <a:gd name="T4" fmla="*/ 2147483647 w 6"/>
              <a:gd name="T5" fmla="*/ 2147483647 h 5"/>
              <a:gd name="T6" fmla="*/ 2147483647 w 6"/>
              <a:gd name="T7" fmla="*/ 2147483647 h 5"/>
              <a:gd name="T8" fmla="*/ 2147483647 w 6"/>
              <a:gd name="T9" fmla="*/ 0 h 5"/>
              <a:gd name="T10" fmla="*/ 2147483647 w 6"/>
              <a:gd name="T11" fmla="*/ 0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3"/>
                </a:moveTo>
                <a:lnTo>
                  <a:pt x="0" y="5"/>
                </a:lnTo>
                <a:lnTo>
                  <a:pt x="4" y="5"/>
                </a:lnTo>
                <a:lnTo>
                  <a:pt x="6" y="3"/>
                </a:lnTo>
                <a:lnTo>
                  <a:pt x="6" y="0"/>
                </a:lnTo>
                <a:lnTo>
                  <a:pt x="1" y="0"/>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20" name="Freeform 623">
            <a:extLst>
              <a:ext uri="{C183D7F6-B498-43B3-948B-1728B52AA6E4}">
                <adec:decorative xmlns:adec="http://schemas.microsoft.com/office/drawing/2017/decorative" val="1"/>
              </a:ext>
            </a:extLst>
          </p:cNvPr>
          <p:cNvSpPr>
            <a:spLocks/>
          </p:cNvSpPr>
          <p:nvPr/>
        </p:nvSpPr>
        <p:spPr bwMode="gray">
          <a:xfrm>
            <a:off x="10350904" y="4834423"/>
            <a:ext cx="29851" cy="18655"/>
          </a:xfrm>
          <a:custGeom>
            <a:avLst/>
            <a:gdLst>
              <a:gd name="T0" fmla="*/ 2147483647 w 12"/>
              <a:gd name="T1" fmla="*/ 2147483647 h 8"/>
              <a:gd name="T2" fmla="*/ 2147483647 w 12"/>
              <a:gd name="T3" fmla="*/ 2147483647 h 8"/>
              <a:gd name="T4" fmla="*/ 0 w 12"/>
              <a:gd name="T5" fmla="*/ 0 h 8"/>
              <a:gd name="T6" fmla="*/ 2147483647 w 12"/>
              <a:gd name="T7" fmla="*/ 2147483647 h 8"/>
              <a:gd name="T8" fmla="*/ 2147483647 w 12"/>
              <a:gd name="T9" fmla="*/ 2147483647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12" y="6"/>
                </a:moveTo>
                <a:lnTo>
                  <a:pt x="6" y="1"/>
                </a:lnTo>
                <a:lnTo>
                  <a:pt x="0" y="0"/>
                </a:lnTo>
                <a:lnTo>
                  <a:pt x="8" y="8"/>
                </a:lnTo>
                <a:lnTo>
                  <a:pt x="12"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21" name="Freeform 624">
            <a:extLst>
              <a:ext uri="{C183D7F6-B498-43B3-948B-1728B52AA6E4}">
                <adec:decorative xmlns:adec="http://schemas.microsoft.com/office/drawing/2017/decorative" val="1"/>
              </a:ext>
            </a:extLst>
          </p:cNvPr>
          <p:cNvSpPr>
            <a:spLocks/>
          </p:cNvSpPr>
          <p:nvPr/>
        </p:nvSpPr>
        <p:spPr bwMode="gray">
          <a:xfrm>
            <a:off x="11595303" y="4215100"/>
            <a:ext cx="9328" cy="7461"/>
          </a:xfrm>
          <a:custGeom>
            <a:avLst/>
            <a:gdLst>
              <a:gd name="T0" fmla="*/ 0 w 4"/>
              <a:gd name="T1" fmla="*/ 2147483647 h 3"/>
              <a:gd name="T2" fmla="*/ 2147483647 w 4"/>
              <a:gd name="T3" fmla="*/ 2147483647 h 3"/>
              <a:gd name="T4" fmla="*/ 2147483647 w 4"/>
              <a:gd name="T5" fmla="*/ 2147483647 h 3"/>
              <a:gd name="T6" fmla="*/ 2147483647 w 4"/>
              <a:gd name="T7" fmla="*/ 0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3"/>
                </a:lnTo>
                <a:lnTo>
                  <a:pt x="4" y="1"/>
                </a:lnTo>
                <a:lnTo>
                  <a:pt x="1" y="0"/>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22" name="Freeform 625">
            <a:extLst>
              <a:ext uri="{C183D7F6-B498-43B3-948B-1728B52AA6E4}">
                <adec:decorative xmlns:adec="http://schemas.microsoft.com/office/drawing/2017/decorative" val="1"/>
              </a:ext>
            </a:extLst>
          </p:cNvPr>
          <p:cNvSpPr>
            <a:spLocks/>
          </p:cNvSpPr>
          <p:nvPr/>
        </p:nvSpPr>
        <p:spPr bwMode="gray">
          <a:xfrm>
            <a:off x="8591585" y="1864659"/>
            <a:ext cx="27985" cy="13059"/>
          </a:xfrm>
          <a:custGeom>
            <a:avLst/>
            <a:gdLst>
              <a:gd name="T0" fmla="*/ 2147483647 w 12"/>
              <a:gd name="T1" fmla="*/ 0 h 6"/>
              <a:gd name="T2" fmla="*/ 2147483647 w 12"/>
              <a:gd name="T3" fmla="*/ 2147483647 h 6"/>
              <a:gd name="T4" fmla="*/ 2147483647 w 12"/>
              <a:gd name="T5" fmla="*/ 2147483647 h 6"/>
              <a:gd name="T6" fmla="*/ 0 w 12"/>
              <a:gd name="T7" fmla="*/ 2147483647 h 6"/>
              <a:gd name="T8" fmla="*/ 2147483647 w 12"/>
              <a:gd name="T9" fmla="*/ 2147483647 h 6"/>
              <a:gd name="T10" fmla="*/ 2147483647 w 12"/>
              <a:gd name="T11" fmla="*/ 0 h 6"/>
              <a:gd name="T12" fmla="*/ 2147483647 w 12"/>
              <a:gd name="T13" fmla="*/ 0 h 6"/>
              <a:gd name="T14" fmla="*/ 0 60000 65536"/>
              <a:gd name="T15" fmla="*/ 0 60000 65536"/>
              <a:gd name="T16" fmla="*/ 0 60000 65536"/>
              <a:gd name="T17" fmla="*/ 0 60000 65536"/>
              <a:gd name="T18" fmla="*/ 0 60000 65536"/>
              <a:gd name="T19" fmla="*/ 0 60000 65536"/>
              <a:gd name="T20" fmla="*/ 0 60000 65536"/>
              <a:gd name="T21" fmla="*/ 0 w 12"/>
              <a:gd name="T22" fmla="*/ 0 h 6"/>
              <a:gd name="T23" fmla="*/ 12 w 1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6">
                <a:moveTo>
                  <a:pt x="11" y="0"/>
                </a:moveTo>
                <a:lnTo>
                  <a:pt x="12" y="4"/>
                </a:lnTo>
                <a:lnTo>
                  <a:pt x="7" y="6"/>
                </a:lnTo>
                <a:lnTo>
                  <a:pt x="0" y="5"/>
                </a:lnTo>
                <a:lnTo>
                  <a:pt x="2" y="2"/>
                </a:lnTo>
                <a:lnTo>
                  <a:pt x="6" y="0"/>
                </a:lnTo>
                <a:lnTo>
                  <a:pt x="1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23" name="Freeform 626">
            <a:extLst>
              <a:ext uri="{C183D7F6-B498-43B3-948B-1728B52AA6E4}">
                <adec:decorative xmlns:adec="http://schemas.microsoft.com/office/drawing/2017/decorative" val="1"/>
              </a:ext>
            </a:extLst>
          </p:cNvPr>
          <p:cNvSpPr>
            <a:spLocks/>
          </p:cNvSpPr>
          <p:nvPr/>
        </p:nvSpPr>
        <p:spPr bwMode="gray">
          <a:xfrm>
            <a:off x="8569196" y="1888910"/>
            <a:ext cx="33581" cy="9327"/>
          </a:xfrm>
          <a:custGeom>
            <a:avLst/>
            <a:gdLst>
              <a:gd name="T0" fmla="*/ 2147483647 w 14"/>
              <a:gd name="T1" fmla="*/ 0 h 4"/>
              <a:gd name="T2" fmla="*/ 2147483647 w 14"/>
              <a:gd name="T3" fmla="*/ 2147483647 h 4"/>
              <a:gd name="T4" fmla="*/ 2147483647 w 14"/>
              <a:gd name="T5" fmla="*/ 2147483647 h 4"/>
              <a:gd name="T6" fmla="*/ 0 w 14"/>
              <a:gd name="T7" fmla="*/ 2147483647 h 4"/>
              <a:gd name="T8" fmla="*/ 2147483647 w 14"/>
              <a:gd name="T9" fmla="*/ 2147483647 h 4"/>
              <a:gd name="T10" fmla="*/ 2147483647 w 14"/>
              <a:gd name="T11" fmla="*/ 0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7" y="0"/>
                </a:moveTo>
                <a:lnTo>
                  <a:pt x="14" y="3"/>
                </a:lnTo>
                <a:lnTo>
                  <a:pt x="8" y="4"/>
                </a:lnTo>
                <a:lnTo>
                  <a:pt x="0" y="4"/>
                </a:lnTo>
                <a:lnTo>
                  <a:pt x="1" y="2"/>
                </a:lnTo>
                <a:lnTo>
                  <a:pt x="7"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24" name="Freeform 627">
            <a:extLst>
              <a:ext uri="{C183D7F6-B498-43B3-948B-1728B52AA6E4}">
                <adec:decorative xmlns:adec="http://schemas.microsoft.com/office/drawing/2017/decorative" val="1"/>
              </a:ext>
            </a:extLst>
          </p:cNvPr>
          <p:cNvSpPr>
            <a:spLocks/>
          </p:cNvSpPr>
          <p:nvPr/>
        </p:nvSpPr>
        <p:spPr bwMode="gray">
          <a:xfrm>
            <a:off x="8539346" y="1900102"/>
            <a:ext cx="50373" cy="9327"/>
          </a:xfrm>
          <a:custGeom>
            <a:avLst/>
            <a:gdLst>
              <a:gd name="T0" fmla="*/ 2147483647 w 20"/>
              <a:gd name="T1" fmla="*/ 0 h 4"/>
              <a:gd name="T2" fmla="*/ 2147483647 w 20"/>
              <a:gd name="T3" fmla="*/ 0 h 4"/>
              <a:gd name="T4" fmla="*/ 2147483647 w 20"/>
              <a:gd name="T5" fmla="*/ 2147483647 h 4"/>
              <a:gd name="T6" fmla="*/ 2147483647 w 20"/>
              <a:gd name="T7" fmla="*/ 2147483647 h 4"/>
              <a:gd name="T8" fmla="*/ 2147483647 w 20"/>
              <a:gd name="T9" fmla="*/ 2147483647 h 4"/>
              <a:gd name="T10" fmla="*/ 2147483647 w 20"/>
              <a:gd name="T11" fmla="*/ 2147483647 h 4"/>
              <a:gd name="T12" fmla="*/ 0 w 20"/>
              <a:gd name="T13" fmla="*/ 2147483647 h 4"/>
              <a:gd name="T14" fmla="*/ 2147483647 w 20"/>
              <a:gd name="T15" fmla="*/ 2147483647 h 4"/>
              <a:gd name="T16" fmla="*/ 2147483647 w 20"/>
              <a:gd name="T17" fmla="*/ 2147483647 h 4"/>
              <a:gd name="T18" fmla="*/ 2147483647 w 2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4"/>
              <a:gd name="T32" fmla="*/ 20 w 2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4">
                <a:moveTo>
                  <a:pt x="10" y="0"/>
                </a:moveTo>
                <a:lnTo>
                  <a:pt x="14" y="0"/>
                </a:lnTo>
                <a:lnTo>
                  <a:pt x="20" y="1"/>
                </a:lnTo>
                <a:lnTo>
                  <a:pt x="20" y="3"/>
                </a:lnTo>
                <a:lnTo>
                  <a:pt x="11" y="4"/>
                </a:lnTo>
                <a:lnTo>
                  <a:pt x="2" y="4"/>
                </a:lnTo>
                <a:lnTo>
                  <a:pt x="0" y="2"/>
                </a:lnTo>
                <a:lnTo>
                  <a:pt x="4" y="2"/>
                </a:lnTo>
                <a:lnTo>
                  <a:pt x="6" y="3"/>
                </a:lnTo>
                <a:lnTo>
                  <a:pt x="1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25" name="Freeform 628">
            <a:extLst>
              <a:ext uri="{C183D7F6-B498-43B3-948B-1728B52AA6E4}">
                <adec:decorative xmlns:adec="http://schemas.microsoft.com/office/drawing/2017/decorative" val="1"/>
              </a:ext>
            </a:extLst>
          </p:cNvPr>
          <p:cNvSpPr>
            <a:spLocks/>
          </p:cNvSpPr>
          <p:nvPr/>
        </p:nvSpPr>
        <p:spPr bwMode="gray">
          <a:xfrm>
            <a:off x="8554271" y="1922487"/>
            <a:ext cx="42911" cy="14924"/>
          </a:xfrm>
          <a:custGeom>
            <a:avLst/>
            <a:gdLst>
              <a:gd name="T0" fmla="*/ 0 w 17"/>
              <a:gd name="T1" fmla="*/ 0 h 6"/>
              <a:gd name="T2" fmla="*/ 2147483647 w 17"/>
              <a:gd name="T3" fmla="*/ 0 h 6"/>
              <a:gd name="T4" fmla="*/ 2147483647 w 17"/>
              <a:gd name="T5" fmla="*/ 2147483647 h 6"/>
              <a:gd name="T6" fmla="*/ 2147483647 w 17"/>
              <a:gd name="T7" fmla="*/ 2147483647 h 6"/>
              <a:gd name="T8" fmla="*/ 2147483647 w 17"/>
              <a:gd name="T9" fmla="*/ 2147483647 h 6"/>
              <a:gd name="T10" fmla="*/ 2147483647 w 17"/>
              <a:gd name="T11" fmla="*/ 2147483647 h 6"/>
              <a:gd name="T12" fmla="*/ 2147483647 w 17"/>
              <a:gd name="T13" fmla="*/ 2147483647 h 6"/>
              <a:gd name="T14" fmla="*/ 0 w 17"/>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
              <a:gd name="T26" fmla="*/ 17 w 1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
                <a:moveTo>
                  <a:pt x="0" y="0"/>
                </a:moveTo>
                <a:lnTo>
                  <a:pt x="9" y="0"/>
                </a:lnTo>
                <a:lnTo>
                  <a:pt x="12" y="1"/>
                </a:lnTo>
                <a:lnTo>
                  <a:pt x="17" y="4"/>
                </a:lnTo>
                <a:lnTo>
                  <a:pt x="16" y="6"/>
                </a:lnTo>
                <a:lnTo>
                  <a:pt x="12" y="5"/>
                </a:lnTo>
                <a:lnTo>
                  <a:pt x="6"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26" name="Freeform 629">
            <a:extLst>
              <a:ext uri="{C183D7F6-B498-43B3-948B-1728B52AA6E4}">
                <adec:decorative xmlns:adec="http://schemas.microsoft.com/office/drawing/2017/decorative" val="1"/>
              </a:ext>
            </a:extLst>
          </p:cNvPr>
          <p:cNvSpPr>
            <a:spLocks/>
          </p:cNvSpPr>
          <p:nvPr/>
        </p:nvSpPr>
        <p:spPr bwMode="gray">
          <a:xfrm>
            <a:off x="8520689" y="1920622"/>
            <a:ext cx="70895" cy="26116"/>
          </a:xfrm>
          <a:custGeom>
            <a:avLst/>
            <a:gdLst>
              <a:gd name="T0" fmla="*/ 2147483647 w 29"/>
              <a:gd name="T1" fmla="*/ 0 h 11"/>
              <a:gd name="T2" fmla="*/ 2147483647 w 29"/>
              <a:gd name="T3" fmla="*/ 2147483647 h 11"/>
              <a:gd name="T4" fmla="*/ 2147483647 w 29"/>
              <a:gd name="T5" fmla="*/ 2147483647 h 11"/>
              <a:gd name="T6" fmla="*/ 2147483647 w 29"/>
              <a:gd name="T7" fmla="*/ 2147483647 h 11"/>
              <a:gd name="T8" fmla="*/ 2147483647 w 29"/>
              <a:gd name="T9" fmla="*/ 2147483647 h 11"/>
              <a:gd name="T10" fmla="*/ 2147483647 w 29"/>
              <a:gd name="T11" fmla="*/ 2147483647 h 11"/>
              <a:gd name="T12" fmla="*/ 2147483647 w 29"/>
              <a:gd name="T13" fmla="*/ 2147483647 h 11"/>
              <a:gd name="T14" fmla="*/ 2147483647 w 29"/>
              <a:gd name="T15" fmla="*/ 2147483647 h 11"/>
              <a:gd name="T16" fmla="*/ 2147483647 w 29"/>
              <a:gd name="T17" fmla="*/ 2147483647 h 11"/>
              <a:gd name="T18" fmla="*/ 2147483647 w 29"/>
              <a:gd name="T19" fmla="*/ 2147483647 h 11"/>
              <a:gd name="T20" fmla="*/ 2147483647 w 29"/>
              <a:gd name="T21" fmla="*/ 2147483647 h 11"/>
              <a:gd name="T22" fmla="*/ 2147483647 w 29"/>
              <a:gd name="T23" fmla="*/ 2147483647 h 11"/>
              <a:gd name="T24" fmla="*/ 2147483647 w 29"/>
              <a:gd name="T25" fmla="*/ 2147483647 h 11"/>
              <a:gd name="T26" fmla="*/ 0 w 29"/>
              <a:gd name="T27" fmla="*/ 2147483647 h 11"/>
              <a:gd name="T28" fmla="*/ 2147483647 w 29"/>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1"/>
              <a:gd name="T47" fmla="*/ 29 w 29"/>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1">
                <a:moveTo>
                  <a:pt x="3" y="0"/>
                </a:moveTo>
                <a:lnTo>
                  <a:pt x="9" y="2"/>
                </a:lnTo>
                <a:lnTo>
                  <a:pt x="13" y="3"/>
                </a:lnTo>
                <a:lnTo>
                  <a:pt x="17" y="4"/>
                </a:lnTo>
                <a:lnTo>
                  <a:pt x="24" y="6"/>
                </a:lnTo>
                <a:lnTo>
                  <a:pt x="29" y="8"/>
                </a:lnTo>
                <a:lnTo>
                  <a:pt x="28" y="10"/>
                </a:lnTo>
                <a:lnTo>
                  <a:pt x="23" y="11"/>
                </a:lnTo>
                <a:lnTo>
                  <a:pt x="19" y="8"/>
                </a:lnTo>
                <a:lnTo>
                  <a:pt x="13" y="8"/>
                </a:lnTo>
                <a:lnTo>
                  <a:pt x="8" y="6"/>
                </a:lnTo>
                <a:lnTo>
                  <a:pt x="7" y="5"/>
                </a:lnTo>
                <a:lnTo>
                  <a:pt x="1" y="3"/>
                </a:lnTo>
                <a:lnTo>
                  <a:pt x="0" y="1"/>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27" name="Freeform 630">
            <a:extLst>
              <a:ext uri="{C183D7F6-B498-43B3-948B-1728B52AA6E4}">
                <adec:decorative xmlns:adec="http://schemas.microsoft.com/office/drawing/2017/decorative" val="1"/>
              </a:ext>
            </a:extLst>
          </p:cNvPr>
          <p:cNvSpPr>
            <a:spLocks/>
          </p:cNvSpPr>
          <p:nvPr/>
        </p:nvSpPr>
        <p:spPr bwMode="gray">
          <a:xfrm>
            <a:off x="8505763" y="1905697"/>
            <a:ext cx="13060" cy="3731"/>
          </a:xfrm>
          <a:custGeom>
            <a:avLst/>
            <a:gdLst>
              <a:gd name="T0" fmla="*/ 0 w 5"/>
              <a:gd name="T1" fmla="*/ 0 h 2"/>
              <a:gd name="T2" fmla="*/ 2147483647 w 5"/>
              <a:gd name="T3" fmla="*/ 0 h 2"/>
              <a:gd name="T4" fmla="*/ 2147483647 w 5"/>
              <a:gd name="T5" fmla="*/ 2147483646 h 2"/>
              <a:gd name="T6" fmla="*/ 2147483647 w 5"/>
              <a:gd name="T7" fmla="*/ 2147483646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4" y="0"/>
                </a:lnTo>
                <a:lnTo>
                  <a:pt x="5" y="1"/>
                </a:lnTo>
                <a:lnTo>
                  <a:pt x="1"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28" name="Freeform 631">
            <a:extLst>
              <a:ext uri="{C183D7F6-B498-43B3-948B-1728B52AA6E4}">
                <adec:decorative xmlns:adec="http://schemas.microsoft.com/office/drawing/2017/decorative" val="1"/>
              </a:ext>
            </a:extLst>
          </p:cNvPr>
          <p:cNvSpPr>
            <a:spLocks/>
          </p:cNvSpPr>
          <p:nvPr/>
        </p:nvSpPr>
        <p:spPr bwMode="gray">
          <a:xfrm>
            <a:off x="8574794" y="1913160"/>
            <a:ext cx="22388" cy="3731"/>
          </a:xfrm>
          <a:custGeom>
            <a:avLst/>
            <a:gdLst>
              <a:gd name="T0" fmla="*/ 0 w 9"/>
              <a:gd name="T1" fmla="*/ 2147483646 h 2"/>
              <a:gd name="T2" fmla="*/ 2147483647 w 9"/>
              <a:gd name="T3" fmla="*/ 0 h 2"/>
              <a:gd name="T4" fmla="*/ 2147483647 w 9"/>
              <a:gd name="T5" fmla="*/ 0 h 2"/>
              <a:gd name="T6" fmla="*/ 2147483647 w 9"/>
              <a:gd name="T7" fmla="*/ 2147483646 h 2"/>
              <a:gd name="T8" fmla="*/ 2147483647 w 9"/>
              <a:gd name="T9" fmla="*/ 2147483646 h 2"/>
              <a:gd name="T10" fmla="*/ 0 w 9"/>
              <a:gd name="T11" fmla="*/ 2147483646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0" y="1"/>
                </a:moveTo>
                <a:lnTo>
                  <a:pt x="4" y="0"/>
                </a:lnTo>
                <a:lnTo>
                  <a:pt x="9" y="0"/>
                </a:lnTo>
                <a:lnTo>
                  <a:pt x="9" y="1"/>
                </a:lnTo>
                <a:lnTo>
                  <a:pt x="4"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29" name="Freeform 632">
            <a:extLst>
              <a:ext uri="{C183D7F6-B498-43B3-948B-1728B52AA6E4}">
                <adec:decorative xmlns:adec="http://schemas.microsoft.com/office/drawing/2017/decorative" val="1"/>
              </a:ext>
            </a:extLst>
          </p:cNvPr>
          <p:cNvSpPr>
            <a:spLocks/>
          </p:cNvSpPr>
          <p:nvPr/>
        </p:nvSpPr>
        <p:spPr bwMode="gray">
          <a:xfrm>
            <a:off x="8597182" y="1922487"/>
            <a:ext cx="13060" cy="7461"/>
          </a:xfrm>
          <a:custGeom>
            <a:avLst/>
            <a:gdLst>
              <a:gd name="T0" fmla="*/ 0 w 6"/>
              <a:gd name="T1" fmla="*/ 2147483647 h 3"/>
              <a:gd name="T2" fmla="*/ 0 w 6"/>
              <a:gd name="T3" fmla="*/ 0 h 3"/>
              <a:gd name="T4" fmla="*/ 2147483647 w 6"/>
              <a:gd name="T5" fmla="*/ 2147483647 h 3"/>
              <a:gd name="T6" fmla="*/ 2147483647 w 6"/>
              <a:gd name="T7" fmla="*/ 2147483647 h 3"/>
              <a:gd name="T8" fmla="*/ 2147483647 w 6"/>
              <a:gd name="T9" fmla="*/ 2147483647 h 3"/>
              <a:gd name="T10" fmla="*/ 0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0" y="2"/>
                </a:moveTo>
                <a:lnTo>
                  <a:pt x="0" y="0"/>
                </a:lnTo>
                <a:lnTo>
                  <a:pt x="4" y="1"/>
                </a:lnTo>
                <a:lnTo>
                  <a:pt x="6" y="3"/>
                </a:lnTo>
                <a:lnTo>
                  <a:pt x="2"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30" name="Freeform 633">
            <a:extLst>
              <a:ext uri="{C183D7F6-B498-43B3-948B-1728B52AA6E4}">
                <adec:decorative xmlns:adec="http://schemas.microsoft.com/office/drawing/2017/decorative" val="1"/>
              </a:ext>
            </a:extLst>
          </p:cNvPr>
          <p:cNvSpPr>
            <a:spLocks/>
          </p:cNvSpPr>
          <p:nvPr/>
        </p:nvSpPr>
        <p:spPr bwMode="gray">
          <a:xfrm>
            <a:off x="8602778" y="1931813"/>
            <a:ext cx="14925" cy="11192"/>
          </a:xfrm>
          <a:custGeom>
            <a:avLst/>
            <a:gdLst>
              <a:gd name="T0" fmla="*/ 0 w 6"/>
              <a:gd name="T1" fmla="*/ 2147483647 h 4"/>
              <a:gd name="T2" fmla="*/ 2147483647 w 6"/>
              <a:gd name="T3" fmla="*/ 0 h 4"/>
              <a:gd name="T4" fmla="*/ 2147483647 w 6"/>
              <a:gd name="T5" fmla="*/ 2147483647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2"/>
                </a:moveTo>
                <a:lnTo>
                  <a:pt x="3" y="0"/>
                </a:lnTo>
                <a:lnTo>
                  <a:pt x="6" y="2"/>
                </a:lnTo>
                <a:lnTo>
                  <a:pt x="3"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31" name="Freeform 634">
            <a:extLst>
              <a:ext uri="{C183D7F6-B498-43B3-948B-1728B52AA6E4}">
                <adec:decorative xmlns:adec="http://schemas.microsoft.com/office/drawing/2017/decorative" val="1"/>
              </a:ext>
            </a:extLst>
          </p:cNvPr>
          <p:cNvSpPr>
            <a:spLocks/>
          </p:cNvSpPr>
          <p:nvPr/>
        </p:nvSpPr>
        <p:spPr bwMode="gray">
          <a:xfrm>
            <a:off x="8580390" y="1952333"/>
            <a:ext cx="22388" cy="3731"/>
          </a:xfrm>
          <a:custGeom>
            <a:avLst/>
            <a:gdLst>
              <a:gd name="T0" fmla="*/ 0 w 9"/>
              <a:gd name="T1" fmla="*/ 0 h 2"/>
              <a:gd name="T2" fmla="*/ 2147483647 w 9"/>
              <a:gd name="T3" fmla="*/ 0 h 2"/>
              <a:gd name="T4" fmla="*/ 2147483647 w 9"/>
              <a:gd name="T5" fmla="*/ 0 h 2"/>
              <a:gd name="T6" fmla="*/ 2147483647 w 9"/>
              <a:gd name="T7" fmla="*/ 2147483646 h 2"/>
              <a:gd name="T8" fmla="*/ 0 w 9"/>
              <a:gd name="T9" fmla="*/ 0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0"/>
                </a:moveTo>
                <a:lnTo>
                  <a:pt x="2" y="0"/>
                </a:lnTo>
                <a:lnTo>
                  <a:pt x="9" y="0"/>
                </a:lnTo>
                <a:lnTo>
                  <a:pt x="5"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32" name="Freeform 635">
            <a:extLst>
              <a:ext uri="{C183D7F6-B498-43B3-948B-1728B52AA6E4}">
                <adec:decorative xmlns:adec="http://schemas.microsoft.com/office/drawing/2017/decorative" val="1"/>
              </a:ext>
            </a:extLst>
          </p:cNvPr>
          <p:cNvSpPr>
            <a:spLocks/>
          </p:cNvSpPr>
          <p:nvPr/>
        </p:nvSpPr>
        <p:spPr bwMode="gray">
          <a:xfrm>
            <a:off x="8509495" y="1931813"/>
            <a:ext cx="29851" cy="13059"/>
          </a:xfrm>
          <a:custGeom>
            <a:avLst/>
            <a:gdLst>
              <a:gd name="T0" fmla="*/ 2147483647 w 11"/>
              <a:gd name="T1" fmla="*/ 2147483647 h 5"/>
              <a:gd name="T2" fmla="*/ 2147483647 w 11"/>
              <a:gd name="T3" fmla="*/ 2147483647 h 5"/>
              <a:gd name="T4" fmla="*/ 2147483647 w 11"/>
              <a:gd name="T5" fmla="*/ 2147483647 h 5"/>
              <a:gd name="T6" fmla="*/ 2147483647 w 11"/>
              <a:gd name="T7" fmla="*/ 2147483647 h 5"/>
              <a:gd name="T8" fmla="*/ 0 w 11"/>
              <a:gd name="T9" fmla="*/ 2147483647 h 5"/>
              <a:gd name="T10" fmla="*/ 0 w 11"/>
              <a:gd name="T11" fmla="*/ 0 h 5"/>
              <a:gd name="T12" fmla="*/ 2147483647 w 11"/>
              <a:gd name="T13" fmla="*/ 0 h 5"/>
              <a:gd name="T14" fmla="*/ 2147483647 w 11"/>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9" y="1"/>
                </a:moveTo>
                <a:lnTo>
                  <a:pt x="11" y="3"/>
                </a:lnTo>
                <a:lnTo>
                  <a:pt x="10" y="4"/>
                </a:lnTo>
                <a:lnTo>
                  <a:pt x="5" y="5"/>
                </a:lnTo>
                <a:lnTo>
                  <a:pt x="0" y="3"/>
                </a:lnTo>
                <a:lnTo>
                  <a:pt x="0" y="0"/>
                </a:lnTo>
                <a:lnTo>
                  <a:pt x="5" y="0"/>
                </a:lnTo>
                <a:lnTo>
                  <a:pt x="9"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33" name="Freeform 636">
            <a:extLst>
              <a:ext uri="{C183D7F6-B498-43B3-948B-1728B52AA6E4}">
                <adec:decorative xmlns:adec="http://schemas.microsoft.com/office/drawing/2017/decorative" val="1"/>
              </a:ext>
            </a:extLst>
          </p:cNvPr>
          <p:cNvSpPr>
            <a:spLocks/>
          </p:cNvSpPr>
          <p:nvPr/>
        </p:nvSpPr>
        <p:spPr bwMode="gray">
          <a:xfrm>
            <a:off x="8539346" y="1944872"/>
            <a:ext cx="27985" cy="7461"/>
          </a:xfrm>
          <a:custGeom>
            <a:avLst/>
            <a:gdLst>
              <a:gd name="T0" fmla="*/ 0 w 11"/>
              <a:gd name="T1" fmla="*/ 2147483647 h 3"/>
              <a:gd name="T2" fmla="*/ 2147483647 w 11"/>
              <a:gd name="T3" fmla="*/ 0 h 3"/>
              <a:gd name="T4" fmla="*/ 2147483647 w 11"/>
              <a:gd name="T5" fmla="*/ 0 h 3"/>
              <a:gd name="T6" fmla="*/ 2147483647 w 11"/>
              <a:gd name="T7" fmla="*/ 2147483647 h 3"/>
              <a:gd name="T8" fmla="*/ 2147483647 w 11"/>
              <a:gd name="T9" fmla="*/ 2147483647 h 3"/>
              <a:gd name="T10" fmla="*/ 0 w 11"/>
              <a:gd name="T11" fmla="*/ 2147483647 h 3"/>
              <a:gd name="T12" fmla="*/ 0 60000 65536"/>
              <a:gd name="T13" fmla="*/ 0 60000 65536"/>
              <a:gd name="T14" fmla="*/ 0 60000 65536"/>
              <a:gd name="T15" fmla="*/ 0 60000 65536"/>
              <a:gd name="T16" fmla="*/ 0 60000 65536"/>
              <a:gd name="T17" fmla="*/ 0 60000 65536"/>
              <a:gd name="T18" fmla="*/ 0 w 11"/>
              <a:gd name="T19" fmla="*/ 0 h 3"/>
              <a:gd name="T20" fmla="*/ 11 w 1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1" h="3">
                <a:moveTo>
                  <a:pt x="0" y="2"/>
                </a:moveTo>
                <a:lnTo>
                  <a:pt x="4" y="0"/>
                </a:lnTo>
                <a:lnTo>
                  <a:pt x="10" y="0"/>
                </a:lnTo>
                <a:lnTo>
                  <a:pt x="11" y="2"/>
                </a:lnTo>
                <a:lnTo>
                  <a:pt x="7" y="3"/>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34" name="Freeform 637">
            <a:extLst>
              <a:ext uri="{C183D7F6-B498-43B3-948B-1728B52AA6E4}">
                <adec:decorative xmlns:adec="http://schemas.microsoft.com/office/drawing/2017/decorative" val="1"/>
              </a:ext>
            </a:extLst>
          </p:cNvPr>
          <p:cNvSpPr>
            <a:spLocks/>
          </p:cNvSpPr>
          <p:nvPr/>
        </p:nvSpPr>
        <p:spPr bwMode="gray">
          <a:xfrm>
            <a:off x="8548673" y="1965393"/>
            <a:ext cx="20523" cy="18655"/>
          </a:xfrm>
          <a:custGeom>
            <a:avLst/>
            <a:gdLst>
              <a:gd name="T0" fmla="*/ 2147483647 w 8"/>
              <a:gd name="T1" fmla="*/ 0 h 7"/>
              <a:gd name="T2" fmla="*/ 2147483647 w 8"/>
              <a:gd name="T3" fmla="*/ 2147483647 h 7"/>
              <a:gd name="T4" fmla="*/ 2147483647 w 8"/>
              <a:gd name="T5" fmla="*/ 2147483647 h 7"/>
              <a:gd name="T6" fmla="*/ 2147483647 w 8"/>
              <a:gd name="T7" fmla="*/ 2147483647 h 7"/>
              <a:gd name="T8" fmla="*/ 0 w 8"/>
              <a:gd name="T9" fmla="*/ 2147483647 h 7"/>
              <a:gd name="T10" fmla="*/ 2147483647 w 8"/>
              <a:gd name="T11" fmla="*/ 2147483647 h 7"/>
              <a:gd name="T12" fmla="*/ 2147483647 w 8"/>
              <a:gd name="T13" fmla="*/ 0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7" y="0"/>
                </a:moveTo>
                <a:lnTo>
                  <a:pt x="8" y="2"/>
                </a:lnTo>
                <a:lnTo>
                  <a:pt x="8" y="6"/>
                </a:lnTo>
                <a:lnTo>
                  <a:pt x="1" y="7"/>
                </a:lnTo>
                <a:lnTo>
                  <a:pt x="0" y="5"/>
                </a:lnTo>
                <a:lnTo>
                  <a:pt x="1" y="1"/>
                </a:lnTo>
                <a:lnTo>
                  <a:pt x="7"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35" name="Freeform 638">
            <a:extLst>
              <a:ext uri="{C183D7F6-B498-43B3-948B-1728B52AA6E4}">
                <adec:decorative xmlns:adec="http://schemas.microsoft.com/office/drawing/2017/decorative" val="1"/>
              </a:ext>
            </a:extLst>
          </p:cNvPr>
          <p:cNvSpPr>
            <a:spLocks/>
          </p:cNvSpPr>
          <p:nvPr/>
        </p:nvSpPr>
        <p:spPr bwMode="gray">
          <a:xfrm>
            <a:off x="8593449" y="1995240"/>
            <a:ext cx="20523" cy="1865"/>
          </a:xfrm>
          <a:custGeom>
            <a:avLst/>
            <a:gdLst>
              <a:gd name="T0" fmla="*/ 0 w 8"/>
              <a:gd name="T1" fmla="*/ 2147483646 h 1"/>
              <a:gd name="T2" fmla="*/ 2147483647 w 8"/>
              <a:gd name="T3" fmla="*/ 0 h 1"/>
              <a:gd name="T4" fmla="*/ 2147483647 w 8"/>
              <a:gd name="T5" fmla="*/ 0 h 1"/>
              <a:gd name="T6" fmla="*/ 2147483647 w 8"/>
              <a:gd name="T7" fmla="*/ 2147483646 h 1"/>
              <a:gd name="T8" fmla="*/ 2147483647 w 8"/>
              <a:gd name="T9" fmla="*/ 2147483646 h 1"/>
              <a:gd name="T10" fmla="*/ 0 w 8"/>
              <a:gd name="T11" fmla="*/ 2147483646 h 1"/>
              <a:gd name="T12" fmla="*/ 0 60000 65536"/>
              <a:gd name="T13" fmla="*/ 0 60000 65536"/>
              <a:gd name="T14" fmla="*/ 0 60000 65536"/>
              <a:gd name="T15" fmla="*/ 0 60000 65536"/>
              <a:gd name="T16" fmla="*/ 0 60000 65536"/>
              <a:gd name="T17" fmla="*/ 0 60000 65536"/>
              <a:gd name="T18" fmla="*/ 0 w 8"/>
              <a:gd name="T19" fmla="*/ 0 h 1"/>
              <a:gd name="T20" fmla="*/ 8 w 8"/>
              <a:gd name="T21" fmla="*/ 1 h 1"/>
            </a:gdLst>
            <a:ahLst/>
            <a:cxnLst>
              <a:cxn ang="T12">
                <a:pos x="T0" y="T1"/>
              </a:cxn>
              <a:cxn ang="T13">
                <a:pos x="T2" y="T3"/>
              </a:cxn>
              <a:cxn ang="T14">
                <a:pos x="T4" y="T5"/>
              </a:cxn>
              <a:cxn ang="T15">
                <a:pos x="T6" y="T7"/>
              </a:cxn>
              <a:cxn ang="T16">
                <a:pos x="T8" y="T9"/>
              </a:cxn>
              <a:cxn ang="T17">
                <a:pos x="T10" y="T11"/>
              </a:cxn>
            </a:cxnLst>
            <a:rect l="T18" t="T19" r="T20" b="T21"/>
            <a:pathLst>
              <a:path w="8" h="1">
                <a:moveTo>
                  <a:pt x="0" y="1"/>
                </a:moveTo>
                <a:lnTo>
                  <a:pt x="3" y="0"/>
                </a:lnTo>
                <a:lnTo>
                  <a:pt x="8" y="0"/>
                </a:lnTo>
                <a:lnTo>
                  <a:pt x="8" y="1"/>
                </a:lnTo>
                <a:lnTo>
                  <a:pt x="2" y="1"/>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36" name="Freeform 639">
            <a:extLst>
              <a:ext uri="{C183D7F6-B498-43B3-948B-1728B52AA6E4}">
                <adec:decorative xmlns:adec="http://schemas.microsoft.com/office/drawing/2017/decorative" val="1"/>
              </a:ext>
            </a:extLst>
          </p:cNvPr>
          <p:cNvSpPr>
            <a:spLocks/>
          </p:cNvSpPr>
          <p:nvPr/>
        </p:nvSpPr>
        <p:spPr bwMode="gray">
          <a:xfrm>
            <a:off x="8468450" y="1965392"/>
            <a:ext cx="27985" cy="13059"/>
          </a:xfrm>
          <a:custGeom>
            <a:avLst/>
            <a:gdLst>
              <a:gd name="T0" fmla="*/ 2147483647 w 12"/>
              <a:gd name="T1" fmla="*/ 0 h 5"/>
              <a:gd name="T2" fmla="*/ 2147483647 w 12"/>
              <a:gd name="T3" fmla="*/ 0 h 5"/>
              <a:gd name="T4" fmla="*/ 2147483647 w 12"/>
              <a:gd name="T5" fmla="*/ 2147483647 h 5"/>
              <a:gd name="T6" fmla="*/ 2147483647 w 12"/>
              <a:gd name="T7" fmla="*/ 2147483647 h 5"/>
              <a:gd name="T8" fmla="*/ 2147483647 w 12"/>
              <a:gd name="T9" fmla="*/ 2147483647 h 5"/>
              <a:gd name="T10" fmla="*/ 0 w 12"/>
              <a:gd name="T11" fmla="*/ 2147483647 h 5"/>
              <a:gd name="T12" fmla="*/ 2147483647 w 12"/>
              <a:gd name="T13" fmla="*/ 0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8" y="0"/>
                </a:moveTo>
                <a:lnTo>
                  <a:pt x="10" y="0"/>
                </a:lnTo>
                <a:lnTo>
                  <a:pt x="12" y="2"/>
                </a:lnTo>
                <a:lnTo>
                  <a:pt x="11" y="5"/>
                </a:lnTo>
                <a:lnTo>
                  <a:pt x="5" y="5"/>
                </a:lnTo>
                <a:lnTo>
                  <a:pt x="0" y="3"/>
                </a:lnTo>
                <a:lnTo>
                  <a:pt x="8"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37" name="Freeform 640">
            <a:extLst>
              <a:ext uri="{C183D7F6-B498-43B3-948B-1728B52AA6E4}">
                <adec:decorative xmlns:adec="http://schemas.microsoft.com/office/drawing/2017/decorative" val="1"/>
              </a:ext>
            </a:extLst>
          </p:cNvPr>
          <p:cNvSpPr>
            <a:spLocks/>
          </p:cNvSpPr>
          <p:nvPr/>
        </p:nvSpPr>
        <p:spPr bwMode="gray">
          <a:xfrm>
            <a:off x="8503897" y="1952334"/>
            <a:ext cx="9328" cy="5596"/>
          </a:xfrm>
          <a:custGeom>
            <a:avLst/>
            <a:gdLst>
              <a:gd name="T0" fmla="*/ 2147483647 w 4"/>
              <a:gd name="T1" fmla="*/ 0 h 3"/>
              <a:gd name="T2" fmla="*/ 0 w 4"/>
              <a:gd name="T3" fmla="*/ 0 h 3"/>
              <a:gd name="T4" fmla="*/ 0 w 4"/>
              <a:gd name="T5" fmla="*/ 2147483646 h 3"/>
              <a:gd name="T6" fmla="*/ 2147483647 w 4"/>
              <a:gd name="T7" fmla="*/ 2147483646 h 3"/>
              <a:gd name="T8" fmla="*/ 2147483647 w 4"/>
              <a:gd name="T9" fmla="*/ 2147483646 h 3"/>
              <a:gd name="T10" fmla="*/ 2147483647 w 4"/>
              <a:gd name="T11" fmla="*/ 0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0"/>
                </a:moveTo>
                <a:lnTo>
                  <a:pt x="0" y="0"/>
                </a:lnTo>
                <a:lnTo>
                  <a:pt x="0" y="3"/>
                </a:lnTo>
                <a:lnTo>
                  <a:pt x="3" y="3"/>
                </a:lnTo>
                <a:lnTo>
                  <a:pt x="4" y="2"/>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38" name="Freeform 641">
            <a:extLst>
              <a:ext uri="{C183D7F6-B498-43B3-948B-1728B52AA6E4}">
                <adec:decorative xmlns:adec="http://schemas.microsoft.com/office/drawing/2017/decorative" val="1"/>
              </a:ext>
            </a:extLst>
          </p:cNvPr>
          <p:cNvSpPr>
            <a:spLocks/>
          </p:cNvSpPr>
          <p:nvPr/>
        </p:nvSpPr>
        <p:spPr bwMode="gray">
          <a:xfrm>
            <a:off x="8518823" y="1956064"/>
            <a:ext cx="16791" cy="7461"/>
          </a:xfrm>
          <a:custGeom>
            <a:avLst/>
            <a:gdLst>
              <a:gd name="T0" fmla="*/ 2147483647 w 7"/>
              <a:gd name="T1" fmla="*/ 0 h 3"/>
              <a:gd name="T2" fmla="*/ 2147483647 w 7"/>
              <a:gd name="T3" fmla="*/ 2147483647 h 3"/>
              <a:gd name="T4" fmla="*/ 0 w 7"/>
              <a:gd name="T5" fmla="*/ 2147483647 h 3"/>
              <a:gd name="T6" fmla="*/ 0 w 7"/>
              <a:gd name="T7" fmla="*/ 2147483647 h 3"/>
              <a:gd name="T8" fmla="*/ 2147483647 w 7"/>
              <a:gd name="T9" fmla="*/ 2147483647 h 3"/>
              <a:gd name="T10" fmla="*/ 2147483647 w 7"/>
              <a:gd name="T11" fmla="*/ 2147483647 h 3"/>
              <a:gd name="T12" fmla="*/ 2147483647 w 7"/>
              <a:gd name="T13" fmla="*/ 0 h 3"/>
              <a:gd name="T14" fmla="*/ 2147483647 w 7"/>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
              <a:gd name="T26" fmla="*/ 7 w 7"/>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
                <a:moveTo>
                  <a:pt x="2" y="0"/>
                </a:moveTo>
                <a:lnTo>
                  <a:pt x="3" y="1"/>
                </a:lnTo>
                <a:lnTo>
                  <a:pt x="0" y="2"/>
                </a:lnTo>
                <a:lnTo>
                  <a:pt x="0" y="3"/>
                </a:lnTo>
                <a:lnTo>
                  <a:pt x="5" y="3"/>
                </a:lnTo>
                <a:lnTo>
                  <a:pt x="7" y="1"/>
                </a:lnTo>
                <a:lnTo>
                  <a:pt x="4" y="0"/>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39" name="Freeform 642">
            <a:extLst>
              <a:ext uri="{C183D7F6-B498-43B3-948B-1728B52AA6E4}">
                <adec:decorative xmlns:adec="http://schemas.microsoft.com/office/drawing/2017/decorative" val="1"/>
              </a:ext>
            </a:extLst>
          </p:cNvPr>
          <p:cNvSpPr>
            <a:spLocks/>
          </p:cNvSpPr>
          <p:nvPr/>
        </p:nvSpPr>
        <p:spPr bwMode="gray">
          <a:xfrm>
            <a:off x="8528151" y="1965393"/>
            <a:ext cx="14925" cy="9327"/>
          </a:xfrm>
          <a:custGeom>
            <a:avLst/>
            <a:gdLst>
              <a:gd name="T0" fmla="*/ 2147483647 w 6"/>
              <a:gd name="T1" fmla="*/ 2147483647 h 3"/>
              <a:gd name="T2" fmla="*/ 0 w 6"/>
              <a:gd name="T3" fmla="*/ 2147483647 h 3"/>
              <a:gd name="T4" fmla="*/ 0 w 6"/>
              <a:gd name="T5" fmla="*/ 2147483647 h 3"/>
              <a:gd name="T6" fmla="*/ 2147483647 w 6"/>
              <a:gd name="T7" fmla="*/ 2147483647 h 3"/>
              <a:gd name="T8" fmla="*/ 2147483647 w 6"/>
              <a:gd name="T9" fmla="*/ 0 h 3"/>
              <a:gd name="T10" fmla="*/ 2147483647 w 6"/>
              <a:gd name="T11" fmla="*/ 2147483647 h 3"/>
              <a:gd name="T12" fmla="*/ 2147483647 w 6"/>
              <a:gd name="T13" fmla="*/ 2147483647 h 3"/>
              <a:gd name="T14" fmla="*/ 0 60000 65536"/>
              <a:gd name="T15" fmla="*/ 0 60000 65536"/>
              <a:gd name="T16" fmla="*/ 0 60000 65536"/>
              <a:gd name="T17" fmla="*/ 0 60000 65536"/>
              <a:gd name="T18" fmla="*/ 0 60000 65536"/>
              <a:gd name="T19" fmla="*/ 0 60000 65536"/>
              <a:gd name="T20" fmla="*/ 0 60000 65536"/>
              <a:gd name="T21" fmla="*/ 0 w 6"/>
              <a:gd name="T22" fmla="*/ 0 h 3"/>
              <a:gd name="T23" fmla="*/ 6 w 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3">
                <a:moveTo>
                  <a:pt x="3" y="3"/>
                </a:moveTo>
                <a:lnTo>
                  <a:pt x="0" y="2"/>
                </a:lnTo>
                <a:lnTo>
                  <a:pt x="0" y="1"/>
                </a:lnTo>
                <a:lnTo>
                  <a:pt x="3" y="1"/>
                </a:lnTo>
                <a:lnTo>
                  <a:pt x="6" y="0"/>
                </a:lnTo>
                <a:lnTo>
                  <a:pt x="5" y="2"/>
                </a:lnTo>
                <a:lnTo>
                  <a:pt x="3"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40" name="Freeform 643">
            <a:extLst>
              <a:ext uri="{C183D7F6-B498-43B3-948B-1728B52AA6E4}">
                <adec:decorative xmlns:adec="http://schemas.microsoft.com/office/drawing/2017/decorative" val="1"/>
              </a:ext>
            </a:extLst>
          </p:cNvPr>
          <p:cNvSpPr>
            <a:spLocks/>
          </p:cNvSpPr>
          <p:nvPr/>
        </p:nvSpPr>
        <p:spPr bwMode="gray">
          <a:xfrm>
            <a:off x="8503898" y="1969123"/>
            <a:ext cx="5597" cy="5596"/>
          </a:xfrm>
          <a:custGeom>
            <a:avLst/>
            <a:gdLst>
              <a:gd name="T0" fmla="*/ 0 w 2"/>
              <a:gd name="T1" fmla="*/ 0 h 3"/>
              <a:gd name="T2" fmla="*/ 0 w 2"/>
              <a:gd name="T3" fmla="*/ 2147483646 h 3"/>
              <a:gd name="T4" fmla="*/ 2147483647 w 2"/>
              <a:gd name="T5" fmla="*/ 2147483646 h 3"/>
              <a:gd name="T6" fmla="*/ 2147483647 w 2"/>
              <a:gd name="T7" fmla="*/ 2147483646 h 3"/>
              <a:gd name="T8" fmla="*/ 2147483647 w 2"/>
              <a:gd name="T9" fmla="*/ 0 h 3"/>
              <a:gd name="T10" fmla="*/ 0 w 2"/>
              <a:gd name="T11" fmla="*/ 0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0" y="0"/>
                </a:moveTo>
                <a:lnTo>
                  <a:pt x="0" y="3"/>
                </a:lnTo>
                <a:lnTo>
                  <a:pt x="2" y="3"/>
                </a:lnTo>
                <a:lnTo>
                  <a:pt x="2" y="2"/>
                </a:lnTo>
                <a:lnTo>
                  <a:pt x="1" y="0"/>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41" name="Freeform 644">
            <a:extLst>
              <a:ext uri="{C183D7F6-B498-43B3-948B-1728B52AA6E4}">
                <adec:decorative xmlns:adec="http://schemas.microsoft.com/office/drawing/2017/decorative" val="1"/>
              </a:ext>
            </a:extLst>
          </p:cNvPr>
          <p:cNvSpPr>
            <a:spLocks/>
          </p:cNvSpPr>
          <p:nvPr/>
        </p:nvSpPr>
        <p:spPr bwMode="gray">
          <a:xfrm>
            <a:off x="8337853" y="1929949"/>
            <a:ext cx="110075" cy="61559"/>
          </a:xfrm>
          <a:custGeom>
            <a:avLst/>
            <a:gdLst>
              <a:gd name="T0" fmla="*/ 2147483647 w 45"/>
              <a:gd name="T1" fmla="*/ 0 h 25"/>
              <a:gd name="T2" fmla="*/ 2147483647 w 45"/>
              <a:gd name="T3" fmla="*/ 2147483647 h 25"/>
              <a:gd name="T4" fmla="*/ 2147483647 w 45"/>
              <a:gd name="T5" fmla="*/ 2147483647 h 25"/>
              <a:gd name="T6" fmla="*/ 2147483647 w 45"/>
              <a:gd name="T7" fmla="*/ 2147483647 h 25"/>
              <a:gd name="T8" fmla="*/ 2147483647 w 45"/>
              <a:gd name="T9" fmla="*/ 2147483647 h 25"/>
              <a:gd name="T10" fmla="*/ 2147483647 w 45"/>
              <a:gd name="T11" fmla="*/ 2147483647 h 25"/>
              <a:gd name="T12" fmla="*/ 2147483647 w 45"/>
              <a:gd name="T13" fmla="*/ 2147483647 h 25"/>
              <a:gd name="T14" fmla="*/ 2147483647 w 45"/>
              <a:gd name="T15" fmla="*/ 2147483647 h 25"/>
              <a:gd name="T16" fmla="*/ 2147483647 w 45"/>
              <a:gd name="T17" fmla="*/ 2147483647 h 25"/>
              <a:gd name="T18" fmla="*/ 2147483647 w 45"/>
              <a:gd name="T19" fmla="*/ 2147483647 h 25"/>
              <a:gd name="T20" fmla="*/ 2147483647 w 45"/>
              <a:gd name="T21" fmla="*/ 2147483647 h 25"/>
              <a:gd name="T22" fmla="*/ 2147483647 w 45"/>
              <a:gd name="T23" fmla="*/ 2147483647 h 25"/>
              <a:gd name="T24" fmla="*/ 2147483647 w 45"/>
              <a:gd name="T25" fmla="*/ 2147483647 h 25"/>
              <a:gd name="T26" fmla="*/ 2147483647 w 45"/>
              <a:gd name="T27" fmla="*/ 2147483647 h 25"/>
              <a:gd name="T28" fmla="*/ 2147483647 w 45"/>
              <a:gd name="T29" fmla="*/ 2147483647 h 25"/>
              <a:gd name="T30" fmla="*/ 2147483647 w 45"/>
              <a:gd name="T31" fmla="*/ 2147483647 h 25"/>
              <a:gd name="T32" fmla="*/ 2147483647 w 45"/>
              <a:gd name="T33" fmla="*/ 2147483647 h 25"/>
              <a:gd name="T34" fmla="*/ 2147483647 w 45"/>
              <a:gd name="T35" fmla="*/ 2147483647 h 25"/>
              <a:gd name="T36" fmla="*/ 2147483647 w 45"/>
              <a:gd name="T37" fmla="*/ 2147483647 h 25"/>
              <a:gd name="T38" fmla="*/ 2147483647 w 45"/>
              <a:gd name="T39" fmla="*/ 2147483647 h 25"/>
              <a:gd name="T40" fmla="*/ 2147483647 w 45"/>
              <a:gd name="T41" fmla="*/ 2147483647 h 25"/>
              <a:gd name="T42" fmla="*/ 2147483647 w 45"/>
              <a:gd name="T43" fmla="*/ 2147483647 h 25"/>
              <a:gd name="T44" fmla="*/ 0 w 45"/>
              <a:gd name="T45" fmla="*/ 2147483647 h 25"/>
              <a:gd name="T46" fmla="*/ 2147483647 w 45"/>
              <a:gd name="T47" fmla="*/ 2147483647 h 25"/>
              <a:gd name="T48" fmla="*/ 2147483647 w 45"/>
              <a:gd name="T49" fmla="*/ 2147483647 h 25"/>
              <a:gd name="T50" fmla="*/ 0 w 45"/>
              <a:gd name="T51" fmla="*/ 2147483647 h 25"/>
              <a:gd name="T52" fmla="*/ 0 w 45"/>
              <a:gd name="T53" fmla="*/ 2147483647 h 25"/>
              <a:gd name="T54" fmla="*/ 2147483647 w 45"/>
              <a:gd name="T55" fmla="*/ 2147483647 h 25"/>
              <a:gd name="T56" fmla="*/ 2147483647 w 45"/>
              <a:gd name="T57" fmla="*/ 2147483647 h 25"/>
              <a:gd name="T58" fmla="*/ 2147483647 w 45"/>
              <a:gd name="T59" fmla="*/ 2147483647 h 25"/>
              <a:gd name="T60" fmla="*/ 2147483647 w 45"/>
              <a:gd name="T61" fmla="*/ 2147483647 h 25"/>
              <a:gd name="T62" fmla="*/ 2147483647 w 45"/>
              <a:gd name="T63" fmla="*/ 2147483647 h 25"/>
              <a:gd name="T64" fmla="*/ 2147483647 w 45"/>
              <a:gd name="T65" fmla="*/ 0 h 25"/>
              <a:gd name="T66" fmla="*/ 2147483647 w 45"/>
              <a:gd name="T67" fmla="*/ 0 h 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
              <a:gd name="T103" fmla="*/ 0 h 25"/>
              <a:gd name="T104" fmla="*/ 45 w 45"/>
              <a:gd name="T105" fmla="*/ 25 h 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 h="25">
                <a:moveTo>
                  <a:pt x="40" y="0"/>
                </a:moveTo>
                <a:lnTo>
                  <a:pt x="42" y="1"/>
                </a:lnTo>
                <a:lnTo>
                  <a:pt x="36" y="4"/>
                </a:lnTo>
                <a:lnTo>
                  <a:pt x="36" y="5"/>
                </a:lnTo>
                <a:lnTo>
                  <a:pt x="45" y="5"/>
                </a:lnTo>
                <a:lnTo>
                  <a:pt x="45" y="7"/>
                </a:lnTo>
                <a:lnTo>
                  <a:pt x="45" y="10"/>
                </a:lnTo>
                <a:lnTo>
                  <a:pt x="43" y="11"/>
                </a:lnTo>
                <a:lnTo>
                  <a:pt x="36" y="11"/>
                </a:lnTo>
                <a:lnTo>
                  <a:pt x="33" y="12"/>
                </a:lnTo>
                <a:lnTo>
                  <a:pt x="33" y="13"/>
                </a:lnTo>
                <a:lnTo>
                  <a:pt x="36" y="14"/>
                </a:lnTo>
                <a:lnTo>
                  <a:pt x="35" y="16"/>
                </a:lnTo>
                <a:lnTo>
                  <a:pt x="21" y="16"/>
                </a:lnTo>
                <a:lnTo>
                  <a:pt x="22" y="18"/>
                </a:lnTo>
                <a:lnTo>
                  <a:pt x="21" y="21"/>
                </a:lnTo>
                <a:lnTo>
                  <a:pt x="14" y="25"/>
                </a:lnTo>
                <a:lnTo>
                  <a:pt x="9" y="25"/>
                </a:lnTo>
                <a:lnTo>
                  <a:pt x="9" y="24"/>
                </a:lnTo>
                <a:lnTo>
                  <a:pt x="13" y="22"/>
                </a:lnTo>
                <a:lnTo>
                  <a:pt x="12" y="21"/>
                </a:lnTo>
                <a:lnTo>
                  <a:pt x="4" y="20"/>
                </a:lnTo>
                <a:lnTo>
                  <a:pt x="0" y="18"/>
                </a:lnTo>
                <a:lnTo>
                  <a:pt x="2" y="16"/>
                </a:lnTo>
                <a:lnTo>
                  <a:pt x="8" y="14"/>
                </a:lnTo>
                <a:lnTo>
                  <a:pt x="0" y="10"/>
                </a:lnTo>
                <a:lnTo>
                  <a:pt x="0" y="8"/>
                </a:lnTo>
                <a:lnTo>
                  <a:pt x="24" y="8"/>
                </a:lnTo>
                <a:lnTo>
                  <a:pt x="25" y="5"/>
                </a:lnTo>
                <a:lnTo>
                  <a:pt x="29" y="4"/>
                </a:lnTo>
                <a:lnTo>
                  <a:pt x="33" y="4"/>
                </a:lnTo>
                <a:lnTo>
                  <a:pt x="29" y="1"/>
                </a:lnTo>
                <a:lnTo>
                  <a:pt x="31" y="0"/>
                </a:lnTo>
                <a:lnTo>
                  <a:pt x="4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42" name="Freeform 645">
            <a:extLst>
              <a:ext uri="{C183D7F6-B498-43B3-948B-1728B52AA6E4}">
                <adec:decorative xmlns:adec="http://schemas.microsoft.com/office/drawing/2017/decorative" val="1"/>
              </a:ext>
            </a:extLst>
          </p:cNvPr>
          <p:cNvSpPr>
            <a:spLocks/>
          </p:cNvSpPr>
          <p:nvPr/>
        </p:nvSpPr>
        <p:spPr bwMode="gray">
          <a:xfrm>
            <a:off x="8283749" y="1931814"/>
            <a:ext cx="108208" cy="29847"/>
          </a:xfrm>
          <a:custGeom>
            <a:avLst/>
            <a:gdLst>
              <a:gd name="T0" fmla="*/ 2147483647 w 44"/>
              <a:gd name="T1" fmla="*/ 2147483647 h 12"/>
              <a:gd name="T2" fmla="*/ 2147483647 w 44"/>
              <a:gd name="T3" fmla="*/ 2147483647 h 12"/>
              <a:gd name="T4" fmla="*/ 2147483647 w 44"/>
              <a:gd name="T5" fmla="*/ 2147483647 h 12"/>
              <a:gd name="T6" fmla="*/ 2147483647 w 44"/>
              <a:gd name="T7" fmla="*/ 2147483647 h 12"/>
              <a:gd name="T8" fmla="*/ 2147483647 w 44"/>
              <a:gd name="T9" fmla="*/ 0 h 12"/>
              <a:gd name="T10" fmla="*/ 2147483647 w 44"/>
              <a:gd name="T11" fmla="*/ 2147483647 h 12"/>
              <a:gd name="T12" fmla="*/ 2147483647 w 44"/>
              <a:gd name="T13" fmla="*/ 2147483647 h 12"/>
              <a:gd name="T14" fmla="*/ 0 w 44"/>
              <a:gd name="T15" fmla="*/ 2147483647 h 12"/>
              <a:gd name="T16" fmla="*/ 0 w 44"/>
              <a:gd name="T17" fmla="*/ 2147483647 h 12"/>
              <a:gd name="T18" fmla="*/ 2147483647 w 44"/>
              <a:gd name="T19" fmla="*/ 2147483647 h 12"/>
              <a:gd name="T20" fmla="*/ 2147483647 w 44"/>
              <a:gd name="T21" fmla="*/ 2147483647 h 12"/>
              <a:gd name="T22" fmla="*/ 2147483647 w 44"/>
              <a:gd name="T23" fmla="*/ 2147483647 h 12"/>
              <a:gd name="T24" fmla="*/ 2147483647 w 44"/>
              <a:gd name="T25" fmla="*/ 2147483647 h 12"/>
              <a:gd name="T26" fmla="*/ 2147483647 w 44"/>
              <a:gd name="T27" fmla="*/ 2147483647 h 12"/>
              <a:gd name="T28" fmla="*/ 2147483647 w 44"/>
              <a:gd name="T29" fmla="*/ 2147483647 h 12"/>
              <a:gd name="T30" fmla="*/ 2147483647 w 44"/>
              <a:gd name="T31" fmla="*/ 2147483647 h 12"/>
              <a:gd name="T32" fmla="*/ 2147483647 w 44"/>
              <a:gd name="T33" fmla="*/ 2147483647 h 12"/>
              <a:gd name="T34" fmla="*/ 2147483647 w 44"/>
              <a:gd name="T35" fmla="*/ 2147483647 h 12"/>
              <a:gd name="T36" fmla="*/ 2147483647 w 44"/>
              <a:gd name="T37" fmla="*/ 2147483647 h 12"/>
              <a:gd name="T38" fmla="*/ 2147483647 w 44"/>
              <a:gd name="T39" fmla="*/ 2147483647 h 12"/>
              <a:gd name="T40" fmla="*/ 2147483647 w 44"/>
              <a:gd name="T41" fmla="*/ 2147483647 h 12"/>
              <a:gd name="T42" fmla="*/ 2147483647 w 44"/>
              <a:gd name="T43" fmla="*/ 2147483647 h 12"/>
              <a:gd name="T44" fmla="*/ 2147483647 w 44"/>
              <a:gd name="T45" fmla="*/ 2147483647 h 12"/>
              <a:gd name="T46" fmla="*/ 2147483647 w 44"/>
              <a:gd name="T47" fmla="*/ 2147483647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
              <a:gd name="T73" fmla="*/ 0 h 12"/>
              <a:gd name="T74" fmla="*/ 44 w 44"/>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 h="12">
                <a:moveTo>
                  <a:pt x="44" y="4"/>
                </a:moveTo>
                <a:lnTo>
                  <a:pt x="40" y="1"/>
                </a:lnTo>
                <a:lnTo>
                  <a:pt x="32" y="1"/>
                </a:lnTo>
                <a:lnTo>
                  <a:pt x="20" y="1"/>
                </a:lnTo>
                <a:lnTo>
                  <a:pt x="18" y="0"/>
                </a:lnTo>
                <a:lnTo>
                  <a:pt x="14" y="2"/>
                </a:lnTo>
                <a:lnTo>
                  <a:pt x="2" y="4"/>
                </a:lnTo>
                <a:lnTo>
                  <a:pt x="0" y="6"/>
                </a:lnTo>
                <a:lnTo>
                  <a:pt x="0" y="7"/>
                </a:lnTo>
                <a:lnTo>
                  <a:pt x="1" y="9"/>
                </a:lnTo>
                <a:lnTo>
                  <a:pt x="1" y="10"/>
                </a:lnTo>
                <a:lnTo>
                  <a:pt x="5" y="10"/>
                </a:lnTo>
                <a:lnTo>
                  <a:pt x="10" y="12"/>
                </a:lnTo>
                <a:lnTo>
                  <a:pt x="11" y="11"/>
                </a:lnTo>
                <a:lnTo>
                  <a:pt x="16" y="12"/>
                </a:lnTo>
                <a:lnTo>
                  <a:pt x="19" y="11"/>
                </a:lnTo>
                <a:lnTo>
                  <a:pt x="18" y="9"/>
                </a:lnTo>
                <a:lnTo>
                  <a:pt x="14" y="9"/>
                </a:lnTo>
                <a:lnTo>
                  <a:pt x="14" y="7"/>
                </a:lnTo>
                <a:lnTo>
                  <a:pt x="23" y="2"/>
                </a:lnTo>
                <a:lnTo>
                  <a:pt x="32" y="3"/>
                </a:lnTo>
                <a:lnTo>
                  <a:pt x="34" y="5"/>
                </a:lnTo>
                <a:lnTo>
                  <a:pt x="38" y="5"/>
                </a:lnTo>
                <a:lnTo>
                  <a:pt x="44"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43" name="Freeform 646">
            <a:extLst>
              <a:ext uri="{C183D7F6-B498-43B3-948B-1728B52AA6E4}">
                <adec:decorative xmlns:adec="http://schemas.microsoft.com/office/drawing/2017/decorative" val="1"/>
              </a:ext>
            </a:extLst>
          </p:cNvPr>
          <p:cNvSpPr>
            <a:spLocks/>
          </p:cNvSpPr>
          <p:nvPr/>
        </p:nvSpPr>
        <p:spPr bwMode="gray">
          <a:xfrm>
            <a:off x="8408750" y="1974719"/>
            <a:ext cx="16791" cy="13059"/>
          </a:xfrm>
          <a:custGeom>
            <a:avLst/>
            <a:gdLst>
              <a:gd name="T0" fmla="*/ 0 w 7"/>
              <a:gd name="T1" fmla="*/ 2147483647 h 5"/>
              <a:gd name="T2" fmla="*/ 0 w 7"/>
              <a:gd name="T3" fmla="*/ 2147483647 h 5"/>
              <a:gd name="T4" fmla="*/ 2147483647 w 7"/>
              <a:gd name="T5" fmla="*/ 2147483647 h 5"/>
              <a:gd name="T6" fmla="*/ 2147483647 w 7"/>
              <a:gd name="T7" fmla="*/ 2147483647 h 5"/>
              <a:gd name="T8" fmla="*/ 2147483647 w 7"/>
              <a:gd name="T9" fmla="*/ 0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1"/>
                </a:moveTo>
                <a:lnTo>
                  <a:pt x="0" y="4"/>
                </a:lnTo>
                <a:lnTo>
                  <a:pt x="1" y="5"/>
                </a:lnTo>
                <a:lnTo>
                  <a:pt x="7" y="4"/>
                </a:lnTo>
                <a:lnTo>
                  <a:pt x="5" y="0"/>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44" name="Freeform 647">
            <a:extLst>
              <a:ext uri="{C183D7F6-B498-43B3-948B-1728B52AA6E4}">
                <adec:decorative xmlns:adec="http://schemas.microsoft.com/office/drawing/2017/decorative" val="1"/>
              </a:ext>
            </a:extLst>
          </p:cNvPr>
          <p:cNvSpPr>
            <a:spLocks/>
          </p:cNvSpPr>
          <p:nvPr/>
        </p:nvSpPr>
        <p:spPr bwMode="gray">
          <a:xfrm>
            <a:off x="8421808" y="1985911"/>
            <a:ext cx="24253" cy="11192"/>
          </a:xfrm>
          <a:custGeom>
            <a:avLst/>
            <a:gdLst>
              <a:gd name="T0" fmla="*/ 0 w 10"/>
              <a:gd name="T1" fmla="*/ 2147483647 h 5"/>
              <a:gd name="T2" fmla="*/ 2147483647 w 10"/>
              <a:gd name="T3" fmla="*/ 2147483647 h 5"/>
              <a:gd name="T4" fmla="*/ 2147483647 w 10"/>
              <a:gd name="T5" fmla="*/ 2147483647 h 5"/>
              <a:gd name="T6" fmla="*/ 2147483647 w 10"/>
              <a:gd name="T7" fmla="*/ 2147483647 h 5"/>
              <a:gd name="T8" fmla="*/ 2147483647 w 10"/>
              <a:gd name="T9" fmla="*/ 0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2"/>
                </a:moveTo>
                <a:lnTo>
                  <a:pt x="6" y="4"/>
                </a:lnTo>
                <a:lnTo>
                  <a:pt x="10" y="5"/>
                </a:lnTo>
                <a:lnTo>
                  <a:pt x="10" y="1"/>
                </a:lnTo>
                <a:lnTo>
                  <a:pt x="8" y="0"/>
                </a:lnTo>
                <a:lnTo>
                  <a:pt x="6"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45" name="Freeform 648">
            <a:extLst>
              <a:ext uri="{C183D7F6-B498-43B3-948B-1728B52AA6E4}">
                <adec:decorative xmlns:adec="http://schemas.microsoft.com/office/drawing/2017/decorative" val="1"/>
              </a:ext>
            </a:extLst>
          </p:cNvPr>
          <p:cNvSpPr>
            <a:spLocks/>
          </p:cNvSpPr>
          <p:nvPr/>
        </p:nvSpPr>
        <p:spPr bwMode="gray">
          <a:xfrm>
            <a:off x="8391958" y="1985911"/>
            <a:ext cx="16791" cy="7461"/>
          </a:xfrm>
          <a:custGeom>
            <a:avLst/>
            <a:gdLst>
              <a:gd name="T0" fmla="*/ 0 w 7"/>
              <a:gd name="T1" fmla="*/ 2147483647 h 3"/>
              <a:gd name="T2" fmla="*/ 2147483647 w 7"/>
              <a:gd name="T3" fmla="*/ 2147483647 h 3"/>
              <a:gd name="T4" fmla="*/ 2147483647 w 7"/>
              <a:gd name="T5" fmla="*/ 0 h 3"/>
              <a:gd name="T6" fmla="*/ 2147483647 w 7"/>
              <a:gd name="T7" fmla="*/ 2147483647 h 3"/>
              <a:gd name="T8" fmla="*/ 0 w 7"/>
              <a:gd name="T9" fmla="*/ 2147483647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3"/>
                </a:moveTo>
                <a:lnTo>
                  <a:pt x="2" y="1"/>
                </a:lnTo>
                <a:lnTo>
                  <a:pt x="4" y="0"/>
                </a:lnTo>
                <a:lnTo>
                  <a:pt x="7" y="1"/>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46" name="Freeform 649">
            <a:extLst>
              <a:ext uri="{C183D7F6-B498-43B3-948B-1728B52AA6E4}">
                <adec:decorative xmlns:adec="http://schemas.microsoft.com/office/drawing/2017/decorative" val="1"/>
              </a:ext>
            </a:extLst>
          </p:cNvPr>
          <p:cNvSpPr>
            <a:spLocks/>
          </p:cNvSpPr>
          <p:nvPr/>
        </p:nvSpPr>
        <p:spPr bwMode="gray">
          <a:xfrm>
            <a:off x="8434869" y="1916891"/>
            <a:ext cx="11193" cy="7461"/>
          </a:xfrm>
          <a:custGeom>
            <a:avLst/>
            <a:gdLst>
              <a:gd name="T0" fmla="*/ 2147483647 w 4"/>
              <a:gd name="T1" fmla="*/ 2147483647 h 3"/>
              <a:gd name="T2" fmla="*/ 0 w 4"/>
              <a:gd name="T3" fmla="*/ 2147483647 h 3"/>
              <a:gd name="T4" fmla="*/ 0 w 4"/>
              <a:gd name="T5" fmla="*/ 2147483647 h 3"/>
              <a:gd name="T6" fmla="*/ 2147483647 w 4"/>
              <a:gd name="T7" fmla="*/ 0 h 3"/>
              <a:gd name="T8" fmla="*/ 2147483647 w 4"/>
              <a:gd name="T9" fmla="*/ 2147483647 h 3"/>
              <a:gd name="T10" fmla="*/ 2147483647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3"/>
                </a:moveTo>
                <a:lnTo>
                  <a:pt x="0" y="2"/>
                </a:lnTo>
                <a:lnTo>
                  <a:pt x="0" y="1"/>
                </a:lnTo>
                <a:lnTo>
                  <a:pt x="3" y="0"/>
                </a:lnTo>
                <a:lnTo>
                  <a:pt x="4" y="2"/>
                </a:lnTo>
                <a:lnTo>
                  <a:pt x="2"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47" name="Freeform 650">
            <a:extLst>
              <a:ext uri="{C183D7F6-B498-43B3-948B-1728B52AA6E4}">
                <adec:decorative xmlns:adec="http://schemas.microsoft.com/office/drawing/2017/decorative" val="1"/>
              </a:ext>
            </a:extLst>
          </p:cNvPr>
          <p:cNvSpPr>
            <a:spLocks/>
          </p:cNvSpPr>
          <p:nvPr/>
        </p:nvSpPr>
        <p:spPr bwMode="gray">
          <a:xfrm>
            <a:off x="8451659" y="2336612"/>
            <a:ext cx="132463" cy="132445"/>
          </a:xfrm>
          <a:custGeom>
            <a:avLst/>
            <a:gdLst>
              <a:gd name="T0" fmla="*/ 2147483647 w 54"/>
              <a:gd name="T1" fmla="*/ 2147483647 h 55"/>
              <a:gd name="T2" fmla="*/ 2147483647 w 54"/>
              <a:gd name="T3" fmla="*/ 2147483647 h 55"/>
              <a:gd name="T4" fmla="*/ 2147483647 w 54"/>
              <a:gd name="T5" fmla="*/ 2147483647 h 55"/>
              <a:gd name="T6" fmla="*/ 2147483647 w 54"/>
              <a:gd name="T7" fmla="*/ 2147483647 h 55"/>
              <a:gd name="T8" fmla="*/ 2147483647 w 54"/>
              <a:gd name="T9" fmla="*/ 2147483647 h 55"/>
              <a:gd name="T10" fmla="*/ 2147483647 w 54"/>
              <a:gd name="T11" fmla="*/ 2147483647 h 55"/>
              <a:gd name="T12" fmla="*/ 2147483647 w 54"/>
              <a:gd name="T13" fmla="*/ 2147483647 h 55"/>
              <a:gd name="T14" fmla="*/ 2147483647 w 54"/>
              <a:gd name="T15" fmla="*/ 2147483647 h 55"/>
              <a:gd name="T16" fmla="*/ 2147483647 w 54"/>
              <a:gd name="T17" fmla="*/ 2147483647 h 55"/>
              <a:gd name="T18" fmla="*/ 2147483647 w 54"/>
              <a:gd name="T19" fmla="*/ 2147483647 h 55"/>
              <a:gd name="T20" fmla="*/ 2147483647 w 54"/>
              <a:gd name="T21" fmla="*/ 2147483647 h 55"/>
              <a:gd name="T22" fmla="*/ 2147483647 w 54"/>
              <a:gd name="T23" fmla="*/ 2147483647 h 55"/>
              <a:gd name="T24" fmla="*/ 2147483647 w 54"/>
              <a:gd name="T25" fmla="*/ 2147483647 h 55"/>
              <a:gd name="T26" fmla="*/ 2147483647 w 54"/>
              <a:gd name="T27" fmla="*/ 2147483647 h 55"/>
              <a:gd name="T28" fmla="*/ 2147483647 w 54"/>
              <a:gd name="T29" fmla="*/ 2147483647 h 55"/>
              <a:gd name="T30" fmla="*/ 2147483647 w 54"/>
              <a:gd name="T31" fmla="*/ 2147483647 h 55"/>
              <a:gd name="T32" fmla="*/ 2147483647 w 54"/>
              <a:gd name="T33" fmla="*/ 2147483647 h 55"/>
              <a:gd name="T34" fmla="*/ 2147483647 w 54"/>
              <a:gd name="T35" fmla="*/ 2147483647 h 55"/>
              <a:gd name="T36" fmla="*/ 0 w 54"/>
              <a:gd name="T37" fmla="*/ 2147483647 h 55"/>
              <a:gd name="T38" fmla="*/ 2147483647 w 54"/>
              <a:gd name="T39" fmla="*/ 2147483647 h 55"/>
              <a:gd name="T40" fmla="*/ 2147483647 w 54"/>
              <a:gd name="T41" fmla="*/ 2147483647 h 55"/>
              <a:gd name="T42" fmla="*/ 2147483647 w 54"/>
              <a:gd name="T43" fmla="*/ 2147483647 h 55"/>
              <a:gd name="T44" fmla="*/ 2147483647 w 54"/>
              <a:gd name="T45" fmla="*/ 2147483647 h 55"/>
              <a:gd name="T46" fmla="*/ 2147483647 w 54"/>
              <a:gd name="T47" fmla="*/ 2147483647 h 55"/>
              <a:gd name="T48" fmla="*/ 2147483647 w 54"/>
              <a:gd name="T49" fmla="*/ 2147483647 h 55"/>
              <a:gd name="T50" fmla="*/ 2147483647 w 54"/>
              <a:gd name="T51" fmla="*/ 2147483647 h 55"/>
              <a:gd name="T52" fmla="*/ 2147483647 w 54"/>
              <a:gd name="T53" fmla="*/ 2147483647 h 55"/>
              <a:gd name="T54" fmla="*/ 2147483647 w 54"/>
              <a:gd name="T55" fmla="*/ 0 h 55"/>
              <a:gd name="T56" fmla="*/ 2147483647 w 54"/>
              <a:gd name="T57" fmla="*/ 2147483647 h 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55"/>
              <a:gd name="T89" fmla="*/ 54 w 54"/>
              <a:gd name="T90" fmla="*/ 55 h 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55">
                <a:moveTo>
                  <a:pt x="45" y="4"/>
                </a:moveTo>
                <a:lnTo>
                  <a:pt x="41" y="13"/>
                </a:lnTo>
                <a:lnTo>
                  <a:pt x="36" y="14"/>
                </a:lnTo>
                <a:lnTo>
                  <a:pt x="35" y="30"/>
                </a:lnTo>
                <a:lnTo>
                  <a:pt x="38" y="36"/>
                </a:lnTo>
                <a:lnTo>
                  <a:pt x="54" y="47"/>
                </a:lnTo>
                <a:lnTo>
                  <a:pt x="53" y="51"/>
                </a:lnTo>
                <a:lnTo>
                  <a:pt x="45" y="53"/>
                </a:lnTo>
                <a:lnTo>
                  <a:pt x="36" y="55"/>
                </a:lnTo>
                <a:lnTo>
                  <a:pt x="27" y="50"/>
                </a:lnTo>
                <a:lnTo>
                  <a:pt x="19" y="50"/>
                </a:lnTo>
                <a:lnTo>
                  <a:pt x="19" y="45"/>
                </a:lnTo>
                <a:lnTo>
                  <a:pt x="22" y="39"/>
                </a:lnTo>
                <a:lnTo>
                  <a:pt x="17" y="38"/>
                </a:lnTo>
                <a:lnTo>
                  <a:pt x="10" y="36"/>
                </a:lnTo>
                <a:lnTo>
                  <a:pt x="9" y="33"/>
                </a:lnTo>
                <a:lnTo>
                  <a:pt x="5" y="37"/>
                </a:lnTo>
                <a:lnTo>
                  <a:pt x="1" y="35"/>
                </a:lnTo>
                <a:lnTo>
                  <a:pt x="0" y="31"/>
                </a:lnTo>
                <a:lnTo>
                  <a:pt x="2" y="24"/>
                </a:lnTo>
                <a:lnTo>
                  <a:pt x="8" y="23"/>
                </a:lnTo>
                <a:lnTo>
                  <a:pt x="11" y="19"/>
                </a:lnTo>
                <a:lnTo>
                  <a:pt x="12" y="14"/>
                </a:lnTo>
                <a:lnTo>
                  <a:pt x="9" y="11"/>
                </a:lnTo>
                <a:lnTo>
                  <a:pt x="11" y="7"/>
                </a:lnTo>
                <a:lnTo>
                  <a:pt x="15" y="7"/>
                </a:lnTo>
                <a:lnTo>
                  <a:pt x="18" y="1"/>
                </a:lnTo>
                <a:lnTo>
                  <a:pt x="37" y="0"/>
                </a:lnTo>
                <a:lnTo>
                  <a:pt x="45"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48" name="Freeform 651">
            <a:extLst>
              <a:ext uri="{C183D7F6-B498-43B3-948B-1728B52AA6E4}">
                <adec:decorative xmlns:adec="http://schemas.microsoft.com/office/drawing/2017/decorative" val="1"/>
              </a:ext>
            </a:extLst>
          </p:cNvPr>
          <p:cNvSpPr>
            <a:spLocks/>
          </p:cNvSpPr>
          <p:nvPr/>
        </p:nvSpPr>
        <p:spPr bwMode="gray">
          <a:xfrm>
            <a:off x="8464719" y="2428019"/>
            <a:ext cx="26119" cy="14924"/>
          </a:xfrm>
          <a:custGeom>
            <a:avLst/>
            <a:gdLst>
              <a:gd name="T0" fmla="*/ 2147483647 w 11"/>
              <a:gd name="T1" fmla="*/ 0 h 6"/>
              <a:gd name="T2" fmla="*/ 2147483647 w 11"/>
              <a:gd name="T3" fmla="*/ 2147483647 h 6"/>
              <a:gd name="T4" fmla="*/ 2147483647 w 11"/>
              <a:gd name="T5" fmla="*/ 2147483647 h 6"/>
              <a:gd name="T6" fmla="*/ 0 w 11"/>
              <a:gd name="T7" fmla="*/ 2147483647 h 6"/>
              <a:gd name="T8" fmla="*/ 2147483647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4" y="0"/>
                </a:moveTo>
                <a:lnTo>
                  <a:pt x="11" y="4"/>
                </a:lnTo>
                <a:lnTo>
                  <a:pt x="10" y="6"/>
                </a:lnTo>
                <a:lnTo>
                  <a:pt x="0" y="1"/>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49" name="Freeform 652">
            <a:extLst>
              <a:ext uri="{C183D7F6-B498-43B3-948B-1728B52AA6E4}">
                <adec:decorative xmlns:adec="http://schemas.microsoft.com/office/drawing/2017/decorative" val="1"/>
              </a:ext>
            </a:extLst>
          </p:cNvPr>
          <p:cNvSpPr>
            <a:spLocks/>
          </p:cNvSpPr>
          <p:nvPr/>
        </p:nvSpPr>
        <p:spPr bwMode="gray">
          <a:xfrm>
            <a:off x="8968449" y="2342208"/>
            <a:ext cx="16791" cy="7461"/>
          </a:xfrm>
          <a:custGeom>
            <a:avLst/>
            <a:gdLst>
              <a:gd name="T0" fmla="*/ 2147483647 w 7"/>
              <a:gd name="T1" fmla="*/ 2147483647 h 3"/>
              <a:gd name="T2" fmla="*/ 2147483647 w 7"/>
              <a:gd name="T3" fmla="*/ 2147483647 h 3"/>
              <a:gd name="T4" fmla="*/ 2147483647 w 7"/>
              <a:gd name="T5" fmla="*/ 0 h 3"/>
              <a:gd name="T6" fmla="*/ 2147483647 w 7"/>
              <a:gd name="T7" fmla="*/ 0 h 3"/>
              <a:gd name="T8" fmla="*/ 0 w 7"/>
              <a:gd name="T9" fmla="*/ 0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2" y="3"/>
                </a:moveTo>
                <a:lnTo>
                  <a:pt x="6" y="2"/>
                </a:lnTo>
                <a:lnTo>
                  <a:pt x="7" y="0"/>
                </a:lnTo>
                <a:lnTo>
                  <a:pt x="2" y="0"/>
                </a:lnTo>
                <a:lnTo>
                  <a:pt x="0" y="0"/>
                </a:lnTo>
                <a:lnTo>
                  <a:pt x="2"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50" name="Freeform 653">
            <a:extLst>
              <a:ext uri="{C183D7F6-B498-43B3-948B-1728B52AA6E4}">
                <adec:decorative xmlns:adec="http://schemas.microsoft.com/office/drawing/2017/decorative" val="1"/>
              </a:ext>
            </a:extLst>
          </p:cNvPr>
          <p:cNvSpPr>
            <a:spLocks/>
          </p:cNvSpPr>
          <p:nvPr/>
        </p:nvSpPr>
        <p:spPr bwMode="gray">
          <a:xfrm>
            <a:off x="8703525" y="1900102"/>
            <a:ext cx="52239" cy="39175"/>
          </a:xfrm>
          <a:custGeom>
            <a:avLst/>
            <a:gdLst>
              <a:gd name="T0" fmla="*/ 2147483647 w 22"/>
              <a:gd name="T1" fmla="*/ 0 h 16"/>
              <a:gd name="T2" fmla="*/ 2147483647 w 22"/>
              <a:gd name="T3" fmla="*/ 0 h 16"/>
              <a:gd name="T4" fmla="*/ 2147483647 w 22"/>
              <a:gd name="T5" fmla="*/ 2147483647 h 16"/>
              <a:gd name="T6" fmla="*/ 2147483647 w 22"/>
              <a:gd name="T7" fmla="*/ 2147483647 h 16"/>
              <a:gd name="T8" fmla="*/ 2147483647 w 22"/>
              <a:gd name="T9" fmla="*/ 2147483647 h 16"/>
              <a:gd name="T10" fmla="*/ 2147483647 w 22"/>
              <a:gd name="T11" fmla="*/ 2147483647 h 16"/>
              <a:gd name="T12" fmla="*/ 2147483647 w 22"/>
              <a:gd name="T13" fmla="*/ 2147483647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w 22"/>
              <a:gd name="T23" fmla="*/ 2147483647 h 16"/>
              <a:gd name="T24" fmla="*/ 2147483647 w 22"/>
              <a:gd name="T25" fmla="*/ 2147483647 h 16"/>
              <a:gd name="T26" fmla="*/ 2147483647 w 22"/>
              <a:gd name="T27" fmla="*/ 2147483647 h 16"/>
              <a:gd name="T28" fmla="*/ 2147483647 w 22"/>
              <a:gd name="T29" fmla="*/ 2147483647 h 16"/>
              <a:gd name="T30" fmla="*/ 2147483647 w 22"/>
              <a:gd name="T31" fmla="*/ 2147483647 h 16"/>
              <a:gd name="T32" fmla="*/ 2147483647 w 22"/>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16"/>
              <a:gd name="T53" fmla="*/ 22 w 22"/>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16">
                <a:moveTo>
                  <a:pt x="14" y="0"/>
                </a:moveTo>
                <a:lnTo>
                  <a:pt x="19" y="0"/>
                </a:lnTo>
                <a:lnTo>
                  <a:pt x="21" y="2"/>
                </a:lnTo>
                <a:lnTo>
                  <a:pt x="19" y="4"/>
                </a:lnTo>
                <a:lnTo>
                  <a:pt x="22" y="8"/>
                </a:lnTo>
                <a:lnTo>
                  <a:pt x="22" y="11"/>
                </a:lnTo>
                <a:lnTo>
                  <a:pt x="13" y="11"/>
                </a:lnTo>
                <a:lnTo>
                  <a:pt x="12" y="13"/>
                </a:lnTo>
                <a:lnTo>
                  <a:pt x="9" y="16"/>
                </a:lnTo>
                <a:lnTo>
                  <a:pt x="6" y="16"/>
                </a:lnTo>
                <a:lnTo>
                  <a:pt x="4" y="13"/>
                </a:lnTo>
                <a:lnTo>
                  <a:pt x="0" y="11"/>
                </a:lnTo>
                <a:lnTo>
                  <a:pt x="4" y="8"/>
                </a:lnTo>
                <a:lnTo>
                  <a:pt x="3" y="6"/>
                </a:lnTo>
                <a:lnTo>
                  <a:pt x="7" y="3"/>
                </a:lnTo>
                <a:lnTo>
                  <a:pt x="13" y="2"/>
                </a:lnTo>
                <a:lnTo>
                  <a:pt x="1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51" name="Freeform 654">
            <a:extLst>
              <a:ext uri="{C183D7F6-B498-43B3-948B-1728B52AA6E4}">
                <adec:decorative xmlns:adec="http://schemas.microsoft.com/office/drawing/2017/decorative" val="1"/>
              </a:ext>
            </a:extLst>
          </p:cNvPr>
          <p:cNvSpPr>
            <a:spLocks/>
          </p:cNvSpPr>
          <p:nvPr/>
        </p:nvSpPr>
        <p:spPr bwMode="gray">
          <a:xfrm>
            <a:off x="8632629" y="1937410"/>
            <a:ext cx="57836" cy="26116"/>
          </a:xfrm>
          <a:custGeom>
            <a:avLst/>
            <a:gdLst>
              <a:gd name="T0" fmla="*/ 2147483647 w 24"/>
              <a:gd name="T1" fmla="*/ 0 h 11"/>
              <a:gd name="T2" fmla="*/ 2147483647 w 24"/>
              <a:gd name="T3" fmla="*/ 2147483647 h 11"/>
              <a:gd name="T4" fmla="*/ 2147483647 w 24"/>
              <a:gd name="T5" fmla="*/ 2147483647 h 11"/>
              <a:gd name="T6" fmla="*/ 2147483647 w 24"/>
              <a:gd name="T7" fmla="*/ 2147483647 h 11"/>
              <a:gd name="T8" fmla="*/ 2147483647 w 24"/>
              <a:gd name="T9" fmla="*/ 2147483647 h 11"/>
              <a:gd name="T10" fmla="*/ 2147483647 w 24"/>
              <a:gd name="T11" fmla="*/ 2147483647 h 11"/>
              <a:gd name="T12" fmla="*/ 2147483647 w 24"/>
              <a:gd name="T13" fmla="*/ 2147483647 h 11"/>
              <a:gd name="T14" fmla="*/ 0 w 24"/>
              <a:gd name="T15" fmla="*/ 2147483647 h 11"/>
              <a:gd name="T16" fmla="*/ 0 w 24"/>
              <a:gd name="T17" fmla="*/ 2147483647 h 11"/>
              <a:gd name="T18" fmla="*/ 2147483647 w 24"/>
              <a:gd name="T19" fmla="*/ 2147483647 h 11"/>
              <a:gd name="T20" fmla="*/ 2147483647 w 24"/>
              <a:gd name="T21" fmla="*/ 2147483647 h 11"/>
              <a:gd name="T22" fmla="*/ 2147483647 w 24"/>
              <a:gd name="T23" fmla="*/ 2147483647 h 11"/>
              <a:gd name="T24" fmla="*/ 2147483647 w 24"/>
              <a:gd name="T25" fmla="*/ 0 h 11"/>
              <a:gd name="T26" fmla="*/ 2147483647 w 24"/>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1"/>
              <a:gd name="T44" fmla="*/ 24 w 24"/>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1">
                <a:moveTo>
                  <a:pt x="24" y="0"/>
                </a:moveTo>
                <a:lnTo>
                  <a:pt x="24" y="3"/>
                </a:lnTo>
                <a:lnTo>
                  <a:pt x="17" y="3"/>
                </a:lnTo>
                <a:lnTo>
                  <a:pt x="16" y="5"/>
                </a:lnTo>
                <a:lnTo>
                  <a:pt x="20" y="9"/>
                </a:lnTo>
                <a:lnTo>
                  <a:pt x="18" y="11"/>
                </a:lnTo>
                <a:lnTo>
                  <a:pt x="4" y="10"/>
                </a:lnTo>
                <a:lnTo>
                  <a:pt x="0" y="9"/>
                </a:lnTo>
                <a:lnTo>
                  <a:pt x="0" y="5"/>
                </a:lnTo>
                <a:lnTo>
                  <a:pt x="3" y="4"/>
                </a:lnTo>
                <a:lnTo>
                  <a:pt x="3" y="1"/>
                </a:lnTo>
                <a:lnTo>
                  <a:pt x="17" y="1"/>
                </a:lnTo>
                <a:lnTo>
                  <a:pt x="20" y="0"/>
                </a:lnTo>
                <a:lnTo>
                  <a:pt x="2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52" name="Freeform 655">
            <a:extLst>
              <a:ext uri="{C183D7F6-B498-43B3-948B-1728B52AA6E4}">
                <adec:decorative xmlns:adec="http://schemas.microsoft.com/office/drawing/2017/decorative" val="1"/>
              </a:ext>
            </a:extLst>
          </p:cNvPr>
          <p:cNvSpPr>
            <a:spLocks/>
          </p:cNvSpPr>
          <p:nvPr/>
        </p:nvSpPr>
        <p:spPr bwMode="gray">
          <a:xfrm>
            <a:off x="8655017" y="1922487"/>
            <a:ext cx="26119" cy="9327"/>
          </a:xfrm>
          <a:custGeom>
            <a:avLst/>
            <a:gdLst>
              <a:gd name="T0" fmla="*/ 2147483647 w 11"/>
              <a:gd name="T1" fmla="*/ 0 h 4"/>
              <a:gd name="T2" fmla="*/ 2147483647 w 11"/>
              <a:gd name="T3" fmla="*/ 2147483647 h 4"/>
              <a:gd name="T4" fmla="*/ 2147483647 w 11"/>
              <a:gd name="T5" fmla="*/ 2147483647 h 4"/>
              <a:gd name="T6" fmla="*/ 0 w 11"/>
              <a:gd name="T7" fmla="*/ 2147483647 h 4"/>
              <a:gd name="T8" fmla="*/ 0 w 11"/>
              <a:gd name="T9" fmla="*/ 2147483647 h 4"/>
              <a:gd name="T10" fmla="*/ 2147483647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8" y="0"/>
                </a:moveTo>
                <a:lnTo>
                  <a:pt x="11" y="2"/>
                </a:lnTo>
                <a:lnTo>
                  <a:pt x="7" y="4"/>
                </a:lnTo>
                <a:lnTo>
                  <a:pt x="0" y="3"/>
                </a:lnTo>
                <a:lnTo>
                  <a:pt x="0" y="1"/>
                </a:lnTo>
                <a:lnTo>
                  <a:pt x="8"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53" name="Freeform 656">
            <a:extLst>
              <a:ext uri="{C183D7F6-B498-43B3-948B-1728B52AA6E4}">
                <adec:decorative xmlns:adec="http://schemas.microsoft.com/office/drawing/2017/decorative" val="1"/>
              </a:ext>
            </a:extLst>
          </p:cNvPr>
          <p:cNvSpPr>
            <a:spLocks/>
          </p:cNvSpPr>
          <p:nvPr/>
        </p:nvSpPr>
        <p:spPr bwMode="gray">
          <a:xfrm>
            <a:off x="8697927" y="1872121"/>
            <a:ext cx="24253" cy="5596"/>
          </a:xfrm>
          <a:custGeom>
            <a:avLst/>
            <a:gdLst>
              <a:gd name="T0" fmla="*/ 0 w 10"/>
              <a:gd name="T1" fmla="*/ 2147483646 h 3"/>
              <a:gd name="T2" fmla="*/ 2147483647 w 10"/>
              <a:gd name="T3" fmla="*/ 0 h 3"/>
              <a:gd name="T4" fmla="*/ 2147483647 w 10"/>
              <a:gd name="T5" fmla="*/ 2147483646 h 3"/>
              <a:gd name="T6" fmla="*/ 2147483647 w 10"/>
              <a:gd name="T7" fmla="*/ 2147483646 h 3"/>
              <a:gd name="T8" fmla="*/ 0 w 10"/>
              <a:gd name="T9" fmla="*/ 2147483646 h 3"/>
              <a:gd name="T10" fmla="*/ 0 60000 65536"/>
              <a:gd name="T11" fmla="*/ 0 60000 65536"/>
              <a:gd name="T12" fmla="*/ 0 60000 65536"/>
              <a:gd name="T13" fmla="*/ 0 60000 65536"/>
              <a:gd name="T14" fmla="*/ 0 60000 65536"/>
              <a:gd name="T15" fmla="*/ 0 w 10"/>
              <a:gd name="T16" fmla="*/ 0 h 3"/>
              <a:gd name="T17" fmla="*/ 10 w 10"/>
              <a:gd name="T18" fmla="*/ 3 h 3"/>
            </a:gdLst>
            <a:ahLst/>
            <a:cxnLst>
              <a:cxn ang="T10">
                <a:pos x="T0" y="T1"/>
              </a:cxn>
              <a:cxn ang="T11">
                <a:pos x="T2" y="T3"/>
              </a:cxn>
              <a:cxn ang="T12">
                <a:pos x="T4" y="T5"/>
              </a:cxn>
              <a:cxn ang="T13">
                <a:pos x="T6" y="T7"/>
              </a:cxn>
              <a:cxn ang="T14">
                <a:pos x="T8" y="T9"/>
              </a:cxn>
            </a:cxnLst>
            <a:rect l="T15" t="T16" r="T17" b="T18"/>
            <a:pathLst>
              <a:path w="10" h="3">
                <a:moveTo>
                  <a:pt x="0" y="1"/>
                </a:moveTo>
                <a:lnTo>
                  <a:pt x="9" y="0"/>
                </a:lnTo>
                <a:lnTo>
                  <a:pt x="10" y="3"/>
                </a:lnTo>
                <a:lnTo>
                  <a:pt x="6"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54" name="Freeform 657">
            <a:extLst>
              <a:ext uri="{C183D7F6-B498-43B3-948B-1728B52AA6E4}">
                <adec:decorative xmlns:adec="http://schemas.microsoft.com/office/drawing/2017/decorative" val="1"/>
              </a:ext>
            </a:extLst>
          </p:cNvPr>
          <p:cNvSpPr>
            <a:spLocks/>
          </p:cNvSpPr>
          <p:nvPr/>
        </p:nvSpPr>
        <p:spPr bwMode="gray">
          <a:xfrm>
            <a:off x="8608375" y="1894506"/>
            <a:ext cx="16791" cy="5596"/>
          </a:xfrm>
          <a:custGeom>
            <a:avLst/>
            <a:gdLst>
              <a:gd name="T0" fmla="*/ 0 w 7"/>
              <a:gd name="T1" fmla="*/ 2147483647 h 2"/>
              <a:gd name="T2" fmla="*/ 0 w 7"/>
              <a:gd name="T3" fmla="*/ 2147483647 h 2"/>
              <a:gd name="T4" fmla="*/ 2147483647 w 7"/>
              <a:gd name="T5" fmla="*/ 0 h 2"/>
              <a:gd name="T6" fmla="*/ 2147483647 w 7"/>
              <a:gd name="T7" fmla="*/ 2147483647 h 2"/>
              <a:gd name="T8" fmla="*/ 2147483647 w 7"/>
              <a:gd name="T9" fmla="*/ 2147483647 h 2"/>
              <a:gd name="T10" fmla="*/ 0 w 7"/>
              <a:gd name="T11" fmla="*/ 2147483647 h 2"/>
              <a:gd name="T12" fmla="*/ 0 60000 65536"/>
              <a:gd name="T13" fmla="*/ 0 60000 65536"/>
              <a:gd name="T14" fmla="*/ 0 60000 65536"/>
              <a:gd name="T15" fmla="*/ 0 60000 65536"/>
              <a:gd name="T16" fmla="*/ 0 60000 65536"/>
              <a:gd name="T17" fmla="*/ 0 60000 65536"/>
              <a:gd name="T18" fmla="*/ 0 w 7"/>
              <a:gd name="T19" fmla="*/ 0 h 2"/>
              <a:gd name="T20" fmla="*/ 7 w 7"/>
              <a:gd name="T21" fmla="*/ 2 h 2"/>
            </a:gdLst>
            <a:ahLst/>
            <a:cxnLst>
              <a:cxn ang="T12">
                <a:pos x="T0" y="T1"/>
              </a:cxn>
              <a:cxn ang="T13">
                <a:pos x="T2" y="T3"/>
              </a:cxn>
              <a:cxn ang="T14">
                <a:pos x="T4" y="T5"/>
              </a:cxn>
              <a:cxn ang="T15">
                <a:pos x="T6" y="T7"/>
              </a:cxn>
              <a:cxn ang="T16">
                <a:pos x="T8" y="T9"/>
              </a:cxn>
              <a:cxn ang="T17">
                <a:pos x="T10" y="T11"/>
              </a:cxn>
            </a:cxnLst>
            <a:rect l="T18" t="T19" r="T20" b="T21"/>
            <a:pathLst>
              <a:path w="7" h="2">
                <a:moveTo>
                  <a:pt x="0" y="2"/>
                </a:moveTo>
                <a:lnTo>
                  <a:pt x="0" y="1"/>
                </a:lnTo>
                <a:lnTo>
                  <a:pt x="4" y="0"/>
                </a:lnTo>
                <a:lnTo>
                  <a:pt x="7" y="1"/>
                </a:lnTo>
                <a:lnTo>
                  <a:pt x="5"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55" name="Freeform 658">
            <a:extLst>
              <a:ext uri="{C183D7F6-B498-43B3-948B-1728B52AA6E4}">
                <adec:decorative xmlns:adec="http://schemas.microsoft.com/office/drawing/2017/decorative" val="1"/>
              </a:ext>
            </a:extLst>
          </p:cNvPr>
          <p:cNvSpPr>
            <a:spLocks/>
          </p:cNvSpPr>
          <p:nvPr/>
        </p:nvSpPr>
        <p:spPr bwMode="gray">
          <a:xfrm>
            <a:off x="8655017" y="1903832"/>
            <a:ext cx="13060" cy="3731"/>
          </a:xfrm>
          <a:custGeom>
            <a:avLst/>
            <a:gdLst>
              <a:gd name="T0" fmla="*/ 0 w 6"/>
              <a:gd name="T1" fmla="*/ 2147483646 h 2"/>
              <a:gd name="T2" fmla="*/ 2147483647 w 6"/>
              <a:gd name="T3" fmla="*/ 0 h 2"/>
              <a:gd name="T4" fmla="*/ 2147483647 w 6"/>
              <a:gd name="T5" fmla="*/ 2147483646 h 2"/>
              <a:gd name="T6" fmla="*/ 2147483647 w 6"/>
              <a:gd name="T7" fmla="*/ 2147483646 h 2"/>
              <a:gd name="T8" fmla="*/ 0 w 6"/>
              <a:gd name="T9" fmla="*/ 214748364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1"/>
                </a:moveTo>
                <a:lnTo>
                  <a:pt x="6" y="0"/>
                </a:lnTo>
                <a:lnTo>
                  <a:pt x="6" y="1"/>
                </a:lnTo>
                <a:lnTo>
                  <a:pt x="2"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56" name="Freeform 659">
            <a:extLst>
              <a:ext uri="{C183D7F6-B498-43B3-948B-1728B52AA6E4}">
                <adec:decorative xmlns:adec="http://schemas.microsoft.com/office/drawing/2017/decorative" val="1"/>
              </a:ext>
            </a:extLst>
          </p:cNvPr>
          <p:cNvSpPr>
            <a:spLocks/>
          </p:cNvSpPr>
          <p:nvPr/>
        </p:nvSpPr>
        <p:spPr bwMode="gray">
          <a:xfrm>
            <a:off x="8580390" y="1961661"/>
            <a:ext cx="42911" cy="22385"/>
          </a:xfrm>
          <a:custGeom>
            <a:avLst/>
            <a:gdLst>
              <a:gd name="T0" fmla="*/ 2147483647 w 17"/>
              <a:gd name="T1" fmla="*/ 0 h 9"/>
              <a:gd name="T2" fmla="*/ 2147483647 w 17"/>
              <a:gd name="T3" fmla="*/ 2147483647 h 9"/>
              <a:gd name="T4" fmla="*/ 2147483647 w 17"/>
              <a:gd name="T5" fmla="*/ 2147483647 h 9"/>
              <a:gd name="T6" fmla="*/ 2147483647 w 17"/>
              <a:gd name="T7" fmla="*/ 2147483647 h 9"/>
              <a:gd name="T8" fmla="*/ 2147483647 w 17"/>
              <a:gd name="T9" fmla="*/ 2147483647 h 9"/>
              <a:gd name="T10" fmla="*/ 2147483647 w 17"/>
              <a:gd name="T11" fmla="*/ 2147483647 h 9"/>
              <a:gd name="T12" fmla="*/ 2147483647 w 17"/>
              <a:gd name="T13" fmla="*/ 2147483647 h 9"/>
              <a:gd name="T14" fmla="*/ 2147483647 w 17"/>
              <a:gd name="T15" fmla="*/ 2147483647 h 9"/>
              <a:gd name="T16" fmla="*/ 2147483647 w 17"/>
              <a:gd name="T17" fmla="*/ 2147483647 h 9"/>
              <a:gd name="T18" fmla="*/ 2147483647 w 17"/>
              <a:gd name="T19" fmla="*/ 2147483647 h 9"/>
              <a:gd name="T20" fmla="*/ 0 w 17"/>
              <a:gd name="T21" fmla="*/ 0 h 9"/>
              <a:gd name="T22" fmla="*/ 2147483647 w 17"/>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9"/>
              <a:gd name="T38" fmla="*/ 17 w 17"/>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9">
                <a:moveTo>
                  <a:pt x="7" y="0"/>
                </a:moveTo>
                <a:lnTo>
                  <a:pt x="11" y="1"/>
                </a:lnTo>
                <a:lnTo>
                  <a:pt x="16" y="2"/>
                </a:lnTo>
                <a:lnTo>
                  <a:pt x="17" y="3"/>
                </a:lnTo>
                <a:lnTo>
                  <a:pt x="12" y="3"/>
                </a:lnTo>
                <a:lnTo>
                  <a:pt x="5" y="6"/>
                </a:lnTo>
                <a:lnTo>
                  <a:pt x="5" y="9"/>
                </a:lnTo>
                <a:lnTo>
                  <a:pt x="2" y="8"/>
                </a:lnTo>
                <a:lnTo>
                  <a:pt x="1" y="6"/>
                </a:lnTo>
                <a:lnTo>
                  <a:pt x="1" y="2"/>
                </a:lnTo>
                <a:lnTo>
                  <a:pt x="0" y="0"/>
                </a:lnTo>
                <a:lnTo>
                  <a:pt x="7"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57" name="Freeform 660">
            <a:extLst>
              <a:ext uri="{C183D7F6-B498-43B3-948B-1728B52AA6E4}">
                <adec:decorative xmlns:adec="http://schemas.microsoft.com/office/drawing/2017/decorative" val="1"/>
              </a:ext>
            </a:extLst>
          </p:cNvPr>
          <p:cNvSpPr>
            <a:spLocks/>
          </p:cNvSpPr>
          <p:nvPr/>
        </p:nvSpPr>
        <p:spPr bwMode="gray">
          <a:xfrm>
            <a:off x="8613972" y="1985911"/>
            <a:ext cx="24253" cy="9327"/>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2147483647 w 10"/>
              <a:gd name="T9" fmla="*/ 2147483647 h 4"/>
              <a:gd name="T10" fmla="*/ 0 w 10"/>
              <a:gd name="T11" fmla="*/ 2147483647 h 4"/>
              <a:gd name="T12" fmla="*/ 0 w 10"/>
              <a:gd name="T13" fmla="*/ 0 h 4"/>
              <a:gd name="T14" fmla="*/ 2147483647 w 10"/>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4"/>
              <a:gd name="T26" fmla="*/ 10 w 10"/>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4">
                <a:moveTo>
                  <a:pt x="7" y="0"/>
                </a:moveTo>
                <a:lnTo>
                  <a:pt x="9" y="1"/>
                </a:lnTo>
                <a:lnTo>
                  <a:pt x="10" y="3"/>
                </a:lnTo>
                <a:lnTo>
                  <a:pt x="6" y="4"/>
                </a:lnTo>
                <a:lnTo>
                  <a:pt x="3" y="3"/>
                </a:lnTo>
                <a:lnTo>
                  <a:pt x="0" y="1"/>
                </a:lnTo>
                <a:lnTo>
                  <a:pt x="0" y="0"/>
                </a:lnTo>
                <a:lnTo>
                  <a:pt x="7"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58" name="Freeform 661">
            <a:extLst>
              <a:ext uri="{C183D7F6-B498-43B3-948B-1728B52AA6E4}">
                <adec:decorative xmlns:adec="http://schemas.microsoft.com/office/drawing/2017/decorative" val="1"/>
              </a:ext>
            </a:extLst>
          </p:cNvPr>
          <p:cNvSpPr>
            <a:spLocks/>
          </p:cNvSpPr>
          <p:nvPr/>
        </p:nvSpPr>
        <p:spPr bwMode="gray">
          <a:xfrm>
            <a:off x="8875165" y="2323555"/>
            <a:ext cx="31716" cy="24251"/>
          </a:xfrm>
          <a:custGeom>
            <a:avLst/>
            <a:gdLst>
              <a:gd name="T0" fmla="*/ 2147483647 w 14"/>
              <a:gd name="T1" fmla="*/ 2147483647 h 10"/>
              <a:gd name="T2" fmla="*/ 0 w 14"/>
              <a:gd name="T3" fmla="*/ 2147483647 h 10"/>
              <a:gd name="T4" fmla="*/ 0 w 14"/>
              <a:gd name="T5" fmla="*/ 2147483647 h 10"/>
              <a:gd name="T6" fmla="*/ 2147483647 w 14"/>
              <a:gd name="T7" fmla="*/ 0 h 10"/>
              <a:gd name="T8" fmla="*/ 2147483647 w 14"/>
              <a:gd name="T9" fmla="*/ 2147483647 h 10"/>
              <a:gd name="T10" fmla="*/ 2147483647 w 14"/>
              <a:gd name="T11" fmla="*/ 2147483647 h 10"/>
              <a:gd name="T12" fmla="*/ 2147483647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4" y="10"/>
                </a:moveTo>
                <a:lnTo>
                  <a:pt x="0" y="8"/>
                </a:lnTo>
                <a:lnTo>
                  <a:pt x="0" y="4"/>
                </a:lnTo>
                <a:lnTo>
                  <a:pt x="7" y="0"/>
                </a:lnTo>
                <a:lnTo>
                  <a:pt x="14" y="4"/>
                </a:lnTo>
                <a:lnTo>
                  <a:pt x="9" y="8"/>
                </a:lnTo>
                <a:lnTo>
                  <a:pt x="4" y="1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59" name="Freeform 662">
            <a:extLst>
              <a:ext uri="{C183D7F6-B498-43B3-948B-1728B52AA6E4}">
                <adec:decorative xmlns:adec="http://schemas.microsoft.com/office/drawing/2017/decorative" val="1"/>
              </a:ext>
            </a:extLst>
          </p:cNvPr>
          <p:cNvSpPr>
            <a:spLocks/>
          </p:cNvSpPr>
          <p:nvPr/>
        </p:nvSpPr>
        <p:spPr bwMode="gray">
          <a:xfrm>
            <a:off x="9238970" y="2243340"/>
            <a:ext cx="14925" cy="7461"/>
          </a:xfrm>
          <a:custGeom>
            <a:avLst/>
            <a:gdLst>
              <a:gd name="T0" fmla="*/ 2147483647 w 6"/>
              <a:gd name="T1" fmla="*/ 2147483647 h 3"/>
              <a:gd name="T2" fmla="*/ 2147483647 w 6"/>
              <a:gd name="T3" fmla="*/ 2147483647 h 3"/>
              <a:gd name="T4" fmla="*/ 2147483647 w 6"/>
              <a:gd name="T5" fmla="*/ 0 h 3"/>
              <a:gd name="T6" fmla="*/ 0 w 6"/>
              <a:gd name="T7" fmla="*/ 0 h 3"/>
              <a:gd name="T8" fmla="*/ 0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4" y="3"/>
                </a:moveTo>
                <a:lnTo>
                  <a:pt x="6" y="1"/>
                </a:lnTo>
                <a:lnTo>
                  <a:pt x="2" y="0"/>
                </a:lnTo>
                <a:lnTo>
                  <a:pt x="0" y="0"/>
                </a:lnTo>
                <a:lnTo>
                  <a:pt x="0" y="2"/>
                </a:lnTo>
                <a:lnTo>
                  <a:pt x="4"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60" name="Freeform 663">
            <a:extLst>
              <a:ext uri="{C183D7F6-B498-43B3-948B-1728B52AA6E4}">
                <adec:decorative xmlns:adec="http://schemas.microsoft.com/office/drawing/2017/decorative" val="1"/>
              </a:ext>
            </a:extLst>
          </p:cNvPr>
          <p:cNvSpPr>
            <a:spLocks/>
          </p:cNvSpPr>
          <p:nvPr/>
        </p:nvSpPr>
        <p:spPr bwMode="gray">
          <a:xfrm>
            <a:off x="9149418" y="2288111"/>
            <a:ext cx="16791" cy="5596"/>
          </a:xfrm>
          <a:custGeom>
            <a:avLst/>
            <a:gdLst>
              <a:gd name="T0" fmla="*/ 2147483647 w 7"/>
              <a:gd name="T1" fmla="*/ 0 h 2"/>
              <a:gd name="T2" fmla="*/ 2147483647 w 7"/>
              <a:gd name="T3" fmla="*/ 0 h 2"/>
              <a:gd name="T4" fmla="*/ 2147483647 w 7"/>
              <a:gd name="T5" fmla="*/ 2147483647 h 2"/>
              <a:gd name="T6" fmla="*/ 0 w 7"/>
              <a:gd name="T7" fmla="*/ 2147483647 h 2"/>
              <a:gd name="T8" fmla="*/ 2147483647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3" y="0"/>
                </a:moveTo>
                <a:lnTo>
                  <a:pt x="7" y="0"/>
                </a:lnTo>
                <a:lnTo>
                  <a:pt x="4" y="2"/>
                </a:lnTo>
                <a:lnTo>
                  <a:pt x="0" y="1"/>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61" name="Freeform 664">
            <a:extLst>
              <a:ext uri="{C183D7F6-B498-43B3-948B-1728B52AA6E4}">
                <adec:decorative xmlns:adec="http://schemas.microsoft.com/office/drawing/2017/decorative" val="1"/>
              </a:ext>
            </a:extLst>
          </p:cNvPr>
          <p:cNvSpPr>
            <a:spLocks/>
          </p:cNvSpPr>
          <p:nvPr/>
        </p:nvSpPr>
        <p:spPr bwMode="gray">
          <a:xfrm>
            <a:off x="9168074" y="2288111"/>
            <a:ext cx="14925" cy="5596"/>
          </a:xfrm>
          <a:custGeom>
            <a:avLst/>
            <a:gdLst>
              <a:gd name="T0" fmla="*/ 0 w 6"/>
              <a:gd name="T1" fmla="*/ 0 h 2"/>
              <a:gd name="T2" fmla="*/ 2147483647 w 6"/>
              <a:gd name="T3" fmla="*/ 2147483647 h 2"/>
              <a:gd name="T4" fmla="*/ 2147483647 w 6"/>
              <a:gd name="T5" fmla="*/ 0 h 2"/>
              <a:gd name="T6" fmla="*/ 0 w 6"/>
              <a:gd name="T7" fmla="*/ 0 h 2"/>
              <a:gd name="T8" fmla="*/ 0 60000 65536"/>
              <a:gd name="T9" fmla="*/ 0 60000 65536"/>
              <a:gd name="T10" fmla="*/ 0 60000 65536"/>
              <a:gd name="T11" fmla="*/ 0 60000 65536"/>
              <a:gd name="T12" fmla="*/ 0 w 6"/>
              <a:gd name="T13" fmla="*/ 0 h 2"/>
              <a:gd name="T14" fmla="*/ 6 w 6"/>
              <a:gd name="T15" fmla="*/ 2 h 2"/>
            </a:gdLst>
            <a:ahLst/>
            <a:cxnLst>
              <a:cxn ang="T8">
                <a:pos x="T0" y="T1"/>
              </a:cxn>
              <a:cxn ang="T9">
                <a:pos x="T2" y="T3"/>
              </a:cxn>
              <a:cxn ang="T10">
                <a:pos x="T4" y="T5"/>
              </a:cxn>
              <a:cxn ang="T11">
                <a:pos x="T6" y="T7"/>
              </a:cxn>
            </a:cxnLst>
            <a:rect l="T12" t="T13" r="T14" b="T15"/>
            <a:pathLst>
              <a:path w="6" h="2">
                <a:moveTo>
                  <a:pt x="0" y="0"/>
                </a:moveTo>
                <a:lnTo>
                  <a:pt x="3" y="2"/>
                </a:lnTo>
                <a:lnTo>
                  <a:pt x="6" y="0"/>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62" name="Freeform 665">
            <a:extLst>
              <a:ext uri="{C183D7F6-B498-43B3-948B-1728B52AA6E4}">
                <adec:decorative xmlns:adec="http://schemas.microsoft.com/office/drawing/2017/decorative" val="1"/>
              </a:ext>
            </a:extLst>
          </p:cNvPr>
          <p:cNvSpPr>
            <a:spLocks/>
          </p:cNvSpPr>
          <p:nvPr/>
        </p:nvSpPr>
        <p:spPr bwMode="gray">
          <a:xfrm>
            <a:off x="9188597" y="2293707"/>
            <a:ext cx="11193" cy="5596"/>
          </a:xfrm>
          <a:custGeom>
            <a:avLst/>
            <a:gdLst>
              <a:gd name="T0" fmla="*/ 0 w 5"/>
              <a:gd name="T1" fmla="*/ 2147483647 h 2"/>
              <a:gd name="T2" fmla="*/ 2147483647 w 5"/>
              <a:gd name="T3" fmla="*/ 0 h 2"/>
              <a:gd name="T4" fmla="*/ 2147483647 w 5"/>
              <a:gd name="T5" fmla="*/ 2147483647 h 2"/>
              <a:gd name="T6" fmla="*/ 2147483647 w 5"/>
              <a:gd name="T7" fmla="*/ 2147483647 h 2"/>
              <a:gd name="T8" fmla="*/ 0 w 5"/>
              <a:gd name="T9" fmla="*/ 2147483647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1"/>
                </a:moveTo>
                <a:lnTo>
                  <a:pt x="4" y="0"/>
                </a:lnTo>
                <a:lnTo>
                  <a:pt x="5" y="2"/>
                </a:lnTo>
                <a:lnTo>
                  <a:pt x="1"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63" name="Freeform 666">
            <a:extLst>
              <a:ext uri="{C183D7F6-B498-43B3-948B-1728B52AA6E4}">
                <adec:decorative xmlns:adec="http://schemas.microsoft.com/office/drawing/2017/decorative" val="1"/>
              </a:ext>
            </a:extLst>
          </p:cNvPr>
          <p:cNvSpPr>
            <a:spLocks/>
          </p:cNvSpPr>
          <p:nvPr/>
        </p:nvSpPr>
        <p:spPr bwMode="gray">
          <a:xfrm>
            <a:off x="9218447" y="2288111"/>
            <a:ext cx="14925" cy="3731"/>
          </a:xfrm>
          <a:custGeom>
            <a:avLst/>
            <a:gdLst>
              <a:gd name="T0" fmla="*/ 2147483647 w 6"/>
              <a:gd name="T1" fmla="*/ 0 h 2"/>
              <a:gd name="T2" fmla="*/ 2147483647 w 6"/>
              <a:gd name="T3" fmla="*/ 0 h 2"/>
              <a:gd name="T4" fmla="*/ 2147483647 w 6"/>
              <a:gd name="T5" fmla="*/ 2147483646 h 2"/>
              <a:gd name="T6" fmla="*/ 0 w 6"/>
              <a:gd name="T7" fmla="*/ 2147483646 h 2"/>
              <a:gd name="T8" fmla="*/ 214748364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1" y="0"/>
                </a:moveTo>
                <a:lnTo>
                  <a:pt x="3" y="0"/>
                </a:lnTo>
                <a:lnTo>
                  <a:pt x="6" y="1"/>
                </a:lnTo>
                <a:lnTo>
                  <a:pt x="0" y="2"/>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64" name="Freeform 667">
            <a:extLst>
              <a:ext uri="{C183D7F6-B498-43B3-948B-1728B52AA6E4}">
                <adec:decorative xmlns:adec="http://schemas.microsoft.com/office/drawing/2017/decorative" val="1"/>
              </a:ext>
            </a:extLst>
          </p:cNvPr>
          <p:cNvSpPr>
            <a:spLocks/>
          </p:cNvSpPr>
          <p:nvPr/>
        </p:nvSpPr>
        <p:spPr bwMode="gray">
          <a:xfrm>
            <a:off x="9069194" y="2347805"/>
            <a:ext cx="22388" cy="14924"/>
          </a:xfrm>
          <a:custGeom>
            <a:avLst/>
            <a:gdLst>
              <a:gd name="T0" fmla="*/ 0 w 9"/>
              <a:gd name="T1" fmla="*/ 2147483647 h 6"/>
              <a:gd name="T2" fmla="*/ 2147483647 w 9"/>
              <a:gd name="T3" fmla="*/ 0 h 6"/>
              <a:gd name="T4" fmla="*/ 2147483647 w 9"/>
              <a:gd name="T5" fmla="*/ 0 h 6"/>
              <a:gd name="T6" fmla="*/ 2147483647 w 9"/>
              <a:gd name="T7" fmla="*/ 2147483647 h 6"/>
              <a:gd name="T8" fmla="*/ 2147483647 w 9"/>
              <a:gd name="T9" fmla="*/ 2147483647 h 6"/>
              <a:gd name="T10" fmla="*/ 2147483647 w 9"/>
              <a:gd name="T11" fmla="*/ 2147483647 h 6"/>
              <a:gd name="T12" fmla="*/ 0 w 9"/>
              <a:gd name="T13" fmla="*/ 2147483647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0" y="2"/>
                </a:moveTo>
                <a:lnTo>
                  <a:pt x="5" y="0"/>
                </a:lnTo>
                <a:lnTo>
                  <a:pt x="8" y="0"/>
                </a:lnTo>
                <a:lnTo>
                  <a:pt x="9" y="3"/>
                </a:lnTo>
                <a:lnTo>
                  <a:pt x="6" y="6"/>
                </a:lnTo>
                <a:lnTo>
                  <a:pt x="1" y="5"/>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65" name="Freeform 668">
            <a:extLst>
              <a:ext uri="{C183D7F6-B498-43B3-948B-1728B52AA6E4}">
                <adec:decorative xmlns:adec="http://schemas.microsoft.com/office/drawing/2017/decorative" val="1"/>
              </a:ext>
            </a:extLst>
          </p:cNvPr>
          <p:cNvSpPr>
            <a:spLocks/>
          </p:cNvSpPr>
          <p:nvPr/>
        </p:nvSpPr>
        <p:spPr bwMode="gray">
          <a:xfrm>
            <a:off x="9022553" y="2370190"/>
            <a:ext cx="26119" cy="14924"/>
          </a:xfrm>
          <a:custGeom>
            <a:avLst/>
            <a:gdLst>
              <a:gd name="T0" fmla="*/ 2147483647 w 11"/>
              <a:gd name="T1" fmla="*/ 0 h 6"/>
              <a:gd name="T2" fmla="*/ 2147483647 w 11"/>
              <a:gd name="T3" fmla="*/ 2147483647 h 6"/>
              <a:gd name="T4" fmla="*/ 2147483647 w 11"/>
              <a:gd name="T5" fmla="*/ 2147483647 h 6"/>
              <a:gd name="T6" fmla="*/ 2147483647 w 11"/>
              <a:gd name="T7" fmla="*/ 2147483647 h 6"/>
              <a:gd name="T8" fmla="*/ 0 w 11"/>
              <a:gd name="T9" fmla="*/ 2147483647 h 6"/>
              <a:gd name="T10" fmla="*/ 0 w 11"/>
              <a:gd name="T11" fmla="*/ 2147483647 h 6"/>
              <a:gd name="T12" fmla="*/ 2147483647 w 11"/>
              <a:gd name="T13" fmla="*/ 0 h 6"/>
              <a:gd name="T14" fmla="*/ 0 60000 65536"/>
              <a:gd name="T15" fmla="*/ 0 60000 65536"/>
              <a:gd name="T16" fmla="*/ 0 60000 65536"/>
              <a:gd name="T17" fmla="*/ 0 60000 65536"/>
              <a:gd name="T18" fmla="*/ 0 60000 65536"/>
              <a:gd name="T19" fmla="*/ 0 60000 65536"/>
              <a:gd name="T20" fmla="*/ 0 60000 65536"/>
              <a:gd name="T21" fmla="*/ 0 w 11"/>
              <a:gd name="T22" fmla="*/ 0 h 6"/>
              <a:gd name="T23" fmla="*/ 11 w 1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6">
                <a:moveTo>
                  <a:pt x="8" y="0"/>
                </a:moveTo>
                <a:lnTo>
                  <a:pt x="11" y="1"/>
                </a:lnTo>
                <a:lnTo>
                  <a:pt x="11" y="3"/>
                </a:lnTo>
                <a:lnTo>
                  <a:pt x="6" y="6"/>
                </a:lnTo>
                <a:lnTo>
                  <a:pt x="0" y="5"/>
                </a:lnTo>
                <a:lnTo>
                  <a:pt x="0" y="3"/>
                </a:lnTo>
                <a:lnTo>
                  <a:pt x="8"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66" name="Freeform 669">
            <a:extLst>
              <a:ext uri="{C183D7F6-B498-43B3-948B-1728B52AA6E4}">
                <adec:decorative xmlns:adec="http://schemas.microsoft.com/office/drawing/2017/decorative" val="1"/>
              </a:ext>
            </a:extLst>
          </p:cNvPr>
          <p:cNvSpPr>
            <a:spLocks/>
          </p:cNvSpPr>
          <p:nvPr/>
        </p:nvSpPr>
        <p:spPr bwMode="gray">
          <a:xfrm>
            <a:off x="9013225" y="2332882"/>
            <a:ext cx="13060" cy="7461"/>
          </a:xfrm>
          <a:custGeom>
            <a:avLst/>
            <a:gdLst>
              <a:gd name="T0" fmla="*/ 0 w 6"/>
              <a:gd name="T1" fmla="*/ 0 h 3"/>
              <a:gd name="T2" fmla="*/ 2147483647 w 6"/>
              <a:gd name="T3" fmla="*/ 2147483647 h 3"/>
              <a:gd name="T4" fmla="*/ 2147483647 w 6"/>
              <a:gd name="T5" fmla="*/ 2147483647 h 3"/>
              <a:gd name="T6" fmla="*/ 2147483647 w 6"/>
              <a:gd name="T7" fmla="*/ 2147483647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6" y="1"/>
                </a:lnTo>
                <a:lnTo>
                  <a:pt x="4" y="3"/>
                </a:lnTo>
                <a:lnTo>
                  <a:pt x="1"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67" name="Freeform 670">
            <a:extLst>
              <a:ext uri="{C183D7F6-B498-43B3-948B-1728B52AA6E4}">
                <adec:decorative xmlns:adec="http://schemas.microsoft.com/office/drawing/2017/decorative" val="1"/>
              </a:ext>
            </a:extLst>
          </p:cNvPr>
          <p:cNvSpPr>
            <a:spLocks/>
          </p:cNvSpPr>
          <p:nvPr/>
        </p:nvSpPr>
        <p:spPr bwMode="gray">
          <a:xfrm>
            <a:off x="9000164" y="2317957"/>
            <a:ext cx="14925" cy="13059"/>
          </a:xfrm>
          <a:custGeom>
            <a:avLst/>
            <a:gdLst>
              <a:gd name="T0" fmla="*/ 0 w 6"/>
              <a:gd name="T1" fmla="*/ 2147483647 h 5"/>
              <a:gd name="T2" fmla="*/ 2147483647 w 6"/>
              <a:gd name="T3" fmla="*/ 0 h 5"/>
              <a:gd name="T4" fmla="*/ 2147483647 w 6"/>
              <a:gd name="T5" fmla="*/ 2147483647 h 5"/>
              <a:gd name="T6" fmla="*/ 2147483647 w 6"/>
              <a:gd name="T7" fmla="*/ 2147483647 h 5"/>
              <a:gd name="T8" fmla="*/ 0 w 6"/>
              <a:gd name="T9" fmla="*/ 2147483647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0" y="5"/>
                </a:moveTo>
                <a:lnTo>
                  <a:pt x="1" y="0"/>
                </a:lnTo>
                <a:lnTo>
                  <a:pt x="6" y="1"/>
                </a:lnTo>
                <a:lnTo>
                  <a:pt x="6" y="2"/>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68" name="Freeform 671">
            <a:extLst>
              <a:ext uri="{C183D7F6-B498-43B3-948B-1728B52AA6E4}">
                <adec:decorative xmlns:adec="http://schemas.microsoft.com/office/drawing/2017/decorative" val="1"/>
              </a:ext>
            </a:extLst>
          </p:cNvPr>
          <p:cNvSpPr>
            <a:spLocks/>
          </p:cNvSpPr>
          <p:nvPr/>
        </p:nvSpPr>
        <p:spPr bwMode="gray">
          <a:xfrm>
            <a:off x="9263223" y="3444678"/>
            <a:ext cx="5597" cy="1865"/>
          </a:xfrm>
          <a:custGeom>
            <a:avLst/>
            <a:gdLst>
              <a:gd name="T0" fmla="*/ 0 w 3"/>
              <a:gd name="T1" fmla="*/ 0 h 1"/>
              <a:gd name="T2" fmla="*/ 2147483646 w 3"/>
              <a:gd name="T3" fmla="*/ 0 h 1"/>
              <a:gd name="T4" fmla="*/ 0 w 3"/>
              <a:gd name="T5" fmla="*/ 0 h 1"/>
              <a:gd name="T6" fmla="*/ 0 60000 65536"/>
              <a:gd name="T7" fmla="*/ 0 60000 65536"/>
              <a:gd name="T8" fmla="*/ 0 60000 65536"/>
              <a:gd name="T9" fmla="*/ 0 w 3"/>
              <a:gd name="T10" fmla="*/ 0 h 1"/>
              <a:gd name="T11" fmla="*/ 3 w 3"/>
              <a:gd name="T12" fmla="*/ 1 h 1"/>
            </a:gdLst>
            <a:ahLst/>
            <a:cxnLst>
              <a:cxn ang="T6">
                <a:pos x="T0" y="T1"/>
              </a:cxn>
              <a:cxn ang="T7">
                <a:pos x="T2" y="T3"/>
              </a:cxn>
              <a:cxn ang="T8">
                <a:pos x="T4" y="T5"/>
              </a:cxn>
            </a:cxnLst>
            <a:rect l="T9" t="T10" r="T11" b="T12"/>
            <a:pathLst>
              <a:path w="3" h="1">
                <a:moveTo>
                  <a:pt x="0" y="0"/>
                </a:moveTo>
                <a:lnTo>
                  <a:pt x="3" y="0"/>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69" name="Freeform 672">
            <a:extLst>
              <a:ext uri="{C183D7F6-B498-43B3-948B-1728B52AA6E4}">
                <adec:decorative xmlns:adec="http://schemas.microsoft.com/office/drawing/2017/decorative" val="1"/>
              </a:ext>
            </a:extLst>
          </p:cNvPr>
          <p:cNvSpPr>
            <a:spLocks/>
          </p:cNvSpPr>
          <p:nvPr/>
        </p:nvSpPr>
        <p:spPr bwMode="gray">
          <a:xfrm>
            <a:off x="9268821" y="3325289"/>
            <a:ext cx="731340" cy="378683"/>
          </a:xfrm>
          <a:custGeom>
            <a:avLst/>
            <a:gdLst>
              <a:gd name="T0" fmla="*/ 2147483647 w 300"/>
              <a:gd name="T1" fmla="*/ 2147483647 h 156"/>
              <a:gd name="T2" fmla="*/ 2147483647 w 300"/>
              <a:gd name="T3" fmla="*/ 2147483647 h 156"/>
              <a:gd name="T4" fmla="*/ 2147483647 w 300"/>
              <a:gd name="T5" fmla="*/ 2147483647 h 156"/>
              <a:gd name="T6" fmla="*/ 2147483647 w 300"/>
              <a:gd name="T7" fmla="*/ 2147483647 h 156"/>
              <a:gd name="T8" fmla="*/ 2147483647 w 300"/>
              <a:gd name="T9" fmla="*/ 2147483647 h 156"/>
              <a:gd name="T10" fmla="*/ 2147483647 w 300"/>
              <a:gd name="T11" fmla="*/ 2147483647 h 156"/>
              <a:gd name="T12" fmla="*/ 2147483647 w 300"/>
              <a:gd name="T13" fmla="*/ 2147483647 h 156"/>
              <a:gd name="T14" fmla="*/ 2147483647 w 300"/>
              <a:gd name="T15" fmla="*/ 2147483647 h 156"/>
              <a:gd name="T16" fmla="*/ 2147483647 w 300"/>
              <a:gd name="T17" fmla="*/ 2147483647 h 156"/>
              <a:gd name="T18" fmla="*/ 2147483647 w 300"/>
              <a:gd name="T19" fmla="*/ 2147483647 h 156"/>
              <a:gd name="T20" fmla="*/ 2147483647 w 300"/>
              <a:gd name="T21" fmla="*/ 2147483647 h 156"/>
              <a:gd name="T22" fmla="*/ 2147483647 w 300"/>
              <a:gd name="T23" fmla="*/ 2147483647 h 156"/>
              <a:gd name="T24" fmla="*/ 2147483647 w 300"/>
              <a:gd name="T25" fmla="*/ 2147483647 h 156"/>
              <a:gd name="T26" fmla="*/ 2147483647 w 300"/>
              <a:gd name="T27" fmla="*/ 2147483647 h 156"/>
              <a:gd name="T28" fmla="*/ 2147483647 w 300"/>
              <a:gd name="T29" fmla="*/ 2147483647 h 156"/>
              <a:gd name="T30" fmla="*/ 2147483647 w 300"/>
              <a:gd name="T31" fmla="*/ 2147483647 h 156"/>
              <a:gd name="T32" fmla="*/ 2147483647 w 300"/>
              <a:gd name="T33" fmla="*/ 2147483647 h 156"/>
              <a:gd name="T34" fmla="*/ 2147483647 w 300"/>
              <a:gd name="T35" fmla="*/ 2147483647 h 156"/>
              <a:gd name="T36" fmla="*/ 2147483647 w 300"/>
              <a:gd name="T37" fmla="*/ 2147483647 h 156"/>
              <a:gd name="T38" fmla="*/ 2147483647 w 300"/>
              <a:gd name="T39" fmla="*/ 2147483647 h 156"/>
              <a:gd name="T40" fmla="*/ 2147483647 w 300"/>
              <a:gd name="T41" fmla="*/ 2147483647 h 156"/>
              <a:gd name="T42" fmla="*/ 2147483647 w 300"/>
              <a:gd name="T43" fmla="*/ 2147483647 h 156"/>
              <a:gd name="T44" fmla="*/ 2147483647 w 300"/>
              <a:gd name="T45" fmla="*/ 2147483647 h 156"/>
              <a:gd name="T46" fmla="*/ 2147483647 w 300"/>
              <a:gd name="T47" fmla="*/ 2147483647 h 156"/>
              <a:gd name="T48" fmla="*/ 2147483647 w 300"/>
              <a:gd name="T49" fmla="*/ 2147483647 h 156"/>
              <a:gd name="T50" fmla="*/ 2147483647 w 300"/>
              <a:gd name="T51" fmla="*/ 2147483647 h 156"/>
              <a:gd name="T52" fmla="*/ 2147483647 w 300"/>
              <a:gd name="T53" fmla="*/ 2147483647 h 156"/>
              <a:gd name="T54" fmla="*/ 2147483647 w 300"/>
              <a:gd name="T55" fmla="*/ 2147483647 h 156"/>
              <a:gd name="T56" fmla="*/ 2147483647 w 300"/>
              <a:gd name="T57" fmla="*/ 2147483647 h 156"/>
              <a:gd name="T58" fmla="*/ 2147483647 w 300"/>
              <a:gd name="T59" fmla="*/ 2147483647 h 156"/>
              <a:gd name="T60" fmla="*/ 2147483647 w 300"/>
              <a:gd name="T61" fmla="*/ 2147483647 h 156"/>
              <a:gd name="T62" fmla="*/ 2147483647 w 300"/>
              <a:gd name="T63" fmla="*/ 2147483647 h 156"/>
              <a:gd name="T64" fmla="*/ 2147483647 w 300"/>
              <a:gd name="T65" fmla="*/ 2147483647 h 156"/>
              <a:gd name="T66" fmla="*/ 2147483647 w 300"/>
              <a:gd name="T67" fmla="*/ 2147483647 h 156"/>
              <a:gd name="T68" fmla="*/ 2147483647 w 300"/>
              <a:gd name="T69" fmla="*/ 2147483647 h 156"/>
              <a:gd name="T70" fmla="*/ 2147483647 w 300"/>
              <a:gd name="T71" fmla="*/ 2147483647 h 156"/>
              <a:gd name="T72" fmla="*/ 2147483647 w 300"/>
              <a:gd name="T73" fmla="*/ 2147483647 h 156"/>
              <a:gd name="T74" fmla="*/ 2147483647 w 300"/>
              <a:gd name="T75" fmla="*/ 2147483647 h 156"/>
              <a:gd name="T76" fmla="*/ 2147483647 w 300"/>
              <a:gd name="T77" fmla="*/ 2147483647 h 156"/>
              <a:gd name="T78" fmla="*/ 2147483647 w 300"/>
              <a:gd name="T79" fmla="*/ 2147483647 h 156"/>
              <a:gd name="T80" fmla="*/ 2147483647 w 300"/>
              <a:gd name="T81" fmla="*/ 2147483647 h 1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0"/>
              <a:gd name="T124" fmla="*/ 0 h 156"/>
              <a:gd name="T125" fmla="*/ 300 w 300"/>
              <a:gd name="T126" fmla="*/ 156 h 1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0" h="156">
                <a:moveTo>
                  <a:pt x="0" y="49"/>
                </a:moveTo>
                <a:lnTo>
                  <a:pt x="3" y="44"/>
                </a:lnTo>
                <a:lnTo>
                  <a:pt x="19" y="40"/>
                </a:lnTo>
                <a:lnTo>
                  <a:pt x="26" y="29"/>
                </a:lnTo>
                <a:lnTo>
                  <a:pt x="31" y="29"/>
                </a:lnTo>
                <a:lnTo>
                  <a:pt x="38" y="20"/>
                </a:lnTo>
                <a:lnTo>
                  <a:pt x="44" y="20"/>
                </a:lnTo>
                <a:lnTo>
                  <a:pt x="52" y="27"/>
                </a:lnTo>
                <a:lnTo>
                  <a:pt x="60" y="26"/>
                </a:lnTo>
                <a:lnTo>
                  <a:pt x="72" y="39"/>
                </a:lnTo>
                <a:lnTo>
                  <a:pt x="75" y="39"/>
                </a:lnTo>
                <a:lnTo>
                  <a:pt x="77" y="33"/>
                </a:lnTo>
                <a:lnTo>
                  <a:pt x="85" y="33"/>
                </a:lnTo>
                <a:lnTo>
                  <a:pt x="85" y="38"/>
                </a:lnTo>
                <a:lnTo>
                  <a:pt x="97" y="36"/>
                </a:lnTo>
                <a:lnTo>
                  <a:pt x="98" y="26"/>
                </a:lnTo>
                <a:lnTo>
                  <a:pt x="95" y="15"/>
                </a:lnTo>
                <a:lnTo>
                  <a:pt x="102" y="8"/>
                </a:lnTo>
                <a:lnTo>
                  <a:pt x="107" y="0"/>
                </a:lnTo>
                <a:lnTo>
                  <a:pt x="130" y="8"/>
                </a:lnTo>
                <a:lnTo>
                  <a:pt x="146" y="32"/>
                </a:lnTo>
                <a:lnTo>
                  <a:pt x="163" y="24"/>
                </a:lnTo>
                <a:lnTo>
                  <a:pt x="188" y="33"/>
                </a:lnTo>
                <a:lnTo>
                  <a:pt x="190" y="39"/>
                </a:lnTo>
                <a:lnTo>
                  <a:pt x="201" y="44"/>
                </a:lnTo>
                <a:lnTo>
                  <a:pt x="205" y="47"/>
                </a:lnTo>
                <a:lnTo>
                  <a:pt x="219" y="44"/>
                </a:lnTo>
                <a:lnTo>
                  <a:pt x="229" y="45"/>
                </a:lnTo>
                <a:lnTo>
                  <a:pt x="240" y="37"/>
                </a:lnTo>
                <a:lnTo>
                  <a:pt x="245" y="29"/>
                </a:lnTo>
                <a:lnTo>
                  <a:pt x="253" y="30"/>
                </a:lnTo>
                <a:lnTo>
                  <a:pt x="262" y="39"/>
                </a:lnTo>
                <a:lnTo>
                  <a:pt x="273" y="37"/>
                </a:lnTo>
                <a:lnTo>
                  <a:pt x="272" y="41"/>
                </a:lnTo>
                <a:lnTo>
                  <a:pt x="266" y="56"/>
                </a:lnTo>
                <a:lnTo>
                  <a:pt x="261" y="61"/>
                </a:lnTo>
                <a:lnTo>
                  <a:pt x="260" y="68"/>
                </a:lnTo>
                <a:lnTo>
                  <a:pt x="266" y="71"/>
                </a:lnTo>
                <a:lnTo>
                  <a:pt x="269" y="67"/>
                </a:lnTo>
                <a:lnTo>
                  <a:pt x="276" y="71"/>
                </a:lnTo>
                <a:lnTo>
                  <a:pt x="281" y="65"/>
                </a:lnTo>
                <a:lnTo>
                  <a:pt x="296" y="70"/>
                </a:lnTo>
                <a:lnTo>
                  <a:pt x="300" y="81"/>
                </a:lnTo>
                <a:lnTo>
                  <a:pt x="296" y="84"/>
                </a:lnTo>
                <a:lnTo>
                  <a:pt x="290" y="82"/>
                </a:lnTo>
                <a:lnTo>
                  <a:pt x="282" y="83"/>
                </a:lnTo>
                <a:lnTo>
                  <a:pt x="283" y="89"/>
                </a:lnTo>
                <a:lnTo>
                  <a:pt x="276" y="91"/>
                </a:lnTo>
                <a:lnTo>
                  <a:pt x="273" y="86"/>
                </a:lnTo>
                <a:lnTo>
                  <a:pt x="268" y="88"/>
                </a:lnTo>
                <a:lnTo>
                  <a:pt x="264" y="102"/>
                </a:lnTo>
                <a:lnTo>
                  <a:pt x="259" y="103"/>
                </a:lnTo>
                <a:lnTo>
                  <a:pt x="254" y="98"/>
                </a:lnTo>
                <a:lnTo>
                  <a:pt x="243" y="110"/>
                </a:lnTo>
                <a:lnTo>
                  <a:pt x="229" y="106"/>
                </a:lnTo>
                <a:lnTo>
                  <a:pt x="222" y="117"/>
                </a:lnTo>
                <a:lnTo>
                  <a:pt x="228" y="122"/>
                </a:lnTo>
                <a:lnTo>
                  <a:pt x="225" y="129"/>
                </a:lnTo>
                <a:lnTo>
                  <a:pt x="217" y="132"/>
                </a:lnTo>
                <a:lnTo>
                  <a:pt x="209" y="141"/>
                </a:lnTo>
                <a:lnTo>
                  <a:pt x="198" y="147"/>
                </a:lnTo>
                <a:lnTo>
                  <a:pt x="189" y="148"/>
                </a:lnTo>
                <a:lnTo>
                  <a:pt x="181" y="144"/>
                </a:lnTo>
                <a:lnTo>
                  <a:pt x="167" y="154"/>
                </a:lnTo>
                <a:lnTo>
                  <a:pt x="161" y="156"/>
                </a:lnTo>
                <a:lnTo>
                  <a:pt x="153" y="152"/>
                </a:lnTo>
                <a:lnTo>
                  <a:pt x="142" y="151"/>
                </a:lnTo>
                <a:lnTo>
                  <a:pt x="133" y="141"/>
                </a:lnTo>
                <a:lnTo>
                  <a:pt x="117" y="139"/>
                </a:lnTo>
                <a:lnTo>
                  <a:pt x="105" y="142"/>
                </a:lnTo>
                <a:lnTo>
                  <a:pt x="100" y="139"/>
                </a:lnTo>
                <a:lnTo>
                  <a:pt x="97" y="141"/>
                </a:lnTo>
                <a:lnTo>
                  <a:pt x="94" y="144"/>
                </a:lnTo>
                <a:lnTo>
                  <a:pt x="85" y="144"/>
                </a:lnTo>
                <a:lnTo>
                  <a:pt x="78" y="135"/>
                </a:lnTo>
                <a:lnTo>
                  <a:pt x="79" y="124"/>
                </a:lnTo>
                <a:lnTo>
                  <a:pt x="47" y="109"/>
                </a:lnTo>
                <a:lnTo>
                  <a:pt x="36" y="106"/>
                </a:lnTo>
                <a:lnTo>
                  <a:pt x="29" y="97"/>
                </a:lnTo>
                <a:lnTo>
                  <a:pt x="35" y="89"/>
                </a:lnTo>
                <a:lnTo>
                  <a:pt x="21" y="66"/>
                </a:lnTo>
                <a:lnTo>
                  <a:pt x="10" y="66"/>
                </a:lnTo>
                <a:lnTo>
                  <a:pt x="0" y="4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70" name="Freeform 673">
            <a:extLst>
              <a:ext uri="{C183D7F6-B498-43B3-948B-1728B52AA6E4}">
                <adec:decorative xmlns:adec="http://schemas.microsoft.com/office/drawing/2017/decorative" val="1"/>
              </a:ext>
            </a:extLst>
          </p:cNvPr>
          <p:cNvSpPr>
            <a:spLocks/>
          </p:cNvSpPr>
          <p:nvPr/>
        </p:nvSpPr>
        <p:spPr bwMode="gray">
          <a:xfrm>
            <a:off x="10095310" y="2299305"/>
            <a:ext cx="13060" cy="5596"/>
          </a:xfrm>
          <a:custGeom>
            <a:avLst/>
            <a:gdLst>
              <a:gd name="T0" fmla="*/ 0 w 6"/>
              <a:gd name="T1" fmla="*/ 2147483647 h 2"/>
              <a:gd name="T2" fmla="*/ 2147483647 w 6"/>
              <a:gd name="T3" fmla="*/ 0 h 2"/>
              <a:gd name="T4" fmla="*/ 2147483647 w 6"/>
              <a:gd name="T5" fmla="*/ 0 h 2"/>
              <a:gd name="T6" fmla="*/ 2147483647 w 6"/>
              <a:gd name="T7" fmla="*/ 2147483647 h 2"/>
              <a:gd name="T8" fmla="*/ 2147483647 w 6"/>
              <a:gd name="T9" fmla="*/ 2147483647 h 2"/>
              <a:gd name="T10" fmla="*/ 0 w 6"/>
              <a:gd name="T11" fmla="*/ 2147483647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2"/>
                </a:moveTo>
                <a:lnTo>
                  <a:pt x="1" y="0"/>
                </a:lnTo>
                <a:lnTo>
                  <a:pt x="4" y="0"/>
                </a:lnTo>
                <a:lnTo>
                  <a:pt x="6" y="2"/>
                </a:lnTo>
                <a:lnTo>
                  <a:pt x="3"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71" name="Freeform 674">
            <a:extLst>
              <a:ext uri="{C183D7F6-B498-43B3-948B-1728B52AA6E4}">
                <adec:decorative xmlns:adec="http://schemas.microsoft.com/office/drawing/2017/decorative" val="1"/>
              </a:ext>
            </a:extLst>
          </p:cNvPr>
          <p:cNvSpPr>
            <a:spLocks/>
          </p:cNvSpPr>
          <p:nvPr/>
        </p:nvSpPr>
        <p:spPr bwMode="gray">
          <a:xfrm>
            <a:off x="9809863" y="2269457"/>
            <a:ext cx="44776" cy="18655"/>
          </a:xfrm>
          <a:custGeom>
            <a:avLst/>
            <a:gdLst>
              <a:gd name="T0" fmla="*/ 2147483647 w 18"/>
              <a:gd name="T1" fmla="*/ 0 h 8"/>
              <a:gd name="T2" fmla="*/ 2147483647 w 18"/>
              <a:gd name="T3" fmla="*/ 0 h 8"/>
              <a:gd name="T4" fmla="*/ 2147483647 w 18"/>
              <a:gd name="T5" fmla="*/ 0 h 8"/>
              <a:gd name="T6" fmla="*/ 2147483647 w 18"/>
              <a:gd name="T7" fmla="*/ 2147483647 h 8"/>
              <a:gd name="T8" fmla="*/ 2147483647 w 18"/>
              <a:gd name="T9" fmla="*/ 2147483647 h 8"/>
              <a:gd name="T10" fmla="*/ 2147483647 w 18"/>
              <a:gd name="T11" fmla="*/ 2147483647 h 8"/>
              <a:gd name="T12" fmla="*/ 2147483647 w 18"/>
              <a:gd name="T13" fmla="*/ 2147483647 h 8"/>
              <a:gd name="T14" fmla="*/ 2147483647 w 18"/>
              <a:gd name="T15" fmla="*/ 2147483647 h 8"/>
              <a:gd name="T16" fmla="*/ 0 w 18"/>
              <a:gd name="T17" fmla="*/ 2147483647 h 8"/>
              <a:gd name="T18" fmla="*/ 2147483647 w 18"/>
              <a:gd name="T19" fmla="*/ 2147483647 h 8"/>
              <a:gd name="T20" fmla="*/ 2147483647 w 18"/>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8"/>
              <a:gd name="T35" fmla="*/ 18 w 18"/>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8">
                <a:moveTo>
                  <a:pt x="5" y="0"/>
                </a:moveTo>
                <a:lnTo>
                  <a:pt x="11" y="0"/>
                </a:lnTo>
                <a:lnTo>
                  <a:pt x="18" y="0"/>
                </a:lnTo>
                <a:lnTo>
                  <a:pt x="18" y="1"/>
                </a:lnTo>
                <a:lnTo>
                  <a:pt x="14" y="4"/>
                </a:lnTo>
                <a:lnTo>
                  <a:pt x="14" y="6"/>
                </a:lnTo>
                <a:lnTo>
                  <a:pt x="8" y="8"/>
                </a:lnTo>
                <a:lnTo>
                  <a:pt x="3" y="4"/>
                </a:lnTo>
                <a:lnTo>
                  <a:pt x="0" y="4"/>
                </a:lnTo>
                <a:lnTo>
                  <a:pt x="2" y="1"/>
                </a:lnTo>
                <a:lnTo>
                  <a:pt x="5"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72" name="Freeform 675">
            <a:extLst>
              <a:ext uri="{C183D7F6-B498-43B3-948B-1728B52AA6E4}">
                <adec:decorative xmlns:adec="http://schemas.microsoft.com/office/drawing/2017/decorative" val="1"/>
              </a:ext>
            </a:extLst>
          </p:cNvPr>
          <p:cNvSpPr>
            <a:spLocks/>
          </p:cNvSpPr>
          <p:nvPr/>
        </p:nvSpPr>
        <p:spPr bwMode="gray">
          <a:xfrm>
            <a:off x="9899413" y="2275053"/>
            <a:ext cx="18656" cy="13059"/>
          </a:xfrm>
          <a:custGeom>
            <a:avLst/>
            <a:gdLst>
              <a:gd name="T0" fmla="*/ 2147483647 w 8"/>
              <a:gd name="T1" fmla="*/ 0 h 5"/>
              <a:gd name="T2" fmla="*/ 2147483647 w 8"/>
              <a:gd name="T3" fmla="*/ 0 h 5"/>
              <a:gd name="T4" fmla="*/ 2147483647 w 8"/>
              <a:gd name="T5" fmla="*/ 2147483647 h 5"/>
              <a:gd name="T6" fmla="*/ 2147483647 w 8"/>
              <a:gd name="T7" fmla="*/ 2147483647 h 5"/>
              <a:gd name="T8" fmla="*/ 2147483647 w 8"/>
              <a:gd name="T9" fmla="*/ 2147483647 h 5"/>
              <a:gd name="T10" fmla="*/ 0 w 8"/>
              <a:gd name="T11" fmla="*/ 2147483647 h 5"/>
              <a:gd name="T12" fmla="*/ 2147483647 w 8"/>
              <a:gd name="T13" fmla="*/ 2147483647 h 5"/>
              <a:gd name="T14" fmla="*/ 2147483647 w 8"/>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5"/>
              <a:gd name="T26" fmla="*/ 8 w 8"/>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5">
                <a:moveTo>
                  <a:pt x="6" y="0"/>
                </a:moveTo>
                <a:lnTo>
                  <a:pt x="8" y="0"/>
                </a:lnTo>
                <a:lnTo>
                  <a:pt x="4" y="3"/>
                </a:lnTo>
                <a:lnTo>
                  <a:pt x="4" y="5"/>
                </a:lnTo>
                <a:lnTo>
                  <a:pt x="1" y="5"/>
                </a:lnTo>
                <a:lnTo>
                  <a:pt x="0" y="4"/>
                </a:lnTo>
                <a:lnTo>
                  <a:pt x="3" y="1"/>
                </a:lnTo>
                <a:lnTo>
                  <a:pt x="6"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73" name="Freeform 676">
            <a:extLst>
              <a:ext uri="{C183D7F6-B498-43B3-948B-1728B52AA6E4}">
                <adec:decorative xmlns:adec="http://schemas.microsoft.com/office/drawing/2017/decorative" val="1"/>
              </a:ext>
            </a:extLst>
          </p:cNvPr>
          <p:cNvSpPr>
            <a:spLocks/>
          </p:cNvSpPr>
          <p:nvPr/>
        </p:nvSpPr>
        <p:spPr bwMode="gray">
          <a:xfrm>
            <a:off x="10345309" y="2278784"/>
            <a:ext cx="26119" cy="20520"/>
          </a:xfrm>
          <a:custGeom>
            <a:avLst/>
            <a:gdLst>
              <a:gd name="T0" fmla="*/ 2147483647 w 11"/>
              <a:gd name="T1" fmla="*/ 2147483647 h 8"/>
              <a:gd name="T2" fmla="*/ 2147483647 w 11"/>
              <a:gd name="T3" fmla="*/ 2147483647 h 8"/>
              <a:gd name="T4" fmla="*/ 2147483647 w 11"/>
              <a:gd name="T5" fmla="*/ 2147483647 h 8"/>
              <a:gd name="T6" fmla="*/ 0 w 11"/>
              <a:gd name="T7" fmla="*/ 0 h 8"/>
              <a:gd name="T8" fmla="*/ 2147483647 w 11"/>
              <a:gd name="T9" fmla="*/ 2147483647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5" y="1"/>
                </a:moveTo>
                <a:lnTo>
                  <a:pt x="11" y="6"/>
                </a:lnTo>
                <a:lnTo>
                  <a:pt x="10" y="8"/>
                </a:lnTo>
                <a:lnTo>
                  <a:pt x="0" y="0"/>
                </a:lnTo>
                <a:lnTo>
                  <a:pt x="5"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74" name="Freeform 677">
            <a:extLst>
              <a:ext uri="{C183D7F6-B498-43B3-948B-1728B52AA6E4}">
                <adec:decorative xmlns:adec="http://schemas.microsoft.com/office/drawing/2017/decorative" val="1"/>
              </a:ext>
            </a:extLst>
          </p:cNvPr>
          <p:cNvSpPr>
            <a:spLocks/>
          </p:cNvSpPr>
          <p:nvPr/>
        </p:nvSpPr>
        <p:spPr bwMode="gray">
          <a:xfrm>
            <a:off x="10390085" y="2411230"/>
            <a:ext cx="16791" cy="7461"/>
          </a:xfrm>
          <a:custGeom>
            <a:avLst/>
            <a:gdLst>
              <a:gd name="T0" fmla="*/ 0 w 7"/>
              <a:gd name="T1" fmla="*/ 2147483647 h 3"/>
              <a:gd name="T2" fmla="*/ 2147483647 w 7"/>
              <a:gd name="T3" fmla="*/ 2147483647 h 3"/>
              <a:gd name="T4" fmla="*/ 2147483647 w 7"/>
              <a:gd name="T5" fmla="*/ 2147483647 h 3"/>
              <a:gd name="T6" fmla="*/ 2147483647 w 7"/>
              <a:gd name="T7" fmla="*/ 2147483647 h 3"/>
              <a:gd name="T8" fmla="*/ 2147483647 w 7"/>
              <a:gd name="T9" fmla="*/ 0 h 3"/>
              <a:gd name="T10" fmla="*/ 0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2" y="3"/>
                </a:lnTo>
                <a:lnTo>
                  <a:pt x="7" y="3"/>
                </a:lnTo>
                <a:lnTo>
                  <a:pt x="6" y="1"/>
                </a:lnTo>
                <a:lnTo>
                  <a:pt x="1" y="0"/>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75" name="Freeform 678">
            <a:extLst>
              <a:ext uri="{C183D7F6-B498-43B3-948B-1728B52AA6E4}">
                <adec:decorative xmlns:adec="http://schemas.microsoft.com/office/drawing/2017/decorative" val="1"/>
              </a:ext>
            </a:extLst>
          </p:cNvPr>
          <p:cNvSpPr>
            <a:spLocks/>
          </p:cNvSpPr>
          <p:nvPr/>
        </p:nvSpPr>
        <p:spPr bwMode="gray">
          <a:xfrm>
            <a:off x="10412472" y="2398171"/>
            <a:ext cx="9328" cy="5596"/>
          </a:xfrm>
          <a:custGeom>
            <a:avLst/>
            <a:gdLst>
              <a:gd name="T0" fmla="*/ 2147483647 w 4"/>
              <a:gd name="T1" fmla="*/ 0 h 2"/>
              <a:gd name="T2" fmla="*/ 2147483647 w 4"/>
              <a:gd name="T3" fmla="*/ 0 h 2"/>
              <a:gd name="T4" fmla="*/ 2147483647 w 4"/>
              <a:gd name="T5" fmla="*/ 2147483647 h 2"/>
              <a:gd name="T6" fmla="*/ 0 w 4"/>
              <a:gd name="T7" fmla="*/ 2147483647 h 2"/>
              <a:gd name="T8" fmla="*/ 2147483647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1" y="0"/>
                </a:moveTo>
                <a:lnTo>
                  <a:pt x="4" y="0"/>
                </a:lnTo>
                <a:lnTo>
                  <a:pt x="4" y="1"/>
                </a:lnTo>
                <a:lnTo>
                  <a:pt x="0" y="2"/>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76" name="Freeform 679">
            <a:extLst>
              <a:ext uri="{C183D7F6-B498-43B3-948B-1728B52AA6E4}">
                <adec:decorative xmlns:adec="http://schemas.microsoft.com/office/drawing/2017/decorative" val="1"/>
              </a:ext>
            </a:extLst>
          </p:cNvPr>
          <p:cNvSpPr>
            <a:spLocks/>
          </p:cNvSpPr>
          <p:nvPr/>
        </p:nvSpPr>
        <p:spPr bwMode="gray">
          <a:xfrm>
            <a:off x="10399412" y="3202172"/>
            <a:ext cx="18656" cy="16789"/>
          </a:xfrm>
          <a:custGeom>
            <a:avLst/>
            <a:gdLst>
              <a:gd name="T0" fmla="*/ 0 w 8"/>
              <a:gd name="T1" fmla="*/ 2147483647 h 7"/>
              <a:gd name="T2" fmla="*/ 0 w 8"/>
              <a:gd name="T3" fmla="*/ 2147483647 h 7"/>
              <a:gd name="T4" fmla="*/ 2147483647 w 8"/>
              <a:gd name="T5" fmla="*/ 0 h 7"/>
              <a:gd name="T6" fmla="*/ 2147483647 w 8"/>
              <a:gd name="T7" fmla="*/ 0 h 7"/>
              <a:gd name="T8" fmla="*/ 2147483647 w 8"/>
              <a:gd name="T9" fmla="*/ 2147483647 h 7"/>
              <a:gd name="T10" fmla="*/ 2147483647 w 8"/>
              <a:gd name="T11" fmla="*/ 2147483647 h 7"/>
              <a:gd name="T12" fmla="*/ 0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0" y="5"/>
                </a:moveTo>
                <a:lnTo>
                  <a:pt x="0" y="2"/>
                </a:lnTo>
                <a:lnTo>
                  <a:pt x="2" y="0"/>
                </a:lnTo>
                <a:lnTo>
                  <a:pt x="5" y="0"/>
                </a:lnTo>
                <a:lnTo>
                  <a:pt x="8" y="3"/>
                </a:lnTo>
                <a:lnTo>
                  <a:pt x="5" y="7"/>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77" name="Freeform 680">
            <a:extLst>
              <a:ext uri="{C183D7F6-B498-43B3-948B-1728B52AA6E4}">
                <adec:decorative xmlns:adec="http://schemas.microsoft.com/office/drawing/2017/decorative" val="1"/>
              </a:ext>
            </a:extLst>
          </p:cNvPr>
          <p:cNvSpPr>
            <a:spLocks/>
          </p:cNvSpPr>
          <p:nvPr/>
        </p:nvSpPr>
        <p:spPr bwMode="gray">
          <a:xfrm>
            <a:off x="10380755" y="3202173"/>
            <a:ext cx="13060" cy="9327"/>
          </a:xfrm>
          <a:custGeom>
            <a:avLst/>
            <a:gdLst>
              <a:gd name="T0" fmla="*/ 2147483647 w 6"/>
              <a:gd name="T1" fmla="*/ 2147483647 h 3"/>
              <a:gd name="T2" fmla="*/ 2147483647 w 6"/>
              <a:gd name="T3" fmla="*/ 0 h 3"/>
              <a:gd name="T4" fmla="*/ 0 w 6"/>
              <a:gd name="T5" fmla="*/ 2147483647 h 3"/>
              <a:gd name="T6" fmla="*/ 2147483647 w 6"/>
              <a:gd name="T7" fmla="*/ 2147483647 h 3"/>
              <a:gd name="T8" fmla="*/ 2147483647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1"/>
                </a:moveTo>
                <a:lnTo>
                  <a:pt x="3" y="0"/>
                </a:lnTo>
                <a:lnTo>
                  <a:pt x="0" y="2"/>
                </a:lnTo>
                <a:lnTo>
                  <a:pt x="2" y="3"/>
                </a:lnTo>
                <a:lnTo>
                  <a:pt x="4" y="2"/>
                </a:lnTo>
                <a:lnTo>
                  <a:pt x="6"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78" name="Freeform 681">
            <a:extLst>
              <a:ext uri="{C183D7F6-B498-43B3-948B-1728B52AA6E4}">
                <adec:decorative xmlns:adec="http://schemas.microsoft.com/office/drawing/2017/decorative" val="1"/>
              </a:ext>
            </a:extLst>
          </p:cNvPr>
          <p:cNvSpPr>
            <a:spLocks/>
          </p:cNvSpPr>
          <p:nvPr/>
        </p:nvSpPr>
        <p:spPr bwMode="gray">
          <a:xfrm>
            <a:off x="10412473" y="3810302"/>
            <a:ext cx="16791" cy="18655"/>
          </a:xfrm>
          <a:custGeom>
            <a:avLst/>
            <a:gdLst>
              <a:gd name="T0" fmla="*/ 2147483647 w 6"/>
              <a:gd name="T1" fmla="*/ 2147483647 h 8"/>
              <a:gd name="T2" fmla="*/ 2147483647 w 6"/>
              <a:gd name="T3" fmla="*/ 2147483647 h 8"/>
              <a:gd name="T4" fmla="*/ 2147483647 w 6"/>
              <a:gd name="T5" fmla="*/ 2147483647 h 8"/>
              <a:gd name="T6" fmla="*/ 0 w 6"/>
              <a:gd name="T7" fmla="*/ 2147483647 h 8"/>
              <a:gd name="T8" fmla="*/ 2147483647 w 6"/>
              <a:gd name="T9" fmla="*/ 2147483647 h 8"/>
              <a:gd name="T10" fmla="*/ 2147483647 w 6"/>
              <a:gd name="T11" fmla="*/ 0 h 8"/>
              <a:gd name="T12" fmla="*/ 2147483647 w 6"/>
              <a:gd name="T13" fmla="*/ 2147483647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6" y="1"/>
                </a:moveTo>
                <a:lnTo>
                  <a:pt x="5" y="5"/>
                </a:lnTo>
                <a:lnTo>
                  <a:pt x="1" y="8"/>
                </a:lnTo>
                <a:lnTo>
                  <a:pt x="0" y="6"/>
                </a:lnTo>
                <a:lnTo>
                  <a:pt x="3" y="2"/>
                </a:lnTo>
                <a:lnTo>
                  <a:pt x="3" y="0"/>
                </a:lnTo>
                <a:lnTo>
                  <a:pt x="6"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79" name="Freeform 682">
            <a:extLst>
              <a:ext uri="{C183D7F6-B498-43B3-948B-1728B52AA6E4}">
                <adec:decorative xmlns:adec="http://schemas.microsoft.com/office/drawing/2017/decorative" val="1"/>
              </a:ext>
            </a:extLst>
          </p:cNvPr>
          <p:cNvSpPr>
            <a:spLocks/>
          </p:cNvSpPr>
          <p:nvPr/>
        </p:nvSpPr>
        <p:spPr bwMode="gray">
          <a:xfrm>
            <a:off x="10099040" y="3661068"/>
            <a:ext cx="149253" cy="169755"/>
          </a:xfrm>
          <a:custGeom>
            <a:avLst/>
            <a:gdLst>
              <a:gd name="T0" fmla="*/ 2147483647 w 61"/>
              <a:gd name="T1" fmla="*/ 2147483647 h 70"/>
              <a:gd name="T2" fmla="*/ 2147483647 w 61"/>
              <a:gd name="T3" fmla="*/ 2147483647 h 70"/>
              <a:gd name="T4" fmla="*/ 2147483647 w 61"/>
              <a:gd name="T5" fmla="*/ 2147483647 h 70"/>
              <a:gd name="T6" fmla="*/ 2147483647 w 61"/>
              <a:gd name="T7" fmla="*/ 2147483647 h 70"/>
              <a:gd name="T8" fmla="*/ 2147483647 w 61"/>
              <a:gd name="T9" fmla="*/ 2147483647 h 70"/>
              <a:gd name="T10" fmla="*/ 2147483647 w 61"/>
              <a:gd name="T11" fmla="*/ 2147483647 h 70"/>
              <a:gd name="T12" fmla="*/ 2147483647 w 61"/>
              <a:gd name="T13" fmla="*/ 2147483647 h 70"/>
              <a:gd name="T14" fmla="*/ 2147483647 w 61"/>
              <a:gd name="T15" fmla="*/ 2147483647 h 70"/>
              <a:gd name="T16" fmla="*/ 2147483647 w 61"/>
              <a:gd name="T17" fmla="*/ 2147483647 h 70"/>
              <a:gd name="T18" fmla="*/ 2147483647 w 61"/>
              <a:gd name="T19" fmla="*/ 2147483647 h 70"/>
              <a:gd name="T20" fmla="*/ 2147483647 w 61"/>
              <a:gd name="T21" fmla="*/ 2147483647 h 70"/>
              <a:gd name="T22" fmla="*/ 2147483647 w 61"/>
              <a:gd name="T23" fmla="*/ 2147483647 h 70"/>
              <a:gd name="T24" fmla="*/ 2147483647 w 61"/>
              <a:gd name="T25" fmla="*/ 2147483647 h 70"/>
              <a:gd name="T26" fmla="*/ 2147483647 w 61"/>
              <a:gd name="T27" fmla="*/ 2147483647 h 70"/>
              <a:gd name="T28" fmla="*/ 2147483647 w 61"/>
              <a:gd name="T29" fmla="*/ 2147483647 h 70"/>
              <a:gd name="T30" fmla="*/ 2147483647 w 61"/>
              <a:gd name="T31" fmla="*/ 2147483647 h 70"/>
              <a:gd name="T32" fmla="*/ 2147483647 w 61"/>
              <a:gd name="T33" fmla="*/ 2147483647 h 70"/>
              <a:gd name="T34" fmla="*/ 2147483647 w 61"/>
              <a:gd name="T35" fmla="*/ 2147483647 h 70"/>
              <a:gd name="T36" fmla="*/ 2147483647 w 61"/>
              <a:gd name="T37" fmla="*/ 2147483647 h 70"/>
              <a:gd name="T38" fmla="*/ 2147483647 w 61"/>
              <a:gd name="T39" fmla="*/ 2147483647 h 70"/>
              <a:gd name="T40" fmla="*/ 2147483647 w 61"/>
              <a:gd name="T41" fmla="*/ 2147483647 h 70"/>
              <a:gd name="T42" fmla="*/ 2147483647 w 61"/>
              <a:gd name="T43" fmla="*/ 2147483647 h 70"/>
              <a:gd name="T44" fmla="*/ 0 w 61"/>
              <a:gd name="T45" fmla="*/ 2147483647 h 70"/>
              <a:gd name="T46" fmla="*/ 2147483647 w 61"/>
              <a:gd name="T47" fmla="*/ 2147483647 h 70"/>
              <a:gd name="T48" fmla="*/ 2147483647 w 61"/>
              <a:gd name="T49" fmla="*/ 2147483647 h 70"/>
              <a:gd name="T50" fmla="*/ 2147483647 w 61"/>
              <a:gd name="T51" fmla="*/ 2147483647 h 70"/>
              <a:gd name="T52" fmla="*/ 2147483647 w 61"/>
              <a:gd name="T53" fmla="*/ 2147483647 h 70"/>
              <a:gd name="T54" fmla="*/ 2147483647 w 61"/>
              <a:gd name="T55" fmla="*/ 2147483647 h 70"/>
              <a:gd name="T56" fmla="*/ 2147483647 w 61"/>
              <a:gd name="T57" fmla="*/ 2147483647 h 70"/>
              <a:gd name="T58" fmla="*/ 2147483647 w 61"/>
              <a:gd name="T59" fmla="*/ 2147483647 h 70"/>
              <a:gd name="T60" fmla="*/ 2147483647 w 61"/>
              <a:gd name="T61" fmla="*/ 2147483647 h 70"/>
              <a:gd name="T62" fmla="*/ 2147483647 w 61"/>
              <a:gd name="T63" fmla="*/ 2147483647 h 70"/>
              <a:gd name="T64" fmla="*/ 2147483647 w 61"/>
              <a:gd name="T65" fmla="*/ 0 h 70"/>
              <a:gd name="T66" fmla="*/ 2147483647 w 61"/>
              <a:gd name="T67" fmla="*/ 2147483647 h 70"/>
              <a:gd name="T68" fmla="*/ 2147483647 w 61"/>
              <a:gd name="T69" fmla="*/ 2147483647 h 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70"/>
              <a:gd name="T107" fmla="*/ 61 w 61"/>
              <a:gd name="T108" fmla="*/ 70 h 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70">
                <a:moveTo>
                  <a:pt x="61" y="5"/>
                </a:moveTo>
                <a:lnTo>
                  <a:pt x="55" y="13"/>
                </a:lnTo>
                <a:lnTo>
                  <a:pt x="52" y="19"/>
                </a:lnTo>
                <a:lnTo>
                  <a:pt x="53" y="25"/>
                </a:lnTo>
                <a:lnTo>
                  <a:pt x="46" y="34"/>
                </a:lnTo>
                <a:lnTo>
                  <a:pt x="38" y="40"/>
                </a:lnTo>
                <a:lnTo>
                  <a:pt x="32" y="41"/>
                </a:lnTo>
                <a:lnTo>
                  <a:pt x="30" y="44"/>
                </a:lnTo>
                <a:lnTo>
                  <a:pt x="30" y="51"/>
                </a:lnTo>
                <a:lnTo>
                  <a:pt x="34" y="52"/>
                </a:lnTo>
                <a:lnTo>
                  <a:pt x="40" y="57"/>
                </a:lnTo>
                <a:lnTo>
                  <a:pt x="26" y="61"/>
                </a:lnTo>
                <a:lnTo>
                  <a:pt x="19" y="69"/>
                </a:lnTo>
                <a:lnTo>
                  <a:pt x="18" y="69"/>
                </a:lnTo>
                <a:lnTo>
                  <a:pt x="13" y="70"/>
                </a:lnTo>
                <a:lnTo>
                  <a:pt x="9" y="70"/>
                </a:lnTo>
                <a:lnTo>
                  <a:pt x="5" y="65"/>
                </a:lnTo>
                <a:lnTo>
                  <a:pt x="11" y="59"/>
                </a:lnTo>
                <a:lnTo>
                  <a:pt x="10" y="53"/>
                </a:lnTo>
                <a:lnTo>
                  <a:pt x="10" y="48"/>
                </a:lnTo>
                <a:lnTo>
                  <a:pt x="6" y="47"/>
                </a:lnTo>
                <a:lnTo>
                  <a:pt x="3" y="46"/>
                </a:lnTo>
                <a:lnTo>
                  <a:pt x="0" y="43"/>
                </a:lnTo>
                <a:lnTo>
                  <a:pt x="5" y="34"/>
                </a:lnTo>
                <a:lnTo>
                  <a:pt x="17" y="29"/>
                </a:lnTo>
                <a:lnTo>
                  <a:pt x="24" y="15"/>
                </a:lnTo>
                <a:lnTo>
                  <a:pt x="28" y="16"/>
                </a:lnTo>
                <a:lnTo>
                  <a:pt x="28" y="23"/>
                </a:lnTo>
                <a:lnTo>
                  <a:pt x="36" y="22"/>
                </a:lnTo>
                <a:lnTo>
                  <a:pt x="39" y="19"/>
                </a:lnTo>
                <a:lnTo>
                  <a:pt x="37" y="10"/>
                </a:lnTo>
                <a:lnTo>
                  <a:pt x="44" y="10"/>
                </a:lnTo>
                <a:lnTo>
                  <a:pt x="54" y="0"/>
                </a:lnTo>
                <a:lnTo>
                  <a:pt x="58" y="3"/>
                </a:lnTo>
                <a:lnTo>
                  <a:pt x="61"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80" name="Freeform 683">
            <a:extLst>
              <a:ext uri="{C183D7F6-B498-43B3-948B-1728B52AA6E4}">
                <adec:decorative xmlns:adec="http://schemas.microsoft.com/office/drawing/2017/decorative" val="1"/>
              </a:ext>
            </a:extLst>
          </p:cNvPr>
          <p:cNvSpPr>
            <a:spLocks/>
          </p:cNvSpPr>
          <p:nvPr/>
        </p:nvSpPr>
        <p:spPr bwMode="gray">
          <a:xfrm>
            <a:off x="10143816" y="3799110"/>
            <a:ext cx="74627" cy="130580"/>
          </a:xfrm>
          <a:custGeom>
            <a:avLst/>
            <a:gdLst>
              <a:gd name="T0" fmla="*/ 2147483647 w 31"/>
              <a:gd name="T1" fmla="*/ 2147483647 h 54"/>
              <a:gd name="T2" fmla="*/ 2147483647 w 31"/>
              <a:gd name="T3" fmla="*/ 2147483647 h 54"/>
              <a:gd name="T4" fmla="*/ 2147483647 w 31"/>
              <a:gd name="T5" fmla="*/ 0 h 54"/>
              <a:gd name="T6" fmla="*/ 2147483647 w 31"/>
              <a:gd name="T7" fmla="*/ 2147483647 h 54"/>
              <a:gd name="T8" fmla="*/ 2147483647 w 31"/>
              <a:gd name="T9" fmla="*/ 2147483647 h 54"/>
              <a:gd name="T10" fmla="*/ 2147483647 w 31"/>
              <a:gd name="T11" fmla="*/ 2147483647 h 54"/>
              <a:gd name="T12" fmla="*/ 2147483647 w 31"/>
              <a:gd name="T13" fmla="*/ 2147483647 h 54"/>
              <a:gd name="T14" fmla="*/ 2147483647 w 31"/>
              <a:gd name="T15" fmla="*/ 2147483647 h 54"/>
              <a:gd name="T16" fmla="*/ 2147483647 w 31"/>
              <a:gd name="T17" fmla="*/ 2147483647 h 54"/>
              <a:gd name="T18" fmla="*/ 2147483647 w 31"/>
              <a:gd name="T19" fmla="*/ 2147483647 h 54"/>
              <a:gd name="T20" fmla="*/ 2147483647 w 31"/>
              <a:gd name="T21" fmla="*/ 2147483647 h 54"/>
              <a:gd name="T22" fmla="*/ 2147483647 w 31"/>
              <a:gd name="T23" fmla="*/ 2147483647 h 54"/>
              <a:gd name="T24" fmla="*/ 2147483647 w 31"/>
              <a:gd name="T25" fmla="*/ 2147483647 h 54"/>
              <a:gd name="T26" fmla="*/ 2147483647 w 31"/>
              <a:gd name="T27" fmla="*/ 2147483647 h 54"/>
              <a:gd name="T28" fmla="*/ 2147483647 w 31"/>
              <a:gd name="T29" fmla="*/ 2147483647 h 54"/>
              <a:gd name="T30" fmla="*/ 2147483647 w 31"/>
              <a:gd name="T31" fmla="*/ 2147483647 h 54"/>
              <a:gd name="T32" fmla="*/ 2147483647 w 31"/>
              <a:gd name="T33" fmla="*/ 2147483647 h 54"/>
              <a:gd name="T34" fmla="*/ 2147483647 w 31"/>
              <a:gd name="T35" fmla="*/ 2147483647 h 54"/>
              <a:gd name="T36" fmla="*/ 2147483647 w 31"/>
              <a:gd name="T37" fmla="*/ 2147483647 h 54"/>
              <a:gd name="T38" fmla="*/ 2147483647 w 31"/>
              <a:gd name="T39" fmla="*/ 2147483647 h 54"/>
              <a:gd name="T40" fmla="*/ 2147483647 w 31"/>
              <a:gd name="T41" fmla="*/ 2147483647 h 54"/>
              <a:gd name="T42" fmla="*/ 2147483647 w 31"/>
              <a:gd name="T43" fmla="*/ 2147483647 h 54"/>
              <a:gd name="T44" fmla="*/ 2147483647 w 31"/>
              <a:gd name="T45" fmla="*/ 2147483647 h 54"/>
              <a:gd name="T46" fmla="*/ 0 w 31"/>
              <a:gd name="T47" fmla="*/ 2147483647 h 54"/>
              <a:gd name="T48" fmla="*/ 2147483647 w 31"/>
              <a:gd name="T49" fmla="*/ 2147483647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54"/>
              <a:gd name="T77" fmla="*/ 31 w 31"/>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54">
                <a:moveTo>
                  <a:pt x="1" y="12"/>
                </a:moveTo>
                <a:lnTo>
                  <a:pt x="8" y="4"/>
                </a:lnTo>
                <a:lnTo>
                  <a:pt x="22" y="0"/>
                </a:lnTo>
                <a:lnTo>
                  <a:pt x="24" y="5"/>
                </a:lnTo>
                <a:lnTo>
                  <a:pt x="29" y="15"/>
                </a:lnTo>
                <a:lnTo>
                  <a:pt x="29" y="23"/>
                </a:lnTo>
                <a:lnTo>
                  <a:pt x="31" y="35"/>
                </a:lnTo>
                <a:lnTo>
                  <a:pt x="29" y="43"/>
                </a:lnTo>
                <a:lnTo>
                  <a:pt x="27" y="45"/>
                </a:lnTo>
                <a:lnTo>
                  <a:pt x="23" y="46"/>
                </a:lnTo>
                <a:lnTo>
                  <a:pt x="20" y="49"/>
                </a:lnTo>
                <a:lnTo>
                  <a:pt x="16" y="50"/>
                </a:lnTo>
                <a:lnTo>
                  <a:pt x="10" y="52"/>
                </a:lnTo>
                <a:lnTo>
                  <a:pt x="8" y="54"/>
                </a:lnTo>
                <a:lnTo>
                  <a:pt x="4" y="54"/>
                </a:lnTo>
                <a:lnTo>
                  <a:pt x="1" y="48"/>
                </a:lnTo>
                <a:lnTo>
                  <a:pt x="3" y="45"/>
                </a:lnTo>
                <a:lnTo>
                  <a:pt x="3" y="40"/>
                </a:lnTo>
                <a:lnTo>
                  <a:pt x="4" y="36"/>
                </a:lnTo>
                <a:lnTo>
                  <a:pt x="3" y="27"/>
                </a:lnTo>
                <a:lnTo>
                  <a:pt x="2" y="23"/>
                </a:lnTo>
                <a:lnTo>
                  <a:pt x="4" y="21"/>
                </a:lnTo>
                <a:lnTo>
                  <a:pt x="5" y="15"/>
                </a:lnTo>
                <a:lnTo>
                  <a:pt x="0" y="12"/>
                </a:lnTo>
                <a:lnTo>
                  <a:pt x="1" y="1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81" name="Freeform 684">
            <a:extLst>
              <a:ext uri="{C183D7F6-B498-43B3-948B-1728B52AA6E4}">
                <adec:decorative xmlns:adec="http://schemas.microsoft.com/office/drawing/2017/decorative" val="1"/>
              </a:ext>
            </a:extLst>
          </p:cNvPr>
          <p:cNvSpPr>
            <a:spLocks/>
          </p:cNvSpPr>
          <p:nvPr/>
        </p:nvSpPr>
        <p:spPr bwMode="gray">
          <a:xfrm>
            <a:off x="10156877" y="2317958"/>
            <a:ext cx="11193" cy="5596"/>
          </a:xfrm>
          <a:custGeom>
            <a:avLst/>
            <a:gdLst>
              <a:gd name="T0" fmla="*/ 2147483647 w 4"/>
              <a:gd name="T1" fmla="*/ 2147483647 h 2"/>
              <a:gd name="T2" fmla="*/ 0 w 4"/>
              <a:gd name="T3" fmla="*/ 0 h 2"/>
              <a:gd name="T4" fmla="*/ 2147483647 w 4"/>
              <a:gd name="T5" fmla="*/ 0 h 2"/>
              <a:gd name="T6" fmla="*/ 2147483647 w 4"/>
              <a:gd name="T7" fmla="*/ 0 h 2"/>
              <a:gd name="T8" fmla="*/ 2147483647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2"/>
                </a:moveTo>
                <a:lnTo>
                  <a:pt x="0" y="0"/>
                </a:lnTo>
                <a:lnTo>
                  <a:pt x="3" y="0"/>
                </a:lnTo>
                <a:lnTo>
                  <a:pt x="4" y="0"/>
                </a:lnTo>
                <a:lnTo>
                  <a:pt x="2"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82" name="Freeform 685">
            <a:extLst>
              <a:ext uri="{C183D7F6-B498-43B3-948B-1728B52AA6E4}">
                <adec:decorative xmlns:adec="http://schemas.microsoft.com/office/drawing/2017/decorative" val="1"/>
              </a:ext>
            </a:extLst>
          </p:cNvPr>
          <p:cNvSpPr>
            <a:spLocks/>
          </p:cNvSpPr>
          <p:nvPr/>
        </p:nvSpPr>
        <p:spPr bwMode="gray">
          <a:xfrm>
            <a:off x="10128891" y="2308631"/>
            <a:ext cx="13060" cy="9327"/>
          </a:xfrm>
          <a:custGeom>
            <a:avLst/>
            <a:gdLst>
              <a:gd name="T0" fmla="*/ 2147483647 w 5"/>
              <a:gd name="T1" fmla="*/ 2147483647 h 4"/>
              <a:gd name="T2" fmla="*/ 0 w 5"/>
              <a:gd name="T3" fmla="*/ 2147483647 h 4"/>
              <a:gd name="T4" fmla="*/ 2147483647 w 5"/>
              <a:gd name="T5" fmla="*/ 2147483647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4"/>
                </a:moveTo>
                <a:lnTo>
                  <a:pt x="0" y="4"/>
                </a:lnTo>
                <a:lnTo>
                  <a:pt x="1" y="2"/>
                </a:lnTo>
                <a:lnTo>
                  <a:pt x="5" y="0"/>
                </a:lnTo>
                <a:lnTo>
                  <a:pt x="2" y="3"/>
                </a:lnTo>
                <a:lnTo>
                  <a:pt x="2"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83" name="Freeform 686">
            <a:extLst>
              <a:ext uri="{C183D7F6-B498-43B3-948B-1728B52AA6E4}">
                <adec:decorative xmlns:adec="http://schemas.microsoft.com/office/drawing/2017/decorative" val="1"/>
              </a:ext>
            </a:extLst>
          </p:cNvPr>
          <p:cNvSpPr>
            <a:spLocks/>
          </p:cNvSpPr>
          <p:nvPr/>
        </p:nvSpPr>
        <p:spPr bwMode="gray">
          <a:xfrm>
            <a:off x="10587844" y="2379518"/>
            <a:ext cx="20523" cy="18655"/>
          </a:xfrm>
          <a:custGeom>
            <a:avLst/>
            <a:gdLst>
              <a:gd name="T0" fmla="*/ 0 w 8"/>
              <a:gd name="T1" fmla="*/ 2147483647 h 8"/>
              <a:gd name="T2" fmla="*/ 2147483647 w 8"/>
              <a:gd name="T3" fmla="*/ 2147483647 h 8"/>
              <a:gd name="T4" fmla="*/ 2147483647 w 8"/>
              <a:gd name="T5" fmla="*/ 0 h 8"/>
              <a:gd name="T6" fmla="*/ 2147483647 w 8"/>
              <a:gd name="T7" fmla="*/ 2147483647 h 8"/>
              <a:gd name="T8" fmla="*/ 2147483647 w 8"/>
              <a:gd name="T9" fmla="*/ 2147483647 h 8"/>
              <a:gd name="T10" fmla="*/ 2147483647 w 8"/>
              <a:gd name="T11" fmla="*/ 2147483647 h 8"/>
              <a:gd name="T12" fmla="*/ 2147483647 w 8"/>
              <a:gd name="T13" fmla="*/ 2147483647 h 8"/>
              <a:gd name="T14" fmla="*/ 2147483647 w 8"/>
              <a:gd name="T15" fmla="*/ 2147483647 h 8"/>
              <a:gd name="T16" fmla="*/ 0 w 8"/>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0" y="3"/>
                </a:moveTo>
                <a:lnTo>
                  <a:pt x="1" y="1"/>
                </a:lnTo>
                <a:lnTo>
                  <a:pt x="7" y="0"/>
                </a:lnTo>
                <a:lnTo>
                  <a:pt x="8" y="1"/>
                </a:lnTo>
                <a:lnTo>
                  <a:pt x="6" y="6"/>
                </a:lnTo>
                <a:lnTo>
                  <a:pt x="2" y="8"/>
                </a:lnTo>
                <a:lnTo>
                  <a:pt x="2" y="6"/>
                </a:lnTo>
                <a:lnTo>
                  <a:pt x="5" y="3"/>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84" name="Freeform 687">
            <a:extLst>
              <a:ext uri="{C183D7F6-B498-43B3-948B-1728B52AA6E4}">
                <adec:decorative xmlns:adec="http://schemas.microsoft.com/office/drawing/2017/decorative" val="1"/>
              </a:ext>
            </a:extLst>
          </p:cNvPr>
          <p:cNvSpPr>
            <a:spLocks/>
          </p:cNvSpPr>
          <p:nvPr/>
        </p:nvSpPr>
        <p:spPr bwMode="gray">
          <a:xfrm>
            <a:off x="10600904" y="2213494"/>
            <a:ext cx="104477" cy="42905"/>
          </a:xfrm>
          <a:custGeom>
            <a:avLst/>
            <a:gdLst>
              <a:gd name="T0" fmla="*/ 0 w 43"/>
              <a:gd name="T1" fmla="*/ 0 h 17"/>
              <a:gd name="T2" fmla="*/ 2147483647 w 43"/>
              <a:gd name="T3" fmla="*/ 2147483647 h 17"/>
              <a:gd name="T4" fmla="*/ 2147483647 w 43"/>
              <a:gd name="T5" fmla="*/ 2147483647 h 17"/>
              <a:gd name="T6" fmla="*/ 2147483647 w 43"/>
              <a:gd name="T7" fmla="*/ 2147483647 h 17"/>
              <a:gd name="T8" fmla="*/ 2147483647 w 43"/>
              <a:gd name="T9" fmla="*/ 2147483647 h 17"/>
              <a:gd name="T10" fmla="*/ 2147483647 w 43"/>
              <a:gd name="T11" fmla="*/ 2147483647 h 17"/>
              <a:gd name="T12" fmla="*/ 2147483647 w 43"/>
              <a:gd name="T13" fmla="*/ 2147483647 h 17"/>
              <a:gd name="T14" fmla="*/ 2147483647 w 43"/>
              <a:gd name="T15" fmla="*/ 2147483647 h 17"/>
              <a:gd name="T16" fmla="*/ 2147483647 w 43"/>
              <a:gd name="T17" fmla="*/ 2147483647 h 17"/>
              <a:gd name="T18" fmla="*/ 2147483647 w 43"/>
              <a:gd name="T19" fmla="*/ 2147483647 h 17"/>
              <a:gd name="T20" fmla="*/ 2147483647 w 43"/>
              <a:gd name="T21" fmla="*/ 2147483647 h 17"/>
              <a:gd name="T22" fmla="*/ 2147483647 w 43"/>
              <a:gd name="T23" fmla="*/ 2147483647 h 17"/>
              <a:gd name="T24" fmla="*/ 2147483647 w 43"/>
              <a:gd name="T25" fmla="*/ 2147483647 h 17"/>
              <a:gd name="T26" fmla="*/ 2147483647 w 43"/>
              <a:gd name="T27" fmla="*/ 2147483647 h 17"/>
              <a:gd name="T28" fmla="*/ 2147483647 w 43"/>
              <a:gd name="T29" fmla="*/ 2147483647 h 17"/>
              <a:gd name="T30" fmla="*/ 0 w 43"/>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17"/>
              <a:gd name="T50" fmla="*/ 43 w 43"/>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17">
                <a:moveTo>
                  <a:pt x="0" y="0"/>
                </a:moveTo>
                <a:lnTo>
                  <a:pt x="3" y="1"/>
                </a:lnTo>
                <a:lnTo>
                  <a:pt x="8" y="3"/>
                </a:lnTo>
                <a:lnTo>
                  <a:pt x="21" y="3"/>
                </a:lnTo>
                <a:lnTo>
                  <a:pt x="23" y="5"/>
                </a:lnTo>
                <a:lnTo>
                  <a:pt x="31" y="6"/>
                </a:lnTo>
                <a:lnTo>
                  <a:pt x="40" y="8"/>
                </a:lnTo>
                <a:lnTo>
                  <a:pt x="43" y="10"/>
                </a:lnTo>
                <a:lnTo>
                  <a:pt x="41" y="14"/>
                </a:lnTo>
                <a:lnTo>
                  <a:pt x="32" y="17"/>
                </a:lnTo>
                <a:lnTo>
                  <a:pt x="23" y="16"/>
                </a:lnTo>
                <a:lnTo>
                  <a:pt x="14" y="11"/>
                </a:lnTo>
                <a:lnTo>
                  <a:pt x="8" y="9"/>
                </a:lnTo>
                <a:lnTo>
                  <a:pt x="7" y="6"/>
                </a:lnTo>
                <a:lnTo>
                  <a:pt x="1" y="3"/>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85" name="Freeform 688">
            <a:extLst>
              <a:ext uri="{C183D7F6-B498-43B3-948B-1728B52AA6E4}">
                <adec:decorative xmlns:adec="http://schemas.microsoft.com/office/drawing/2017/decorative" val="1"/>
              </a:ext>
            </a:extLst>
          </p:cNvPr>
          <p:cNvSpPr>
            <a:spLocks/>
          </p:cNvSpPr>
          <p:nvPr/>
        </p:nvSpPr>
        <p:spPr bwMode="gray">
          <a:xfrm>
            <a:off x="10651277" y="2161261"/>
            <a:ext cx="16791" cy="3731"/>
          </a:xfrm>
          <a:custGeom>
            <a:avLst/>
            <a:gdLst>
              <a:gd name="T0" fmla="*/ 0 w 7"/>
              <a:gd name="T1" fmla="*/ 2147483646 h 2"/>
              <a:gd name="T2" fmla="*/ 0 w 7"/>
              <a:gd name="T3" fmla="*/ 2147483646 h 2"/>
              <a:gd name="T4" fmla="*/ 2147483647 w 7"/>
              <a:gd name="T5" fmla="*/ 0 h 2"/>
              <a:gd name="T6" fmla="*/ 2147483647 w 7"/>
              <a:gd name="T7" fmla="*/ 2147483646 h 2"/>
              <a:gd name="T8" fmla="*/ 0 w 7"/>
              <a:gd name="T9" fmla="*/ 2147483646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2"/>
                </a:moveTo>
                <a:lnTo>
                  <a:pt x="0" y="1"/>
                </a:lnTo>
                <a:lnTo>
                  <a:pt x="7" y="0"/>
                </a:lnTo>
                <a:lnTo>
                  <a:pt x="7"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86" name="Freeform 689">
            <a:extLst>
              <a:ext uri="{C183D7F6-B498-43B3-948B-1728B52AA6E4}">
                <adec:decorative xmlns:adec="http://schemas.microsoft.com/office/drawing/2017/decorative" val="1"/>
              </a:ext>
            </a:extLst>
          </p:cNvPr>
          <p:cNvSpPr>
            <a:spLocks/>
          </p:cNvSpPr>
          <p:nvPr/>
        </p:nvSpPr>
        <p:spPr bwMode="gray">
          <a:xfrm>
            <a:off x="10744560" y="2191108"/>
            <a:ext cx="9328" cy="3731"/>
          </a:xfrm>
          <a:custGeom>
            <a:avLst/>
            <a:gdLst>
              <a:gd name="T0" fmla="*/ 0 w 4"/>
              <a:gd name="T1" fmla="*/ 0 h 2"/>
              <a:gd name="T2" fmla="*/ 2147483647 w 4"/>
              <a:gd name="T3" fmla="*/ 0 h 2"/>
              <a:gd name="T4" fmla="*/ 2147483647 w 4"/>
              <a:gd name="T5" fmla="*/ 2147483646 h 2"/>
              <a:gd name="T6" fmla="*/ 0 w 4"/>
              <a:gd name="T7" fmla="*/ 2147483646 h 2"/>
              <a:gd name="T8" fmla="*/ 0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0"/>
                </a:moveTo>
                <a:lnTo>
                  <a:pt x="4" y="0"/>
                </a:lnTo>
                <a:lnTo>
                  <a:pt x="2" y="2"/>
                </a:lnTo>
                <a:lnTo>
                  <a:pt x="0"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87" name="Freeform 690">
            <a:extLst>
              <a:ext uri="{C183D7F6-B498-43B3-948B-1728B52AA6E4}">
                <adec:decorative xmlns:adec="http://schemas.microsoft.com/office/drawing/2017/decorative" val="1"/>
              </a:ext>
            </a:extLst>
          </p:cNvPr>
          <p:cNvSpPr>
            <a:spLocks/>
          </p:cNvSpPr>
          <p:nvPr/>
        </p:nvSpPr>
        <p:spPr bwMode="gray">
          <a:xfrm>
            <a:off x="10585979" y="3605104"/>
            <a:ext cx="20523" cy="20520"/>
          </a:xfrm>
          <a:custGeom>
            <a:avLst/>
            <a:gdLst>
              <a:gd name="T0" fmla="*/ 0 w 8"/>
              <a:gd name="T1" fmla="*/ 2147483647 h 8"/>
              <a:gd name="T2" fmla="*/ 2147483647 w 8"/>
              <a:gd name="T3" fmla="*/ 0 h 8"/>
              <a:gd name="T4" fmla="*/ 2147483647 w 8"/>
              <a:gd name="T5" fmla="*/ 0 h 8"/>
              <a:gd name="T6" fmla="*/ 2147483647 w 8"/>
              <a:gd name="T7" fmla="*/ 2147483647 h 8"/>
              <a:gd name="T8" fmla="*/ 2147483647 w 8"/>
              <a:gd name="T9" fmla="*/ 2147483647 h 8"/>
              <a:gd name="T10" fmla="*/ 2147483647 w 8"/>
              <a:gd name="T11" fmla="*/ 2147483647 h 8"/>
              <a:gd name="T12" fmla="*/ 2147483647 w 8"/>
              <a:gd name="T13" fmla="*/ 2147483647 h 8"/>
              <a:gd name="T14" fmla="*/ 0 w 8"/>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0" y="8"/>
                </a:moveTo>
                <a:lnTo>
                  <a:pt x="5" y="0"/>
                </a:lnTo>
                <a:lnTo>
                  <a:pt x="8" y="0"/>
                </a:lnTo>
                <a:lnTo>
                  <a:pt x="8" y="3"/>
                </a:lnTo>
                <a:lnTo>
                  <a:pt x="7" y="4"/>
                </a:lnTo>
                <a:lnTo>
                  <a:pt x="5" y="4"/>
                </a:lnTo>
                <a:lnTo>
                  <a:pt x="1" y="8"/>
                </a:lnTo>
                <a:lnTo>
                  <a:pt x="0"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88" name="Freeform 691">
            <a:extLst>
              <a:ext uri="{C183D7F6-B498-43B3-948B-1728B52AA6E4}">
                <adec:decorative xmlns:adec="http://schemas.microsoft.com/office/drawing/2017/decorative" val="1"/>
              </a:ext>
            </a:extLst>
          </p:cNvPr>
          <p:cNvSpPr>
            <a:spLocks/>
          </p:cNvSpPr>
          <p:nvPr/>
        </p:nvSpPr>
        <p:spPr bwMode="gray">
          <a:xfrm>
            <a:off x="10612097" y="3571527"/>
            <a:ext cx="48507" cy="37308"/>
          </a:xfrm>
          <a:custGeom>
            <a:avLst/>
            <a:gdLst>
              <a:gd name="T0" fmla="*/ 0 w 20"/>
              <a:gd name="T1" fmla="*/ 2147483647 h 16"/>
              <a:gd name="T2" fmla="*/ 2147483647 w 20"/>
              <a:gd name="T3" fmla="*/ 2147483647 h 16"/>
              <a:gd name="T4" fmla="*/ 2147483647 w 20"/>
              <a:gd name="T5" fmla="*/ 2147483647 h 16"/>
              <a:gd name="T6" fmla="*/ 2147483647 w 20"/>
              <a:gd name="T7" fmla="*/ 2147483647 h 16"/>
              <a:gd name="T8" fmla="*/ 2147483647 w 20"/>
              <a:gd name="T9" fmla="*/ 2147483647 h 16"/>
              <a:gd name="T10" fmla="*/ 2147483647 w 20"/>
              <a:gd name="T11" fmla="*/ 0 h 16"/>
              <a:gd name="T12" fmla="*/ 2147483647 w 20"/>
              <a:gd name="T13" fmla="*/ 2147483647 h 16"/>
              <a:gd name="T14" fmla="*/ 2147483647 w 20"/>
              <a:gd name="T15" fmla="*/ 2147483647 h 16"/>
              <a:gd name="T16" fmla="*/ 2147483647 w 20"/>
              <a:gd name="T17" fmla="*/ 2147483647 h 16"/>
              <a:gd name="T18" fmla="*/ 0 w 20"/>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6"/>
              <a:gd name="T32" fmla="*/ 20 w 20"/>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6">
                <a:moveTo>
                  <a:pt x="0" y="16"/>
                </a:moveTo>
                <a:lnTo>
                  <a:pt x="1" y="12"/>
                </a:lnTo>
                <a:lnTo>
                  <a:pt x="9" y="2"/>
                </a:lnTo>
                <a:lnTo>
                  <a:pt x="10" y="4"/>
                </a:lnTo>
                <a:lnTo>
                  <a:pt x="13" y="1"/>
                </a:lnTo>
                <a:lnTo>
                  <a:pt x="20" y="0"/>
                </a:lnTo>
                <a:lnTo>
                  <a:pt x="14" y="6"/>
                </a:lnTo>
                <a:lnTo>
                  <a:pt x="7" y="9"/>
                </a:lnTo>
                <a:lnTo>
                  <a:pt x="2" y="16"/>
                </a:lnTo>
                <a:lnTo>
                  <a:pt x="0" y="1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89" name="Freeform 692">
            <a:extLst>
              <a:ext uri="{C183D7F6-B498-43B3-948B-1728B52AA6E4}">
                <adec:decorative xmlns:adec="http://schemas.microsoft.com/office/drawing/2017/decorative" val="1"/>
              </a:ext>
            </a:extLst>
          </p:cNvPr>
          <p:cNvSpPr>
            <a:spLocks/>
          </p:cNvSpPr>
          <p:nvPr/>
        </p:nvSpPr>
        <p:spPr bwMode="gray">
          <a:xfrm>
            <a:off x="10606500" y="3625625"/>
            <a:ext cx="9328" cy="5596"/>
          </a:xfrm>
          <a:custGeom>
            <a:avLst/>
            <a:gdLst>
              <a:gd name="T0" fmla="*/ 0 w 4"/>
              <a:gd name="T1" fmla="*/ 2147483647 h 2"/>
              <a:gd name="T2" fmla="*/ 0 w 4"/>
              <a:gd name="T3" fmla="*/ 0 h 2"/>
              <a:gd name="T4" fmla="*/ 2147483647 w 4"/>
              <a:gd name="T5" fmla="*/ 0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2"/>
                </a:moveTo>
                <a:lnTo>
                  <a:pt x="0" y="0"/>
                </a:lnTo>
                <a:lnTo>
                  <a:pt x="4" y="0"/>
                </a:lnTo>
                <a:lnTo>
                  <a:pt x="2"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90" name="Freeform 693">
            <a:extLst>
              <a:ext uri="{C183D7F6-B498-43B3-948B-1728B52AA6E4}">
                <adec:decorative xmlns:adec="http://schemas.microsoft.com/office/drawing/2017/decorative" val="1"/>
              </a:ext>
            </a:extLst>
          </p:cNvPr>
          <p:cNvSpPr>
            <a:spLocks/>
          </p:cNvSpPr>
          <p:nvPr/>
        </p:nvSpPr>
        <p:spPr bwMode="gray">
          <a:xfrm>
            <a:off x="10668068" y="3547277"/>
            <a:ext cx="29851" cy="18655"/>
          </a:xfrm>
          <a:custGeom>
            <a:avLst/>
            <a:gdLst>
              <a:gd name="T0" fmla="*/ 0 w 12"/>
              <a:gd name="T1" fmla="*/ 2147483647 h 8"/>
              <a:gd name="T2" fmla="*/ 2147483647 w 12"/>
              <a:gd name="T3" fmla="*/ 0 h 8"/>
              <a:gd name="T4" fmla="*/ 2147483647 w 12"/>
              <a:gd name="T5" fmla="*/ 0 h 8"/>
              <a:gd name="T6" fmla="*/ 2147483647 w 12"/>
              <a:gd name="T7" fmla="*/ 2147483647 h 8"/>
              <a:gd name="T8" fmla="*/ 2147483647 w 12"/>
              <a:gd name="T9" fmla="*/ 2147483647 h 8"/>
              <a:gd name="T10" fmla="*/ 2147483647 w 12"/>
              <a:gd name="T11" fmla="*/ 2147483647 h 8"/>
              <a:gd name="T12" fmla="*/ 0 w 12"/>
              <a:gd name="T13" fmla="*/ 2147483647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0" y="8"/>
                </a:moveTo>
                <a:lnTo>
                  <a:pt x="7" y="0"/>
                </a:lnTo>
                <a:lnTo>
                  <a:pt x="12" y="0"/>
                </a:lnTo>
                <a:lnTo>
                  <a:pt x="12" y="1"/>
                </a:lnTo>
                <a:lnTo>
                  <a:pt x="5" y="8"/>
                </a:lnTo>
                <a:lnTo>
                  <a:pt x="2" y="8"/>
                </a:lnTo>
                <a:lnTo>
                  <a:pt x="0"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91" name="Freeform 694">
            <a:extLst>
              <a:ext uri="{C183D7F6-B498-43B3-948B-1728B52AA6E4}">
                <adec:decorative xmlns:adec="http://schemas.microsoft.com/office/drawing/2017/decorative" val="1"/>
              </a:ext>
            </a:extLst>
          </p:cNvPr>
          <p:cNvSpPr>
            <a:spLocks/>
          </p:cNvSpPr>
          <p:nvPr/>
        </p:nvSpPr>
        <p:spPr bwMode="gray">
          <a:xfrm>
            <a:off x="10720307" y="3509969"/>
            <a:ext cx="16791" cy="18655"/>
          </a:xfrm>
          <a:custGeom>
            <a:avLst/>
            <a:gdLst>
              <a:gd name="T0" fmla="*/ 0 w 7"/>
              <a:gd name="T1" fmla="*/ 2147483647 h 8"/>
              <a:gd name="T2" fmla="*/ 2147483647 w 7"/>
              <a:gd name="T3" fmla="*/ 0 h 8"/>
              <a:gd name="T4" fmla="*/ 2147483647 w 7"/>
              <a:gd name="T5" fmla="*/ 2147483647 h 8"/>
              <a:gd name="T6" fmla="*/ 2147483647 w 7"/>
              <a:gd name="T7" fmla="*/ 2147483647 h 8"/>
              <a:gd name="T8" fmla="*/ 2147483647 w 7"/>
              <a:gd name="T9" fmla="*/ 2147483647 h 8"/>
              <a:gd name="T10" fmla="*/ 0 w 7"/>
              <a:gd name="T11" fmla="*/ 2147483647 h 8"/>
              <a:gd name="T12" fmla="*/ 0 w 7"/>
              <a:gd name="T13" fmla="*/ 2147483647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5"/>
                </a:moveTo>
                <a:lnTo>
                  <a:pt x="5" y="0"/>
                </a:lnTo>
                <a:lnTo>
                  <a:pt x="7" y="1"/>
                </a:lnTo>
                <a:lnTo>
                  <a:pt x="7" y="3"/>
                </a:lnTo>
                <a:lnTo>
                  <a:pt x="3" y="7"/>
                </a:lnTo>
                <a:lnTo>
                  <a:pt x="0" y="8"/>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92" name="Freeform 695">
            <a:extLst>
              <a:ext uri="{C183D7F6-B498-43B3-948B-1728B52AA6E4}">
                <adec:decorative xmlns:adec="http://schemas.microsoft.com/office/drawing/2017/decorative" val="1"/>
              </a:ext>
            </a:extLst>
          </p:cNvPr>
          <p:cNvSpPr>
            <a:spLocks/>
          </p:cNvSpPr>
          <p:nvPr/>
        </p:nvSpPr>
        <p:spPr bwMode="gray">
          <a:xfrm>
            <a:off x="10796799" y="3381253"/>
            <a:ext cx="22388" cy="24251"/>
          </a:xfrm>
          <a:custGeom>
            <a:avLst/>
            <a:gdLst>
              <a:gd name="T0" fmla="*/ 2147483647 w 9"/>
              <a:gd name="T1" fmla="*/ 0 h 10"/>
              <a:gd name="T2" fmla="*/ 2147483647 w 9"/>
              <a:gd name="T3" fmla="*/ 0 h 10"/>
              <a:gd name="T4" fmla="*/ 2147483647 w 9"/>
              <a:gd name="T5" fmla="*/ 2147483647 h 10"/>
              <a:gd name="T6" fmla="*/ 2147483647 w 9"/>
              <a:gd name="T7" fmla="*/ 2147483647 h 10"/>
              <a:gd name="T8" fmla="*/ 0 w 9"/>
              <a:gd name="T9" fmla="*/ 2147483647 h 10"/>
              <a:gd name="T10" fmla="*/ 2147483647 w 9"/>
              <a:gd name="T11" fmla="*/ 2147483647 h 10"/>
              <a:gd name="T12" fmla="*/ 2147483647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8" y="0"/>
                </a:moveTo>
                <a:lnTo>
                  <a:pt x="9" y="0"/>
                </a:lnTo>
                <a:lnTo>
                  <a:pt x="8" y="8"/>
                </a:lnTo>
                <a:lnTo>
                  <a:pt x="2" y="10"/>
                </a:lnTo>
                <a:lnTo>
                  <a:pt x="0" y="7"/>
                </a:lnTo>
                <a:lnTo>
                  <a:pt x="4" y="4"/>
                </a:lnTo>
                <a:lnTo>
                  <a:pt x="8"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93" name="Freeform 696">
            <a:extLst>
              <a:ext uri="{C183D7F6-B498-43B3-948B-1728B52AA6E4}">
                <adec:decorative xmlns:adec="http://schemas.microsoft.com/office/drawing/2017/decorative" val="1"/>
              </a:ext>
            </a:extLst>
          </p:cNvPr>
          <p:cNvSpPr>
            <a:spLocks/>
          </p:cNvSpPr>
          <p:nvPr/>
        </p:nvSpPr>
        <p:spPr bwMode="gray">
          <a:xfrm>
            <a:off x="10785604" y="3418562"/>
            <a:ext cx="9328" cy="16789"/>
          </a:xfrm>
          <a:custGeom>
            <a:avLst/>
            <a:gdLst>
              <a:gd name="T0" fmla="*/ 2147483647 w 4"/>
              <a:gd name="T1" fmla="*/ 0 h 6"/>
              <a:gd name="T2" fmla="*/ 2147483647 w 4"/>
              <a:gd name="T3" fmla="*/ 2147483647 h 6"/>
              <a:gd name="T4" fmla="*/ 2147483647 w 4"/>
              <a:gd name="T5" fmla="*/ 2147483647 h 6"/>
              <a:gd name="T6" fmla="*/ 0 w 4"/>
              <a:gd name="T7" fmla="*/ 2147483647 h 6"/>
              <a:gd name="T8" fmla="*/ 2147483647 w 4"/>
              <a:gd name="T9" fmla="*/ 0 h 6"/>
              <a:gd name="T10" fmla="*/ 2147483647 w 4"/>
              <a:gd name="T11" fmla="*/ 0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4" y="0"/>
                </a:moveTo>
                <a:lnTo>
                  <a:pt x="4" y="3"/>
                </a:lnTo>
                <a:lnTo>
                  <a:pt x="2" y="6"/>
                </a:lnTo>
                <a:lnTo>
                  <a:pt x="0" y="6"/>
                </a:lnTo>
                <a:lnTo>
                  <a:pt x="1" y="0"/>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94" name="Freeform 697">
            <a:extLst>
              <a:ext uri="{C183D7F6-B498-43B3-948B-1728B52AA6E4}">
                <adec:decorative xmlns:adec="http://schemas.microsoft.com/office/drawing/2017/decorative" val="1"/>
              </a:ext>
            </a:extLst>
          </p:cNvPr>
          <p:cNvSpPr>
            <a:spLocks/>
          </p:cNvSpPr>
          <p:nvPr/>
        </p:nvSpPr>
        <p:spPr bwMode="gray">
          <a:xfrm>
            <a:off x="10774411" y="3444677"/>
            <a:ext cx="9328" cy="13059"/>
          </a:xfrm>
          <a:custGeom>
            <a:avLst/>
            <a:gdLst>
              <a:gd name="T0" fmla="*/ 0 w 4"/>
              <a:gd name="T1" fmla="*/ 2147483647 h 5"/>
              <a:gd name="T2" fmla="*/ 2147483647 w 4"/>
              <a:gd name="T3" fmla="*/ 0 h 5"/>
              <a:gd name="T4" fmla="*/ 2147483647 w 4"/>
              <a:gd name="T5" fmla="*/ 0 h 5"/>
              <a:gd name="T6" fmla="*/ 2147483647 w 4"/>
              <a:gd name="T7" fmla="*/ 2147483647 h 5"/>
              <a:gd name="T8" fmla="*/ 2147483647 w 4"/>
              <a:gd name="T9" fmla="*/ 2147483647 h 5"/>
              <a:gd name="T10" fmla="*/ 0 w 4"/>
              <a:gd name="T11" fmla="*/ 2147483647 h 5"/>
              <a:gd name="T12" fmla="*/ 0 w 4"/>
              <a:gd name="T13" fmla="*/ 2147483647 h 5"/>
              <a:gd name="T14" fmla="*/ 0 60000 65536"/>
              <a:gd name="T15" fmla="*/ 0 60000 65536"/>
              <a:gd name="T16" fmla="*/ 0 60000 65536"/>
              <a:gd name="T17" fmla="*/ 0 60000 65536"/>
              <a:gd name="T18" fmla="*/ 0 60000 65536"/>
              <a:gd name="T19" fmla="*/ 0 60000 65536"/>
              <a:gd name="T20" fmla="*/ 0 60000 65536"/>
              <a:gd name="T21" fmla="*/ 0 w 4"/>
              <a:gd name="T22" fmla="*/ 0 h 5"/>
              <a:gd name="T23" fmla="*/ 4 w 4"/>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5">
                <a:moveTo>
                  <a:pt x="0" y="2"/>
                </a:moveTo>
                <a:lnTo>
                  <a:pt x="1" y="0"/>
                </a:lnTo>
                <a:lnTo>
                  <a:pt x="4" y="0"/>
                </a:lnTo>
                <a:lnTo>
                  <a:pt x="4" y="2"/>
                </a:lnTo>
                <a:lnTo>
                  <a:pt x="1" y="5"/>
                </a:lnTo>
                <a:lnTo>
                  <a:pt x="0" y="5"/>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95" name="Freeform 698">
            <a:extLst>
              <a:ext uri="{C183D7F6-B498-43B3-948B-1728B52AA6E4}">
                <adec:decorative xmlns:adec="http://schemas.microsoft.com/office/drawing/2017/decorative" val="1"/>
              </a:ext>
            </a:extLst>
          </p:cNvPr>
          <p:cNvSpPr>
            <a:spLocks/>
          </p:cNvSpPr>
          <p:nvPr/>
        </p:nvSpPr>
        <p:spPr bwMode="gray">
          <a:xfrm>
            <a:off x="10753889" y="3467063"/>
            <a:ext cx="7463" cy="11192"/>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2"/>
                </a:lnTo>
                <a:lnTo>
                  <a:pt x="2" y="0"/>
                </a:lnTo>
                <a:lnTo>
                  <a:pt x="3" y="3"/>
                </a:lnTo>
                <a:lnTo>
                  <a:pt x="1" y="4"/>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96" name="Freeform 699">
            <a:extLst>
              <a:ext uri="{C183D7F6-B498-43B3-948B-1728B52AA6E4}">
                <adec:decorative xmlns:adec="http://schemas.microsoft.com/office/drawing/2017/decorative" val="1"/>
              </a:ext>
            </a:extLst>
          </p:cNvPr>
          <p:cNvSpPr>
            <a:spLocks/>
          </p:cNvSpPr>
          <p:nvPr/>
        </p:nvSpPr>
        <p:spPr bwMode="gray">
          <a:xfrm>
            <a:off x="10500157" y="3235750"/>
            <a:ext cx="63432" cy="315257"/>
          </a:xfrm>
          <a:custGeom>
            <a:avLst/>
            <a:gdLst>
              <a:gd name="T0" fmla="*/ 2147483647 w 27"/>
              <a:gd name="T1" fmla="*/ 2147483647 h 130"/>
              <a:gd name="T2" fmla="*/ 2147483647 w 27"/>
              <a:gd name="T3" fmla="*/ 2147483647 h 130"/>
              <a:gd name="T4" fmla="*/ 2147483647 w 27"/>
              <a:gd name="T5" fmla="*/ 2147483647 h 130"/>
              <a:gd name="T6" fmla="*/ 2147483647 w 27"/>
              <a:gd name="T7" fmla="*/ 2147483647 h 130"/>
              <a:gd name="T8" fmla="*/ 2147483647 w 27"/>
              <a:gd name="T9" fmla="*/ 2147483647 h 130"/>
              <a:gd name="T10" fmla="*/ 2147483647 w 27"/>
              <a:gd name="T11" fmla="*/ 2147483647 h 130"/>
              <a:gd name="T12" fmla="*/ 2147483647 w 27"/>
              <a:gd name="T13" fmla="*/ 2147483647 h 130"/>
              <a:gd name="T14" fmla="*/ 2147483647 w 27"/>
              <a:gd name="T15" fmla="*/ 2147483647 h 130"/>
              <a:gd name="T16" fmla="*/ 2147483647 w 27"/>
              <a:gd name="T17" fmla="*/ 2147483647 h 130"/>
              <a:gd name="T18" fmla="*/ 2147483647 w 27"/>
              <a:gd name="T19" fmla="*/ 2147483647 h 130"/>
              <a:gd name="T20" fmla="*/ 2147483647 w 27"/>
              <a:gd name="T21" fmla="*/ 2147483647 h 130"/>
              <a:gd name="T22" fmla="*/ 2147483647 w 27"/>
              <a:gd name="T23" fmla="*/ 2147483647 h 130"/>
              <a:gd name="T24" fmla="*/ 2147483647 w 27"/>
              <a:gd name="T25" fmla="*/ 2147483647 h 130"/>
              <a:gd name="T26" fmla="*/ 2147483647 w 27"/>
              <a:gd name="T27" fmla="*/ 2147483647 h 130"/>
              <a:gd name="T28" fmla="*/ 2147483647 w 27"/>
              <a:gd name="T29" fmla="*/ 2147483647 h 130"/>
              <a:gd name="T30" fmla="*/ 2147483647 w 27"/>
              <a:gd name="T31" fmla="*/ 2147483647 h 130"/>
              <a:gd name="T32" fmla="*/ 2147483647 w 27"/>
              <a:gd name="T33" fmla="*/ 2147483647 h 130"/>
              <a:gd name="T34" fmla="*/ 2147483647 w 27"/>
              <a:gd name="T35" fmla="*/ 2147483647 h 130"/>
              <a:gd name="T36" fmla="*/ 2147483647 w 27"/>
              <a:gd name="T37" fmla="*/ 2147483647 h 130"/>
              <a:gd name="T38" fmla="*/ 2147483647 w 27"/>
              <a:gd name="T39" fmla="*/ 2147483647 h 130"/>
              <a:gd name="T40" fmla="*/ 2147483647 w 27"/>
              <a:gd name="T41" fmla="*/ 2147483647 h 130"/>
              <a:gd name="T42" fmla="*/ 2147483647 w 27"/>
              <a:gd name="T43" fmla="*/ 2147483647 h 130"/>
              <a:gd name="T44" fmla="*/ 2147483647 w 27"/>
              <a:gd name="T45" fmla="*/ 2147483647 h 130"/>
              <a:gd name="T46" fmla="*/ 2147483647 w 27"/>
              <a:gd name="T47" fmla="*/ 2147483647 h 130"/>
              <a:gd name="T48" fmla="*/ 2147483647 w 27"/>
              <a:gd name="T49" fmla="*/ 2147483647 h 130"/>
              <a:gd name="T50" fmla="*/ 2147483647 w 27"/>
              <a:gd name="T51" fmla="*/ 2147483647 h 130"/>
              <a:gd name="T52" fmla="*/ 2147483647 w 27"/>
              <a:gd name="T53" fmla="*/ 2147483647 h 130"/>
              <a:gd name="T54" fmla="*/ 2147483647 w 27"/>
              <a:gd name="T55" fmla="*/ 2147483647 h 130"/>
              <a:gd name="T56" fmla="*/ 2147483647 w 27"/>
              <a:gd name="T57" fmla="*/ 2147483647 h 130"/>
              <a:gd name="T58" fmla="*/ 2147483647 w 27"/>
              <a:gd name="T59" fmla="*/ 2147483647 h 130"/>
              <a:gd name="T60" fmla="*/ 2147483647 w 27"/>
              <a:gd name="T61" fmla="*/ 2147483647 h 130"/>
              <a:gd name="T62" fmla="*/ 2147483647 w 27"/>
              <a:gd name="T63" fmla="*/ 2147483647 h 130"/>
              <a:gd name="T64" fmla="*/ 2147483647 w 27"/>
              <a:gd name="T65" fmla="*/ 2147483647 h 130"/>
              <a:gd name="T66" fmla="*/ 2147483647 w 27"/>
              <a:gd name="T67" fmla="*/ 2147483647 h 130"/>
              <a:gd name="T68" fmla="*/ 2147483647 w 27"/>
              <a:gd name="T69" fmla="*/ 2147483647 h 130"/>
              <a:gd name="T70" fmla="*/ 2147483647 w 27"/>
              <a:gd name="T71" fmla="*/ 2147483647 h 130"/>
              <a:gd name="T72" fmla="*/ 2147483647 w 27"/>
              <a:gd name="T73" fmla="*/ 2147483647 h 130"/>
              <a:gd name="T74" fmla="*/ 2147483647 w 27"/>
              <a:gd name="T75" fmla="*/ 2147483647 h 130"/>
              <a:gd name="T76" fmla="*/ 2147483647 w 27"/>
              <a:gd name="T77" fmla="*/ 2147483647 h 130"/>
              <a:gd name="T78" fmla="*/ 0 w 27"/>
              <a:gd name="T79" fmla="*/ 2147483647 h 130"/>
              <a:gd name="T80" fmla="*/ 2147483647 w 27"/>
              <a:gd name="T81" fmla="*/ 2147483647 h 130"/>
              <a:gd name="T82" fmla="*/ 0 w 27"/>
              <a:gd name="T83" fmla="*/ 2147483647 h 130"/>
              <a:gd name="T84" fmla="*/ 2147483647 w 27"/>
              <a:gd name="T85" fmla="*/ 2147483647 h 130"/>
              <a:gd name="T86" fmla="*/ 0 w 27"/>
              <a:gd name="T87" fmla="*/ 2147483647 h 130"/>
              <a:gd name="T88" fmla="*/ 2147483647 w 27"/>
              <a:gd name="T89" fmla="*/ 2147483647 h 130"/>
              <a:gd name="T90" fmla="*/ 2147483647 w 27"/>
              <a:gd name="T91" fmla="*/ 2147483647 h 130"/>
              <a:gd name="T92" fmla="*/ 2147483647 w 27"/>
              <a:gd name="T93" fmla="*/ 2147483647 h 130"/>
              <a:gd name="T94" fmla="*/ 2147483647 w 27"/>
              <a:gd name="T95" fmla="*/ 2147483647 h 130"/>
              <a:gd name="T96" fmla="*/ 2147483647 w 27"/>
              <a:gd name="T97" fmla="*/ 0 h 130"/>
              <a:gd name="T98" fmla="*/ 2147483647 w 27"/>
              <a:gd name="T99" fmla="*/ 0 h 130"/>
              <a:gd name="T100" fmla="*/ 2147483647 w 27"/>
              <a:gd name="T101" fmla="*/ 2147483647 h 1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
              <a:gd name="T154" fmla="*/ 0 h 130"/>
              <a:gd name="T155" fmla="*/ 27 w 27"/>
              <a:gd name="T156" fmla="*/ 130 h 13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 h="130">
                <a:moveTo>
                  <a:pt x="11" y="3"/>
                </a:moveTo>
                <a:lnTo>
                  <a:pt x="13" y="6"/>
                </a:lnTo>
                <a:lnTo>
                  <a:pt x="14" y="15"/>
                </a:lnTo>
                <a:lnTo>
                  <a:pt x="14" y="26"/>
                </a:lnTo>
                <a:lnTo>
                  <a:pt x="15" y="34"/>
                </a:lnTo>
                <a:lnTo>
                  <a:pt x="17" y="52"/>
                </a:lnTo>
                <a:lnTo>
                  <a:pt x="20" y="64"/>
                </a:lnTo>
                <a:lnTo>
                  <a:pt x="22" y="77"/>
                </a:lnTo>
                <a:lnTo>
                  <a:pt x="26" y="82"/>
                </a:lnTo>
                <a:lnTo>
                  <a:pt x="27" y="87"/>
                </a:lnTo>
                <a:lnTo>
                  <a:pt x="26" y="89"/>
                </a:lnTo>
                <a:lnTo>
                  <a:pt x="24" y="88"/>
                </a:lnTo>
                <a:lnTo>
                  <a:pt x="24" y="87"/>
                </a:lnTo>
                <a:lnTo>
                  <a:pt x="19" y="81"/>
                </a:lnTo>
                <a:lnTo>
                  <a:pt x="15" y="80"/>
                </a:lnTo>
                <a:lnTo>
                  <a:pt x="13" y="82"/>
                </a:lnTo>
                <a:lnTo>
                  <a:pt x="12" y="92"/>
                </a:lnTo>
                <a:lnTo>
                  <a:pt x="10" y="95"/>
                </a:lnTo>
                <a:lnTo>
                  <a:pt x="10" y="98"/>
                </a:lnTo>
                <a:lnTo>
                  <a:pt x="9" y="102"/>
                </a:lnTo>
                <a:lnTo>
                  <a:pt x="9" y="111"/>
                </a:lnTo>
                <a:lnTo>
                  <a:pt x="12" y="116"/>
                </a:lnTo>
                <a:lnTo>
                  <a:pt x="17" y="120"/>
                </a:lnTo>
                <a:lnTo>
                  <a:pt x="17" y="126"/>
                </a:lnTo>
                <a:lnTo>
                  <a:pt x="14" y="129"/>
                </a:lnTo>
                <a:lnTo>
                  <a:pt x="11" y="124"/>
                </a:lnTo>
                <a:lnTo>
                  <a:pt x="9" y="122"/>
                </a:lnTo>
                <a:lnTo>
                  <a:pt x="6" y="125"/>
                </a:lnTo>
                <a:lnTo>
                  <a:pt x="4" y="129"/>
                </a:lnTo>
                <a:lnTo>
                  <a:pt x="2" y="130"/>
                </a:lnTo>
                <a:lnTo>
                  <a:pt x="2" y="115"/>
                </a:lnTo>
                <a:lnTo>
                  <a:pt x="3" y="108"/>
                </a:lnTo>
                <a:lnTo>
                  <a:pt x="3" y="99"/>
                </a:lnTo>
                <a:lnTo>
                  <a:pt x="2" y="94"/>
                </a:lnTo>
                <a:lnTo>
                  <a:pt x="3" y="83"/>
                </a:lnTo>
                <a:lnTo>
                  <a:pt x="5" y="76"/>
                </a:lnTo>
                <a:lnTo>
                  <a:pt x="4" y="70"/>
                </a:lnTo>
                <a:lnTo>
                  <a:pt x="4" y="51"/>
                </a:lnTo>
                <a:lnTo>
                  <a:pt x="1" y="47"/>
                </a:lnTo>
                <a:lnTo>
                  <a:pt x="0" y="36"/>
                </a:lnTo>
                <a:lnTo>
                  <a:pt x="2" y="33"/>
                </a:lnTo>
                <a:lnTo>
                  <a:pt x="0" y="31"/>
                </a:lnTo>
                <a:lnTo>
                  <a:pt x="1" y="21"/>
                </a:lnTo>
                <a:lnTo>
                  <a:pt x="0" y="15"/>
                </a:lnTo>
                <a:lnTo>
                  <a:pt x="4" y="14"/>
                </a:lnTo>
                <a:lnTo>
                  <a:pt x="7" y="14"/>
                </a:lnTo>
                <a:lnTo>
                  <a:pt x="8" y="12"/>
                </a:lnTo>
                <a:lnTo>
                  <a:pt x="6" y="2"/>
                </a:lnTo>
                <a:lnTo>
                  <a:pt x="6" y="0"/>
                </a:lnTo>
                <a:lnTo>
                  <a:pt x="10" y="0"/>
                </a:lnTo>
                <a:lnTo>
                  <a:pt x="11"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97" name="Freeform 700">
            <a:extLst>
              <a:ext uri="{C183D7F6-B498-43B3-948B-1728B52AA6E4}">
                <adec:decorative xmlns:adec="http://schemas.microsoft.com/office/drawing/2017/decorative" val="1"/>
              </a:ext>
            </a:extLst>
          </p:cNvPr>
          <p:cNvSpPr>
            <a:spLocks/>
          </p:cNvSpPr>
          <p:nvPr/>
        </p:nvSpPr>
        <p:spPr bwMode="gray">
          <a:xfrm>
            <a:off x="10444189" y="3575257"/>
            <a:ext cx="141791" cy="128715"/>
          </a:xfrm>
          <a:custGeom>
            <a:avLst/>
            <a:gdLst>
              <a:gd name="T0" fmla="*/ 2147483647 w 58"/>
              <a:gd name="T1" fmla="*/ 2147483647 h 53"/>
              <a:gd name="T2" fmla="*/ 2147483647 w 58"/>
              <a:gd name="T3" fmla="*/ 0 h 53"/>
              <a:gd name="T4" fmla="*/ 2147483647 w 58"/>
              <a:gd name="T5" fmla="*/ 0 h 53"/>
              <a:gd name="T6" fmla="*/ 2147483647 w 58"/>
              <a:gd name="T7" fmla="*/ 2147483647 h 53"/>
              <a:gd name="T8" fmla="*/ 2147483647 w 58"/>
              <a:gd name="T9" fmla="*/ 2147483647 h 53"/>
              <a:gd name="T10" fmla="*/ 2147483647 w 58"/>
              <a:gd name="T11" fmla="*/ 2147483647 h 53"/>
              <a:gd name="T12" fmla="*/ 2147483647 w 58"/>
              <a:gd name="T13" fmla="*/ 2147483647 h 53"/>
              <a:gd name="T14" fmla="*/ 2147483647 w 58"/>
              <a:gd name="T15" fmla="*/ 2147483647 h 53"/>
              <a:gd name="T16" fmla="*/ 2147483647 w 58"/>
              <a:gd name="T17" fmla="*/ 2147483647 h 53"/>
              <a:gd name="T18" fmla="*/ 2147483647 w 58"/>
              <a:gd name="T19" fmla="*/ 2147483647 h 53"/>
              <a:gd name="T20" fmla="*/ 2147483647 w 58"/>
              <a:gd name="T21" fmla="*/ 2147483647 h 53"/>
              <a:gd name="T22" fmla="*/ 2147483647 w 58"/>
              <a:gd name="T23" fmla="*/ 2147483647 h 53"/>
              <a:gd name="T24" fmla="*/ 2147483647 w 58"/>
              <a:gd name="T25" fmla="*/ 2147483647 h 53"/>
              <a:gd name="T26" fmla="*/ 2147483647 w 58"/>
              <a:gd name="T27" fmla="*/ 2147483647 h 53"/>
              <a:gd name="T28" fmla="*/ 2147483647 w 58"/>
              <a:gd name="T29" fmla="*/ 2147483647 h 53"/>
              <a:gd name="T30" fmla="*/ 2147483647 w 58"/>
              <a:gd name="T31" fmla="*/ 2147483647 h 53"/>
              <a:gd name="T32" fmla="*/ 2147483647 w 58"/>
              <a:gd name="T33" fmla="*/ 2147483647 h 53"/>
              <a:gd name="T34" fmla="*/ 2147483647 w 58"/>
              <a:gd name="T35" fmla="*/ 2147483647 h 53"/>
              <a:gd name="T36" fmla="*/ 2147483647 w 58"/>
              <a:gd name="T37" fmla="*/ 2147483647 h 53"/>
              <a:gd name="T38" fmla="*/ 2147483647 w 58"/>
              <a:gd name="T39" fmla="*/ 2147483647 h 53"/>
              <a:gd name="T40" fmla="*/ 2147483647 w 58"/>
              <a:gd name="T41" fmla="*/ 2147483647 h 53"/>
              <a:gd name="T42" fmla="*/ 2147483647 w 58"/>
              <a:gd name="T43" fmla="*/ 2147483647 h 53"/>
              <a:gd name="T44" fmla="*/ 2147483647 w 58"/>
              <a:gd name="T45" fmla="*/ 2147483647 h 53"/>
              <a:gd name="T46" fmla="*/ 2147483647 w 58"/>
              <a:gd name="T47" fmla="*/ 2147483647 h 53"/>
              <a:gd name="T48" fmla="*/ 2147483647 w 58"/>
              <a:gd name="T49" fmla="*/ 2147483647 h 53"/>
              <a:gd name="T50" fmla="*/ 2147483647 w 58"/>
              <a:gd name="T51" fmla="*/ 2147483647 h 53"/>
              <a:gd name="T52" fmla="*/ 2147483647 w 58"/>
              <a:gd name="T53" fmla="*/ 2147483647 h 53"/>
              <a:gd name="T54" fmla="*/ 2147483647 w 58"/>
              <a:gd name="T55" fmla="*/ 2147483647 h 53"/>
              <a:gd name="T56" fmla="*/ 2147483647 w 58"/>
              <a:gd name="T57" fmla="*/ 2147483647 h 53"/>
              <a:gd name="T58" fmla="*/ 2147483647 w 58"/>
              <a:gd name="T59" fmla="*/ 2147483647 h 53"/>
              <a:gd name="T60" fmla="*/ 2147483647 w 58"/>
              <a:gd name="T61" fmla="*/ 2147483647 h 53"/>
              <a:gd name="T62" fmla="*/ 0 w 58"/>
              <a:gd name="T63" fmla="*/ 2147483647 h 53"/>
              <a:gd name="T64" fmla="*/ 2147483647 w 58"/>
              <a:gd name="T65" fmla="*/ 2147483647 h 53"/>
              <a:gd name="T66" fmla="*/ 2147483647 w 58"/>
              <a:gd name="T67" fmla="*/ 2147483647 h 53"/>
              <a:gd name="T68" fmla="*/ 2147483647 w 58"/>
              <a:gd name="T69" fmla="*/ 2147483647 h 53"/>
              <a:gd name="T70" fmla="*/ 2147483647 w 58"/>
              <a:gd name="T71" fmla="*/ 2147483647 h 53"/>
              <a:gd name="T72" fmla="*/ 2147483647 w 58"/>
              <a:gd name="T73" fmla="*/ 2147483647 h 53"/>
              <a:gd name="T74" fmla="*/ 2147483647 w 58"/>
              <a:gd name="T75" fmla="*/ 2147483647 h 53"/>
              <a:gd name="T76" fmla="*/ 2147483647 w 58"/>
              <a:gd name="T77" fmla="*/ 2147483647 h 53"/>
              <a:gd name="T78" fmla="*/ 2147483647 w 58"/>
              <a:gd name="T79" fmla="*/ 2147483647 h 53"/>
              <a:gd name="T80" fmla="*/ 2147483647 w 58"/>
              <a:gd name="T81" fmla="*/ 2147483647 h 53"/>
              <a:gd name="T82" fmla="*/ 2147483647 w 58"/>
              <a:gd name="T83" fmla="*/ 2147483647 h 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
              <a:gd name="T127" fmla="*/ 0 h 53"/>
              <a:gd name="T128" fmla="*/ 58 w 58"/>
              <a:gd name="T129" fmla="*/ 53 h 5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 h="53">
                <a:moveTo>
                  <a:pt x="20" y="5"/>
                </a:moveTo>
                <a:lnTo>
                  <a:pt x="21" y="0"/>
                </a:lnTo>
                <a:lnTo>
                  <a:pt x="26" y="0"/>
                </a:lnTo>
                <a:lnTo>
                  <a:pt x="29" y="4"/>
                </a:lnTo>
                <a:lnTo>
                  <a:pt x="31" y="11"/>
                </a:lnTo>
                <a:lnTo>
                  <a:pt x="35" y="14"/>
                </a:lnTo>
                <a:lnTo>
                  <a:pt x="38" y="15"/>
                </a:lnTo>
                <a:lnTo>
                  <a:pt x="42" y="19"/>
                </a:lnTo>
                <a:lnTo>
                  <a:pt x="46" y="21"/>
                </a:lnTo>
                <a:lnTo>
                  <a:pt x="50" y="20"/>
                </a:lnTo>
                <a:lnTo>
                  <a:pt x="54" y="16"/>
                </a:lnTo>
                <a:lnTo>
                  <a:pt x="54" y="24"/>
                </a:lnTo>
                <a:lnTo>
                  <a:pt x="57" y="25"/>
                </a:lnTo>
                <a:lnTo>
                  <a:pt x="58" y="29"/>
                </a:lnTo>
                <a:lnTo>
                  <a:pt x="54" y="33"/>
                </a:lnTo>
                <a:lnTo>
                  <a:pt x="48" y="34"/>
                </a:lnTo>
                <a:lnTo>
                  <a:pt x="43" y="35"/>
                </a:lnTo>
                <a:lnTo>
                  <a:pt x="38" y="41"/>
                </a:lnTo>
                <a:lnTo>
                  <a:pt x="38" y="45"/>
                </a:lnTo>
                <a:lnTo>
                  <a:pt x="35" y="46"/>
                </a:lnTo>
                <a:lnTo>
                  <a:pt x="31" y="41"/>
                </a:lnTo>
                <a:lnTo>
                  <a:pt x="25" y="41"/>
                </a:lnTo>
                <a:lnTo>
                  <a:pt x="23" y="39"/>
                </a:lnTo>
                <a:lnTo>
                  <a:pt x="20" y="41"/>
                </a:lnTo>
                <a:lnTo>
                  <a:pt x="14" y="40"/>
                </a:lnTo>
                <a:lnTo>
                  <a:pt x="9" y="40"/>
                </a:lnTo>
                <a:lnTo>
                  <a:pt x="7" y="42"/>
                </a:lnTo>
                <a:lnTo>
                  <a:pt x="11" y="46"/>
                </a:lnTo>
                <a:lnTo>
                  <a:pt x="11" y="51"/>
                </a:lnTo>
                <a:lnTo>
                  <a:pt x="5" y="53"/>
                </a:lnTo>
                <a:lnTo>
                  <a:pt x="3" y="45"/>
                </a:lnTo>
                <a:lnTo>
                  <a:pt x="0" y="44"/>
                </a:lnTo>
                <a:lnTo>
                  <a:pt x="3" y="40"/>
                </a:lnTo>
                <a:lnTo>
                  <a:pt x="8" y="36"/>
                </a:lnTo>
                <a:lnTo>
                  <a:pt x="8" y="31"/>
                </a:lnTo>
                <a:lnTo>
                  <a:pt x="11" y="29"/>
                </a:lnTo>
                <a:lnTo>
                  <a:pt x="15" y="31"/>
                </a:lnTo>
                <a:lnTo>
                  <a:pt x="18" y="30"/>
                </a:lnTo>
                <a:lnTo>
                  <a:pt x="19" y="26"/>
                </a:lnTo>
                <a:lnTo>
                  <a:pt x="22" y="19"/>
                </a:lnTo>
                <a:lnTo>
                  <a:pt x="22" y="6"/>
                </a:lnTo>
                <a:lnTo>
                  <a:pt x="2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98" name="Freeform 701">
            <a:extLst>
              <a:ext uri="{C183D7F6-B498-43B3-948B-1728B52AA6E4}">
                <adec:decorative xmlns:adec="http://schemas.microsoft.com/office/drawing/2017/decorative" val="1"/>
              </a:ext>
            </a:extLst>
          </p:cNvPr>
          <p:cNvSpPr>
            <a:spLocks/>
          </p:cNvSpPr>
          <p:nvPr/>
        </p:nvSpPr>
        <p:spPr bwMode="gray">
          <a:xfrm>
            <a:off x="10253891" y="3705838"/>
            <a:ext cx="249999" cy="251833"/>
          </a:xfrm>
          <a:custGeom>
            <a:avLst/>
            <a:gdLst>
              <a:gd name="T0" fmla="*/ 2147483647 w 103"/>
              <a:gd name="T1" fmla="*/ 2147483647 h 103"/>
              <a:gd name="T2" fmla="*/ 2147483647 w 103"/>
              <a:gd name="T3" fmla="*/ 2147483647 h 103"/>
              <a:gd name="T4" fmla="*/ 2147483647 w 103"/>
              <a:gd name="T5" fmla="*/ 2147483647 h 103"/>
              <a:gd name="T6" fmla="*/ 2147483647 w 103"/>
              <a:gd name="T7" fmla="*/ 2147483647 h 103"/>
              <a:gd name="T8" fmla="*/ 2147483647 w 103"/>
              <a:gd name="T9" fmla="*/ 2147483647 h 103"/>
              <a:gd name="T10" fmla="*/ 2147483647 w 103"/>
              <a:gd name="T11" fmla="*/ 2147483647 h 103"/>
              <a:gd name="T12" fmla="*/ 2147483647 w 103"/>
              <a:gd name="T13" fmla="*/ 2147483647 h 103"/>
              <a:gd name="T14" fmla="*/ 2147483647 w 103"/>
              <a:gd name="T15" fmla="*/ 2147483647 h 103"/>
              <a:gd name="T16" fmla="*/ 2147483647 w 103"/>
              <a:gd name="T17" fmla="*/ 2147483647 h 103"/>
              <a:gd name="T18" fmla="*/ 2147483647 w 103"/>
              <a:gd name="T19" fmla="*/ 2147483647 h 103"/>
              <a:gd name="T20" fmla="*/ 2147483647 w 103"/>
              <a:gd name="T21" fmla="*/ 2147483647 h 103"/>
              <a:gd name="T22" fmla="*/ 2147483647 w 103"/>
              <a:gd name="T23" fmla="*/ 2147483647 h 103"/>
              <a:gd name="T24" fmla="*/ 2147483647 w 103"/>
              <a:gd name="T25" fmla="*/ 2147483647 h 103"/>
              <a:gd name="T26" fmla="*/ 2147483647 w 103"/>
              <a:gd name="T27" fmla="*/ 2147483647 h 103"/>
              <a:gd name="T28" fmla="*/ 2147483647 w 103"/>
              <a:gd name="T29" fmla="*/ 2147483647 h 103"/>
              <a:gd name="T30" fmla="*/ 2147483647 w 103"/>
              <a:gd name="T31" fmla="*/ 2147483647 h 103"/>
              <a:gd name="T32" fmla="*/ 2147483647 w 103"/>
              <a:gd name="T33" fmla="*/ 2147483647 h 103"/>
              <a:gd name="T34" fmla="*/ 2147483647 w 103"/>
              <a:gd name="T35" fmla="*/ 2147483647 h 103"/>
              <a:gd name="T36" fmla="*/ 2147483647 w 103"/>
              <a:gd name="T37" fmla="*/ 2147483647 h 103"/>
              <a:gd name="T38" fmla="*/ 2147483647 w 103"/>
              <a:gd name="T39" fmla="*/ 2147483647 h 103"/>
              <a:gd name="T40" fmla="*/ 2147483647 w 103"/>
              <a:gd name="T41" fmla="*/ 2147483647 h 103"/>
              <a:gd name="T42" fmla="*/ 2147483647 w 103"/>
              <a:gd name="T43" fmla="*/ 2147483647 h 103"/>
              <a:gd name="T44" fmla="*/ 2147483647 w 103"/>
              <a:gd name="T45" fmla="*/ 2147483647 h 103"/>
              <a:gd name="T46" fmla="*/ 2147483647 w 103"/>
              <a:gd name="T47" fmla="*/ 2147483647 h 103"/>
              <a:gd name="T48" fmla="*/ 2147483647 w 103"/>
              <a:gd name="T49" fmla="*/ 2147483647 h 103"/>
              <a:gd name="T50" fmla="*/ 2147483647 w 103"/>
              <a:gd name="T51" fmla="*/ 2147483647 h 103"/>
              <a:gd name="T52" fmla="*/ 2147483647 w 103"/>
              <a:gd name="T53" fmla="*/ 2147483647 h 103"/>
              <a:gd name="T54" fmla="*/ 2147483647 w 103"/>
              <a:gd name="T55" fmla="*/ 2147483647 h 103"/>
              <a:gd name="T56" fmla="*/ 2147483647 w 103"/>
              <a:gd name="T57" fmla="*/ 2147483647 h 103"/>
              <a:gd name="T58" fmla="*/ 2147483647 w 103"/>
              <a:gd name="T59" fmla="*/ 2147483647 h 103"/>
              <a:gd name="T60" fmla="*/ 2147483647 w 103"/>
              <a:gd name="T61" fmla="*/ 2147483647 h 103"/>
              <a:gd name="T62" fmla="*/ 2147483647 w 103"/>
              <a:gd name="T63" fmla="*/ 2147483647 h 103"/>
              <a:gd name="T64" fmla="*/ 2147483647 w 103"/>
              <a:gd name="T65" fmla="*/ 2147483647 h 103"/>
              <a:gd name="T66" fmla="*/ 2147483647 w 103"/>
              <a:gd name="T67" fmla="*/ 2147483647 h 103"/>
              <a:gd name="T68" fmla="*/ 2147483647 w 103"/>
              <a:gd name="T69" fmla="*/ 2147483647 h 103"/>
              <a:gd name="T70" fmla="*/ 2147483647 w 103"/>
              <a:gd name="T71" fmla="*/ 2147483647 h 103"/>
              <a:gd name="T72" fmla="*/ 2147483647 w 103"/>
              <a:gd name="T73" fmla="*/ 2147483647 h 103"/>
              <a:gd name="T74" fmla="*/ 2147483647 w 103"/>
              <a:gd name="T75" fmla="*/ 2147483647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3"/>
              <a:gd name="T115" fmla="*/ 0 h 103"/>
              <a:gd name="T116" fmla="*/ 103 w 103"/>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3" h="103">
                <a:moveTo>
                  <a:pt x="97" y="11"/>
                </a:moveTo>
                <a:lnTo>
                  <a:pt x="100" y="14"/>
                </a:lnTo>
                <a:lnTo>
                  <a:pt x="102" y="19"/>
                </a:lnTo>
                <a:lnTo>
                  <a:pt x="103" y="20"/>
                </a:lnTo>
                <a:lnTo>
                  <a:pt x="103" y="27"/>
                </a:lnTo>
                <a:lnTo>
                  <a:pt x="99" y="36"/>
                </a:lnTo>
                <a:lnTo>
                  <a:pt x="99" y="44"/>
                </a:lnTo>
                <a:lnTo>
                  <a:pt x="96" y="44"/>
                </a:lnTo>
                <a:lnTo>
                  <a:pt x="93" y="46"/>
                </a:lnTo>
                <a:lnTo>
                  <a:pt x="91" y="51"/>
                </a:lnTo>
                <a:lnTo>
                  <a:pt x="95" y="56"/>
                </a:lnTo>
                <a:lnTo>
                  <a:pt x="89" y="67"/>
                </a:lnTo>
                <a:lnTo>
                  <a:pt x="89" y="71"/>
                </a:lnTo>
                <a:lnTo>
                  <a:pt x="90" y="75"/>
                </a:lnTo>
                <a:lnTo>
                  <a:pt x="84" y="84"/>
                </a:lnTo>
                <a:lnTo>
                  <a:pt x="81" y="83"/>
                </a:lnTo>
                <a:lnTo>
                  <a:pt x="83" y="81"/>
                </a:lnTo>
                <a:lnTo>
                  <a:pt x="83" y="78"/>
                </a:lnTo>
                <a:lnTo>
                  <a:pt x="81" y="75"/>
                </a:lnTo>
                <a:lnTo>
                  <a:pt x="76" y="80"/>
                </a:lnTo>
                <a:lnTo>
                  <a:pt x="75" y="87"/>
                </a:lnTo>
                <a:lnTo>
                  <a:pt x="72" y="88"/>
                </a:lnTo>
                <a:lnTo>
                  <a:pt x="71" y="83"/>
                </a:lnTo>
                <a:lnTo>
                  <a:pt x="69" y="83"/>
                </a:lnTo>
                <a:lnTo>
                  <a:pt x="66" y="87"/>
                </a:lnTo>
                <a:lnTo>
                  <a:pt x="58" y="88"/>
                </a:lnTo>
                <a:lnTo>
                  <a:pt x="58" y="83"/>
                </a:lnTo>
                <a:lnTo>
                  <a:pt x="54" y="83"/>
                </a:lnTo>
                <a:lnTo>
                  <a:pt x="52" y="86"/>
                </a:lnTo>
                <a:lnTo>
                  <a:pt x="54" y="89"/>
                </a:lnTo>
                <a:lnTo>
                  <a:pt x="54" y="92"/>
                </a:lnTo>
                <a:lnTo>
                  <a:pt x="54" y="95"/>
                </a:lnTo>
                <a:lnTo>
                  <a:pt x="49" y="95"/>
                </a:lnTo>
                <a:lnTo>
                  <a:pt x="48" y="100"/>
                </a:lnTo>
                <a:lnTo>
                  <a:pt x="45" y="103"/>
                </a:lnTo>
                <a:lnTo>
                  <a:pt x="41" y="100"/>
                </a:lnTo>
                <a:lnTo>
                  <a:pt x="40" y="96"/>
                </a:lnTo>
                <a:lnTo>
                  <a:pt x="41" y="93"/>
                </a:lnTo>
                <a:lnTo>
                  <a:pt x="41" y="88"/>
                </a:lnTo>
                <a:lnTo>
                  <a:pt x="35" y="85"/>
                </a:lnTo>
                <a:lnTo>
                  <a:pt x="24" y="88"/>
                </a:lnTo>
                <a:lnTo>
                  <a:pt x="21" y="92"/>
                </a:lnTo>
                <a:lnTo>
                  <a:pt x="12" y="94"/>
                </a:lnTo>
                <a:lnTo>
                  <a:pt x="7" y="98"/>
                </a:lnTo>
                <a:lnTo>
                  <a:pt x="7" y="95"/>
                </a:lnTo>
                <a:lnTo>
                  <a:pt x="1" y="95"/>
                </a:lnTo>
                <a:lnTo>
                  <a:pt x="0" y="92"/>
                </a:lnTo>
                <a:lnTo>
                  <a:pt x="3" y="89"/>
                </a:lnTo>
                <a:lnTo>
                  <a:pt x="7" y="88"/>
                </a:lnTo>
                <a:lnTo>
                  <a:pt x="15" y="81"/>
                </a:lnTo>
                <a:lnTo>
                  <a:pt x="17" y="77"/>
                </a:lnTo>
                <a:lnTo>
                  <a:pt x="21" y="76"/>
                </a:lnTo>
                <a:lnTo>
                  <a:pt x="25" y="78"/>
                </a:lnTo>
                <a:lnTo>
                  <a:pt x="32" y="78"/>
                </a:lnTo>
                <a:lnTo>
                  <a:pt x="37" y="75"/>
                </a:lnTo>
                <a:lnTo>
                  <a:pt x="43" y="76"/>
                </a:lnTo>
                <a:lnTo>
                  <a:pt x="54" y="60"/>
                </a:lnTo>
                <a:lnTo>
                  <a:pt x="54" y="55"/>
                </a:lnTo>
                <a:lnTo>
                  <a:pt x="57" y="54"/>
                </a:lnTo>
                <a:lnTo>
                  <a:pt x="59" y="54"/>
                </a:lnTo>
                <a:lnTo>
                  <a:pt x="57" y="60"/>
                </a:lnTo>
                <a:lnTo>
                  <a:pt x="60" y="62"/>
                </a:lnTo>
                <a:lnTo>
                  <a:pt x="65" y="59"/>
                </a:lnTo>
                <a:lnTo>
                  <a:pt x="67" y="55"/>
                </a:lnTo>
                <a:lnTo>
                  <a:pt x="72" y="52"/>
                </a:lnTo>
                <a:lnTo>
                  <a:pt x="79" y="42"/>
                </a:lnTo>
                <a:lnTo>
                  <a:pt x="82" y="32"/>
                </a:lnTo>
                <a:lnTo>
                  <a:pt x="82" y="13"/>
                </a:lnTo>
                <a:lnTo>
                  <a:pt x="86" y="7"/>
                </a:lnTo>
                <a:lnTo>
                  <a:pt x="88" y="6"/>
                </a:lnTo>
                <a:lnTo>
                  <a:pt x="91" y="10"/>
                </a:lnTo>
                <a:lnTo>
                  <a:pt x="95" y="10"/>
                </a:lnTo>
                <a:lnTo>
                  <a:pt x="93" y="6"/>
                </a:lnTo>
                <a:lnTo>
                  <a:pt x="91" y="2"/>
                </a:lnTo>
                <a:lnTo>
                  <a:pt x="95" y="0"/>
                </a:lnTo>
                <a:lnTo>
                  <a:pt x="97" y="2"/>
                </a:lnTo>
                <a:lnTo>
                  <a:pt x="97" y="1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699" name="Freeform 702">
            <a:extLst>
              <a:ext uri="{C183D7F6-B498-43B3-948B-1728B52AA6E4}">
                <adec:decorative xmlns:adec="http://schemas.microsoft.com/office/drawing/2017/decorative" val="1"/>
              </a:ext>
            </a:extLst>
          </p:cNvPr>
          <p:cNvSpPr>
            <a:spLocks/>
          </p:cNvSpPr>
          <p:nvPr/>
        </p:nvSpPr>
        <p:spPr bwMode="gray">
          <a:xfrm>
            <a:off x="10464711" y="2299305"/>
            <a:ext cx="74627" cy="37308"/>
          </a:xfrm>
          <a:custGeom>
            <a:avLst/>
            <a:gdLst>
              <a:gd name="T0" fmla="*/ 2147483647 w 31"/>
              <a:gd name="T1" fmla="*/ 0 h 15"/>
              <a:gd name="T2" fmla="*/ 2147483647 w 31"/>
              <a:gd name="T3" fmla="*/ 0 h 15"/>
              <a:gd name="T4" fmla="*/ 2147483647 w 31"/>
              <a:gd name="T5" fmla="*/ 2147483647 h 15"/>
              <a:gd name="T6" fmla="*/ 2147483647 w 31"/>
              <a:gd name="T7" fmla="*/ 2147483647 h 15"/>
              <a:gd name="T8" fmla="*/ 2147483647 w 31"/>
              <a:gd name="T9" fmla="*/ 2147483647 h 15"/>
              <a:gd name="T10" fmla="*/ 2147483647 w 31"/>
              <a:gd name="T11" fmla="*/ 2147483647 h 15"/>
              <a:gd name="T12" fmla="*/ 2147483647 w 31"/>
              <a:gd name="T13" fmla="*/ 2147483647 h 15"/>
              <a:gd name="T14" fmla="*/ 2147483647 w 31"/>
              <a:gd name="T15" fmla="*/ 2147483647 h 15"/>
              <a:gd name="T16" fmla="*/ 2147483647 w 31"/>
              <a:gd name="T17" fmla="*/ 2147483647 h 15"/>
              <a:gd name="T18" fmla="*/ 0 w 31"/>
              <a:gd name="T19" fmla="*/ 2147483647 h 15"/>
              <a:gd name="T20" fmla="*/ 0 w 31"/>
              <a:gd name="T21" fmla="*/ 2147483647 h 15"/>
              <a:gd name="T22" fmla="*/ 2147483647 w 31"/>
              <a:gd name="T23" fmla="*/ 2147483647 h 15"/>
              <a:gd name="T24" fmla="*/ 2147483647 w 31"/>
              <a:gd name="T25" fmla="*/ 2147483647 h 15"/>
              <a:gd name="T26" fmla="*/ 2147483647 w 31"/>
              <a:gd name="T27" fmla="*/ 0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
              <a:gd name="T43" fmla="*/ 0 h 15"/>
              <a:gd name="T44" fmla="*/ 31 w 31"/>
              <a:gd name="T45" fmla="*/ 15 h 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 h="15">
                <a:moveTo>
                  <a:pt x="8" y="0"/>
                </a:moveTo>
                <a:lnTo>
                  <a:pt x="20" y="0"/>
                </a:lnTo>
                <a:lnTo>
                  <a:pt x="21" y="2"/>
                </a:lnTo>
                <a:lnTo>
                  <a:pt x="27" y="6"/>
                </a:lnTo>
                <a:lnTo>
                  <a:pt x="31" y="10"/>
                </a:lnTo>
                <a:lnTo>
                  <a:pt x="30" y="15"/>
                </a:lnTo>
                <a:lnTo>
                  <a:pt x="17" y="14"/>
                </a:lnTo>
                <a:lnTo>
                  <a:pt x="10" y="13"/>
                </a:lnTo>
                <a:lnTo>
                  <a:pt x="8" y="11"/>
                </a:lnTo>
                <a:lnTo>
                  <a:pt x="0" y="11"/>
                </a:lnTo>
                <a:lnTo>
                  <a:pt x="0" y="10"/>
                </a:lnTo>
                <a:lnTo>
                  <a:pt x="3" y="7"/>
                </a:lnTo>
                <a:lnTo>
                  <a:pt x="4" y="4"/>
                </a:lnTo>
                <a:lnTo>
                  <a:pt x="8"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00" name="Freeform 703">
            <a:extLst>
              <a:ext uri="{C183D7F6-B498-43B3-948B-1728B52AA6E4}">
                <adec:decorative xmlns:adec="http://schemas.microsoft.com/office/drawing/2017/decorative" val="1"/>
              </a:ext>
            </a:extLst>
          </p:cNvPr>
          <p:cNvSpPr>
            <a:spLocks/>
          </p:cNvSpPr>
          <p:nvPr/>
        </p:nvSpPr>
        <p:spPr bwMode="gray">
          <a:xfrm>
            <a:off x="10455382" y="2275054"/>
            <a:ext cx="26119" cy="26116"/>
          </a:xfrm>
          <a:custGeom>
            <a:avLst/>
            <a:gdLst>
              <a:gd name="T0" fmla="*/ 2147483647 w 11"/>
              <a:gd name="T1" fmla="*/ 2147483647 h 11"/>
              <a:gd name="T2" fmla="*/ 2147483647 w 11"/>
              <a:gd name="T3" fmla="*/ 2147483647 h 11"/>
              <a:gd name="T4" fmla="*/ 2147483647 w 11"/>
              <a:gd name="T5" fmla="*/ 2147483647 h 11"/>
              <a:gd name="T6" fmla="*/ 0 w 11"/>
              <a:gd name="T7" fmla="*/ 2147483647 h 11"/>
              <a:gd name="T8" fmla="*/ 2147483647 w 11"/>
              <a:gd name="T9" fmla="*/ 2147483647 h 11"/>
              <a:gd name="T10" fmla="*/ 2147483647 w 11"/>
              <a:gd name="T11" fmla="*/ 0 h 11"/>
              <a:gd name="T12" fmla="*/ 2147483647 w 11"/>
              <a:gd name="T13" fmla="*/ 2147483647 h 11"/>
              <a:gd name="T14" fmla="*/ 2147483647 w 11"/>
              <a:gd name="T15" fmla="*/ 2147483647 h 11"/>
              <a:gd name="T16" fmla="*/ 2147483647 w 11"/>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1"/>
              <a:gd name="T29" fmla="*/ 11 w 11"/>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1">
                <a:moveTo>
                  <a:pt x="11" y="6"/>
                </a:moveTo>
                <a:lnTo>
                  <a:pt x="11" y="8"/>
                </a:lnTo>
                <a:lnTo>
                  <a:pt x="5" y="11"/>
                </a:lnTo>
                <a:lnTo>
                  <a:pt x="0" y="8"/>
                </a:lnTo>
                <a:lnTo>
                  <a:pt x="1" y="3"/>
                </a:lnTo>
                <a:lnTo>
                  <a:pt x="6" y="0"/>
                </a:lnTo>
                <a:lnTo>
                  <a:pt x="11" y="2"/>
                </a:lnTo>
                <a:lnTo>
                  <a:pt x="10" y="5"/>
                </a:lnTo>
                <a:lnTo>
                  <a:pt x="11"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01" name="Freeform 704">
            <a:extLst>
              <a:ext uri="{C183D7F6-B498-43B3-948B-1728B52AA6E4}">
                <adec:decorative xmlns:adec="http://schemas.microsoft.com/office/drawing/2017/decorative" val="1"/>
              </a:ext>
            </a:extLst>
          </p:cNvPr>
          <p:cNvSpPr>
            <a:spLocks/>
          </p:cNvSpPr>
          <p:nvPr/>
        </p:nvSpPr>
        <p:spPr bwMode="gray">
          <a:xfrm>
            <a:off x="10384488" y="2187378"/>
            <a:ext cx="190297" cy="74617"/>
          </a:xfrm>
          <a:custGeom>
            <a:avLst/>
            <a:gdLst>
              <a:gd name="T0" fmla="*/ 2147483647 w 78"/>
              <a:gd name="T1" fmla="*/ 2147483647 h 31"/>
              <a:gd name="T2" fmla="*/ 2147483647 w 78"/>
              <a:gd name="T3" fmla="*/ 2147483647 h 31"/>
              <a:gd name="T4" fmla="*/ 2147483647 w 78"/>
              <a:gd name="T5" fmla="*/ 2147483647 h 31"/>
              <a:gd name="T6" fmla="*/ 2147483647 w 78"/>
              <a:gd name="T7" fmla="*/ 2147483647 h 31"/>
              <a:gd name="T8" fmla="*/ 2147483647 w 78"/>
              <a:gd name="T9" fmla="*/ 2147483647 h 31"/>
              <a:gd name="T10" fmla="*/ 2147483647 w 78"/>
              <a:gd name="T11" fmla="*/ 2147483647 h 31"/>
              <a:gd name="T12" fmla="*/ 2147483647 w 78"/>
              <a:gd name="T13" fmla="*/ 2147483647 h 31"/>
              <a:gd name="T14" fmla="*/ 2147483647 w 78"/>
              <a:gd name="T15" fmla="*/ 2147483647 h 31"/>
              <a:gd name="T16" fmla="*/ 0 w 78"/>
              <a:gd name="T17" fmla="*/ 2147483647 h 31"/>
              <a:gd name="T18" fmla="*/ 2147483647 w 78"/>
              <a:gd name="T19" fmla="*/ 2147483647 h 31"/>
              <a:gd name="T20" fmla="*/ 2147483647 w 78"/>
              <a:gd name="T21" fmla="*/ 2147483647 h 31"/>
              <a:gd name="T22" fmla="*/ 2147483647 w 78"/>
              <a:gd name="T23" fmla="*/ 2147483647 h 31"/>
              <a:gd name="T24" fmla="*/ 2147483647 w 78"/>
              <a:gd name="T25" fmla="*/ 2147483647 h 31"/>
              <a:gd name="T26" fmla="*/ 2147483647 w 78"/>
              <a:gd name="T27" fmla="*/ 2147483647 h 31"/>
              <a:gd name="T28" fmla="*/ 2147483647 w 78"/>
              <a:gd name="T29" fmla="*/ 2147483647 h 31"/>
              <a:gd name="T30" fmla="*/ 2147483647 w 78"/>
              <a:gd name="T31" fmla="*/ 2147483647 h 31"/>
              <a:gd name="T32" fmla="*/ 2147483647 w 78"/>
              <a:gd name="T33" fmla="*/ 2147483647 h 31"/>
              <a:gd name="T34" fmla="*/ 2147483647 w 78"/>
              <a:gd name="T35" fmla="*/ 2147483647 h 31"/>
              <a:gd name="T36" fmla="*/ 2147483647 w 78"/>
              <a:gd name="T37" fmla="*/ 2147483647 h 31"/>
              <a:gd name="T38" fmla="*/ 2147483647 w 78"/>
              <a:gd name="T39" fmla="*/ 2147483647 h 31"/>
              <a:gd name="T40" fmla="*/ 2147483647 w 78"/>
              <a:gd name="T41" fmla="*/ 2147483647 h 31"/>
              <a:gd name="T42" fmla="*/ 2147483647 w 78"/>
              <a:gd name="T43" fmla="*/ 2147483647 h 31"/>
              <a:gd name="T44" fmla="*/ 2147483647 w 78"/>
              <a:gd name="T45" fmla="*/ 2147483647 h 31"/>
              <a:gd name="T46" fmla="*/ 2147483647 w 78"/>
              <a:gd name="T47" fmla="*/ 2147483647 h 31"/>
              <a:gd name="T48" fmla="*/ 2147483647 w 78"/>
              <a:gd name="T49" fmla="*/ 2147483647 h 31"/>
              <a:gd name="T50" fmla="*/ 2147483647 w 78"/>
              <a:gd name="T51" fmla="*/ 2147483647 h 31"/>
              <a:gd name="T52" fmla="*/ 2147483647 w 78"/>
              <a:gd name="T53" fmla="*/ 2147483647 h 31"/>
              <a:gd name="T54" fmla="*/ 2147483647 w 78"/>
              <a:gd name="T55" fmla="*/ 2147483647 h 31"/>
              <a:gd name="T56" fmla="*/ 2147483647 w 78"/>
              <a:gd name="T57" fmla="*/ 2147483647 h 31"/>
              <a:gd name="T58" fmla="*/ 2147483647 w 78"/>
              <a:gd name="T59" fmla="*/ 2147483647 h 31"/>
              <a:gd name="T60" fmla="*/ 2147483647 w 78"/>
              <a:gd name="T61" fmla="*/ 2147483647 h 31"/>
              <a:gd name="T62" fmla="*/ 2147483647 w 78"/>
              <a:gd name="T63" fmla="*/ 2147483647 h 31"/>
              <a:gd name="T64" fmla="*/ 2147483647 w 78"/>
              <a:gd name="T65" fmla="*/ 2147483647 h 31"/>
              <a:gd name="T66" fmla="*/ 2147483647 w 78"/>
              <a:gd name="T67" fmla="*/ 2147483647 h 31"/>
              <a:gd name="T68" fmla="*/ 2147483647 w 78"/>
              <a:gd name="T69" fmla="*/ 2147483647 h 31"/>
              <a:gd name="T70" fmla="*/ 2147483647 w 78"/>
              <a:gd name="T71" fmla="*/ 2147483647 h 31"/>
              <a:gd name="T72" fmla="*/ 2147483647 w 78"/>
              <a:gd name="T73" fmla="*/ 2147483647 h 31"/>
              <a:gd name="T74" fmla="*/ 2147483647 w 78"/>
              <a:gd name="T75" fmla="*/ 2147483647 h 31"/>
              <a:gd name="T76" fmla="*/ 2147483647 w 78"/>
              <a:gd name="T77" fmla="*/ 2147483647 h 31"/>
              <a:gd name="T78" fmla="*/ 2147483647 w 78"/>
              <a:gd name="T79" fmla="*/ 2147483647 h 31"/>
              <a:gd name="T80" fmla="*/ 2147483647 w 78"/>
              <a:gd name="T81" fmla="*/ 2147483647 h 31"/>
              <a:gd name="T82" fmla="*/ 2147483647 w 78"/>
              <a:gd name="T83" fmla="*/ 2147483647 h 31"/>
              <a:gd name="T84" fmla="*/ 2147483647 w 78"/>
              <a:gd name="T85" fmla="*/ 2147483647 h 31"/>
              <a:gd name="T86" fmla="*/ 2147483647 w 78"/>
              <a:gd name="T87" fmla="*/ 2147483647 h 31"/>
              <a:gd name="T88" fmla="*/ 2147483647 w 78"/>
              <a:gd name="T89" fmla="*/ 2147483647 h 31"/>
              <a:gd name="T90" fmla="*/ 2147483647 w 78"/>
              <a:gd name="T91" fmla="*/ 2147483647 h 31"/>
              <a:gd name="T92" fmla="*/ 2147483647 w 78"/>
              <a:gd name="T93" fmla="*/ 0 h 31"/>
              <a:gd name="T94" fmla="*/ 2147483647 w 78"/>
              <a:gd name="T95" fmla="*/ 2147483647 h 31"/>
              <a:gd name="T96" fmla="*/ 2147483647 w 78"/>
              <a:gd name="T97" fmla="*/ 2147483647 h 31"/>
              <a:gd name="T98" fmla="*/ 2147483647 w 78"/>
              <a:gd name="T99" fmla="*/ 2147483647 h 31"/>
              <a:gd name="T100" fmla="*/ 2147483647 w 78"/>
              <a:gd name="T101" fmla="*/ 2147483647 h 31"/>
              <a:gd name="T102" fmla="*/ 2147483647 w 78"/>
              <a:gd name="T103" fmla="*/ 2147483647 h 31"/>
              <a:gd name="T104" fmla="*/ 2147483647 w 78"/>
              <a:gd name="T105" fmla="*/ 2147483647 h 31"/>
              <a:gd name="T106" fmla="*/ 2147483647 w 78"/>
              <a:gd name="T107" fmla="*/ 2147483647 h 31"/>
              <a:gd name="T108" fmla="*/ 2147483647 w 78"/>
              <a:gd name="T109" fmla="*/ 2147483647 h 31"/>
              <a:gd name="T110" fmla="*/ 2147483647 w 78"/>
              <a:gd name="T111" fmla="*/ 2147483647 h 31"/>
              <a:gd name="T112" fmla="*/ 2147483647 w 78"/>
              <a:gd name="T113" fmla="*/ 2147483647 h 3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
              <a:gd name="T172" fmla="*/ 0 h 31"/>
              <a:gd name="T173" fmla="*/ 78 w 78"/>
              <a:gd name="T174" fmla="*/ 31 h 3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 h="31">
                <a:moveTo>
                  <a:pt x="17" y="1"/>
                </a:moveTo>
                <a:lnTo>
                  <a:pt x="11" y="3"/>
                </a:lnTo>
                <a:lnTo>
                  <a:pt x="11" y="4"/>
                </a:lnTo>
                <a:lnTo>
                  <a:pt x="4" y="5"/>
                </a:lnTo>
                <a:lnTo>
                  <a:pt x="6" y="8"/>
                </a:lnTo>
                <a:lnTo>
                  <a:pt x="2" y="9"/>
                </a:lnTo>
                <a:lnTo>
                  <a:pt x="2" y="10"/>
                </a:lnTo>
                <a:lnTo>
                  <a:pt x="3" y="15"/>
                </a:lnTo>
                <a:lnTo>
                  <a:pt x="0" y="17"/>
                </a:lnTo>
                <a:lnTo>
                  <a:pt x="4" y="23"/>
                </a:lnTo>
                <a:lnTo>
                  <a:pt x="8" y="23"/>
                </a:lnTo>
                <a:lnTo>
                  <a:pt x="11" y="25"/>
                </a:lnTo>
                <a:lnTo>
                  <a:pt x="10" y="27"/>
                </a:lnTo>
                <a:lnTo>
                  <a:pt x="22" y="31"/>
                </a:lnTo>
                <a:lnTo>
                  <a:pt x="25" y="29"/>
                </a:lnTo>
                <a:lnTo>
                  <a:pt x="24" y="24"/>
                </a:lnTo>
                <a:lnTo>
                  <a:pt x="26" y="23"/>
                </a:lnTo>
                <a:lnTo>
                  <a:pt x="28" y="23"/>
                </a:lnTo>
                <a:lnTo>
                  <a:pt x="29" y="26"/>
                </a:lnTo>
                <a:lnTo>
                  <a:pt x="37" y="26"/>
                </a:lnTo>
                <a:lnTo>
                  <a:pt x="45" y="21"/>
                </a:lnTo>
                <a:lnTo>
                  <a:pt x="50" y="22"/>
                </a:lnTo>
                <a:lnTo>
                  <a:pt x="50" y="26"/>
                </a:lnTo>
                <a:lnTo>
                  <a:pt x="56" y="27"/>
                </a:lnTo>
                <a:lnTo>
                  <a:pt x="63" y="23"/>
                </a:lnTo>
                <a:lnTo>
                  <a:pt x="58" y="22"/>
                </a:lnTo>
                <a:lnTo>
                  <a:pt x="51" y="19"/>
                </a:lnTo>
                <a:lnTo>
                  <a:pt x="49" y="14"/>
                </a:lnTo>
                <a:lnTo>
                  <a:pt x="53" y="10"/>
                </a:lnTo>
                <a:lnTo>
                  <a:pt x="56" y="10"/>
                </a:lnTo>
                <a:lnTo>
                  <a:pt x="57" y="12"/>
                </a:lnTo>
                <a:lnTo>
                  <a:pt x="54" y="14"/>
                </a:lnTo>
                <a:lnTo>
                  <a:pt x="54" y="17"/>
                </a:lnTo>
                <a:lnTo>
                  <a:pt x="59" y="20"/>
                </a:lnTo>
                <a:lnTo>
                  <a:pt x="64" y="19"/>
                </a:lnTo>
                <a:lnTo>
                  <a:pt x="68" y="21"/>
                </a:lnTo>
                <a:lnTo>
                  <a:pt x="75" y="16"/>
                </a:lnTo>
                <a:lnTo>
                  <a:pt x="72" y="14"/>
                </a:lnTo>
                <a:lnTo>
                  <a:pt x="78" y="13"/>
                </a:lnTo>
                <a:lnTo>
                  <a:pt x="77" y="11"/>
                </a:lnTo>
                <a:lnTo>
                  <a:pt x="70" y="10"/>
                </a:lnTo>
                <a:lnTo>
                  <a:pt x="63" y="6"/>
                </a:lnTo>
                <a:lnTo>
                  <a:pt x="61" y="7"/>
                </a:lnTo>
                <a:lnTo>
                  <a:pt x="55" y="7"/>
                </a:lnTo>
                <a:lnTo>
                  <a:pt x="50" y="5"/>
                </a:lnTo>
                <a:lnTo>
                  <a:pt x="48" y="2"/>
                </a:lnTo>
                <a:lnTo>
                  <a:pt x="45" y="0"/>
                </a:lnTo>
                <a:lnTo>
                  <a:pt x="42" y="1"/>
                </a:lnTo>
                <a:lnTo>
                  <a:pt x="39" y="4"/>
                </a:lnTo>
                <a:lnTo>
                  <a:pt x="39" y="11"/>
                </a:lnTo>
                <a:lnTo>
                  <a:pt x="32" y="11"/>
                </a:lnTo>
                <a:lnTo>
                  <a:pt x="30" y="10"/>
                </a:lnTo>
                <a:lnTo>
                  <a:pt x="30" y="8"/>
                </a:lnTo>
                <a:lnTo>
                  <a:pt x="25" y="7"/>
                </a:lnTo>
                <a:lnTo>
                  <a:pt x="25" y="5"/>
                </a:lnTo>
                <a:lnTo>
                  <a:pt x="28" y="4"/>
                </a:lnTo>
                <a:lnTo>
                  <a:pt x="17"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02" name="Freeform 705">
            <a:extLst>
              <a:ext uri="{C183D7F6-B498-43B3-948B-1728B52AA6E4}">
                <adec:decorative xmlns:adec="http://schemas.microsoft.com/office/drawing/2017/decorative" val="1"/>
              </a:ext>
            </a:extLst>
          </p:cNvPr>
          <p:cNvSpPr>
            <a:spLocks/>
          </p:cNvSpPr>
          <p:nvPr/>
        </p:nvSpPr>
        <p:spPr bwMode="gray">
          <a:xfrm>
            <a:off x="11082245" y="2482117"/>
            <a:ext cx="35448" cy="22385"/>
          </a:xfrm>
          <a:custGeom>
            <a:avLst/>
            <a:gdLst>
              <a:gd name="T0" fmla="*/ 2147483647 w 14"/>
              <a:gd name="T1" fmla="*/ 2147483647 h 9"/>
              <a:gd name="T2" fmla="*/ 2147483647 w 14"/>
              <a:gd name="T3" fmla="*/ 2147483647 h 9"/>
              <a:gd name="T4" fmla="*/ 0 w 14"/>
              <a:gd name="T5" fmla="*/ 2147483647 h 9"/>
              <a:gd name="T6" fmla="*/ 2147483647 w 14"/>
              <a:gd name="T7" fmla="*/ 2147483647 h 9"/>
              <a:gd name="T8" fmla="*/ 2147483647 w 14"/>
              <a:gd name="T9" fmla="*/ 0 h 9"/>
              <a:gd name="T10" fmla="*/ 2147483647 w 14"/>
              <a:gd name="T11" fmla="*/ 2147483647 h 9"/>
              <a:gd name="T12" fmla="*/ 2147483647 w 14"/>
              <a:gd name="T13" fmla="*/ 2147483647 h 9"/>
              <a:gd name="T14" fmla="*/ 2147483647 w 14"/>
              <a:gd name="T15" fmla="*/ 2147483647 h 9"/>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9"/>
              <a:gd name="T26" fmla="*/ 14 w 14"/>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9">
                <a:moveTo>
                  <a:pt x="11" y="9"/>
                </a:moveTo>
                <a:lnTo>
                  <a:pt x="6" y="8"/>
                </a:lnTo>
                <a:lnTo>
                  <a:pt x="0" y="5"/>
                </a:lnTo>
                <a:lnTo>
                  <a:pt x="2" y="2"/>
                </a:lnTo>
                <a:lnTo>
                  <a:pt x="5" y="0"/>
                </a:lnTo>
                <a:lnTo>
                  <a:pt x="13" y="3"/>
                </a:lnTo>
                <a:lnTo>
                  <a:pt x="14" y="7"/>
                </a:lnTo>
                <a:lnTo>
                  <a:pt x="11" y="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03" name="Freeform 706">
            <a:extLst>
              <a:ext uri="{C183D7F6-B498-43B3-948B-1728B52AA6E4}">
                <adec:decorative xmlns:adec="http://schemas.microsoft.com/office/drawing/2017/decorative" val="1"/>
              </a:ext>
            </a:extLst>
          </p:cNvPr>
          <p:cNvSpPr>
            <a:spLocks/>
          </p:cNvSpPr>
          <p:nvPr/>
        </p:nvSpPr>
        <p:spPr bwMode="gray">
          <a:xfrm>
            <a:off x="10981499" y="3011898"/>
            <a:ext cx="29851" cy="33577"/>
          </a:xfrm>
          <a:custGeom>
            <a:avLst/>
            <a:gdLst>
              <a:gd name="T0" fmla="*/ 0 w 13"/>
              <a:gd name="T1" fmla="*/ 2147483647 h 14"/>
              <a:gd name="T2" fmla="*/ 2147483647 w 13"/>
              <a:gd name="T3" fmla="*/ 2147483647 h 14"/>
              <a:gd name="T4" fmla="*/ 2147483647 w 13"/>
              <a:gd name="T5" fmla="*/ 2147483647 h 14"/>
              <a:gd name="T6" fmla="*/ 2147483647 w 13"/>
              <a:gd name="T7" fmla="*/ 2147483647 h 14"/>
              <a:gd name="T8" fmla="*/ 2147483647 w 13"/>
              <a:gd name="T9" fmla="*/ 0 h 14"/>
              <a:gd name="T10" fmla="*/ 2147483647 w 13"/>
              <a:gd name="T11" fmla="*/ 2147483647 h 14"/>
              <a:gd name="T12" fmla="*/ 2147483647 w 13"/>
              <a:gd name="T13" fmla="*/ 2147483647 h 14"/>
              <a:gd name="T14" fmla="*/ 0 w 13"/>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4"/>
              <a:gd name="T26" fmla="*/ 13 w 13"/>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4">
                <a:moveTo>
                  <a:pt x="0" y="14"/>
                </a:moveTo>
                <a:lnTo>
                  <a:pt x="1" y="11"/>
                </a:lnTo>
                <a:lnTo>
                  <a:pt x="3" y="9"/>
                </a:lnTo>
                <a:lnTo>
                  <a:pt x="4" y="4"/>
                </a:lnTo>
                <a:lnTo>
                  <a:pt x="12" y="0"/>
                </a:lnTo>
                <a:lnTo>
                  <a:pt x="13" y="8"/>
                </a:lnTo>
                <a:lnTo>
                  <a:pt x="4" y="14"/>
                </a:lnTo>
                <a:lnTo>
                  <a:pt x="0" y="1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04" name="Freeform 707">
            <a:extLst>
              <a:ext uri="{C183D7F6-B498-43B3-948B-1728B52AA6E4}">
                <adec:decorative xmlns:adec="http://schemas.microsoft.com/office/drawing/2017/decorative" val="1"/>
              </a:ext>
            </a:extLst>
          </p:cNvPr>
          <p:cNvSpPr>
            <a:spLocks/>
          </p:cNvSpPr>
          <p:nvPr/>
        </p:nvSpPr>
        <p:spPr bwMode="gray">
          <a:xfrm>
            <a:off x="11033738" y="3187249"/>
            <a:ext cx="27985" cy="33577"/>
          </a:xfrm>
          <a:custGeom>
            <a:avLst/>
            <a:gdLst>
              <a:gd name="T0" fmla="*/ 0 w 12"/>
              <a:gd name="T1" fmla="*/ 2147483647 h 14"/>
              <a:gd name="T2" fmla="*/ 2147483647 w 12"/>
              <a:gd name="T3" fmla="*/ 0 h 14"/>
              <a:gd name="T4" fmla="*/ 2147483647 w 12"/>
              <a:gd name="T5" fmla="*/ 2147483647 h 14"/>
              <a:gd name="T6" fmla="*/ 2147483647 w 12"/>
              <a:gd name="T7" fmla="*/ 2147483647 h 14"/>
              <a:gd name="T8" fmla="*/ 2147483647 w 12"/>
              <a:gd name="T9" fmla="*/ 2147483647 h 14"/>
              <a:gd name="T10" fmla="*/ 2147483647 w 12"/>
              <a:gd name="T11" fmla="*/ 2147483647 h 14"/>
              <a:gd name="T12" fmla="*/ 0 w 12"/>
              <a:gd name="T13" fmla="*/ 2147483647 h 14"/>
              <a:gd name="T14" fmla="*/ 0 60000 65536"/>
              <a:gd name="T15" fmla="*/ 0 60000 65536"/>
              <a:gd name="T16" fmla="*/ 0 60000 65536"/>
              <a:gd name="T17" fmla="*/ 0 60000 65536"/>
              <a:gd name="T18" fmla="*/ 0 60000 65536"/>
              <a:gd name="T19" fmla="*/ 0 60000 65536"/>
              <a:gd name="T20" fmla="*/ 0 60000 65536"/>
              <a:gd name="T21" fmla="*/ 0 w 12"/>
              <a:gd name="T22" fmla="*/ 0 h 14"/>
              <a:gd name="T23" fmla="*/ 12 w 12"/>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4">
                <a:moveTo>
                  <a:pt x="0" y="4"/>
                </a:moveTo>
                <a:lnTo>
                  <a:pt x="2" y="0"/>
                </a:lnTo>
                <a:lnTo>
                  <a:pt x="6" y="3"/>
                </a:lnTo>
                <a:lnTo>
                  <a:pt x="11" y="12"/>
                </a:lnTo>
                <a:lnTo>
                  <a:pt x="12" y="14"/>
                </a:lnTo>
                <a:lnTo>
                  <a:pt x="6" y="12"/>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05" name="Freeform 708">
            <a:extLst>
              <a:ext uri="{C183D7F6-B498-43B3-948B-1728B52AA6E4}">
                <adec:decorative xmlns:adec="http://schemas.microsoft.com/office/drawing/2017/decorative" val="1"/>
              </a:ext>
            </a:extLst>
          </p:cNvPr>
          <p:cNvSpPr>
            <a:spLocks/>
          </p:cNvSpPr>
          <p:nvPr/>
        </p:nvSpPr>
        <p:spPr bwMode="gray">
          <a:xfrm>
            <a:off x="11071051" y="3205904"/>
            <a:ext cx="24253" cy="22385"/>
          </a:xfrm>
          <a:custGeom>
            <a:avLst/>
            <a:gdLst>
              <a:gd name="T0" fmla="*/ 0 w 10"/>
              <a:gd name="T1" fmla="*/ 2147483647 h 9"/>
              <a:gd name="T2" fmla="*/ 2147483647 w 10"/>
              <a:gd name="T3" fmla="*/ 0 h 9"/>
              <a:gd name="T4" fmla="*/ 2147483647 w 10"/>
              <a:gd name="T5" fmla="*/ 2147483647 h 9"/>
              <a:gd name="T6" fmla="*/ 2147483647 w 10"/>
              <a:gd name="T7" fmla="*/ 2147483647 h 9"/>
              <a:gd name="T8" fmla="*/ 2147483647 w 10"/>
              <a:gd name="T9" fmla="*/ 2147483647 h 9"/>
              <a:gd name="T10" fmla="*/ 0 w 10"/>
              <a:gd name="T11" fmla="*/ 2147483647 h 9"/>
              <a:gd name="T12" fmla="*/ 0 60000 65536"/>
              <a:gd name="T13" fmla="*/ 0 60000 65536"/>
              <a:gd name="T14" fmla="*/ 0 60000 65536"/>
              <a:gd name="T15" fmla="*/ 0 60000 65536"/>
              <a:gd name="T16" fmla="*/ 0 60000 65536"/>
              <a:gd name="T17" fmla="*/ 0 60000 65536"/>
              <a:gd name="T18" fmla="*/ 0 w 10"/>
              <a:gd name="T19" fmla="*/ 0 h 9"/>
              <a:gd name="T20" fmla="*/ 10 w 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0" h="9">
                <a:moveTo>
                  <a:pt x="0" y="1"/>
                </a:moveTo>
                <a:lnTo>
                  <a:pt x="4" y="0"/>
                </a:lnTo>
                <a:lnTo>
                  <a:pt x="10" y="7"/>
                </a:lnTo>
                <a:lnTo>
                  <a:pt x="6" y="9"/>
                </a:lnTo>
                <a:lnTo>
                  <a:pt x="1" y="4"/>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06" name="Freeform 709">
            <a:extLst>
              <a:ext uri="{C183D7F6-B498-43B3-948B-1728B52AA6E4}">
                <adec:decorative xmlns:adec="http://schemas.microsoft.com/office/drawing/2017/decorative" val="1"/>
              </a:ext>
            </a:extLst>
          </p:cNvPr>
          <p:cNvSpPr>
            <a:spLocks/>
          </p:cNvSpPr>
          <p:nvPr/>
        </p:nvSpPr>
        <p:spPr bwMode="gray">
          <a:xfrm>
            <a:off x="11162468" y="3310367"/>
            <a:ext cx="18656" cy="11192"/>
          </a:xfrm>
          <a:custGeom>
            <a:avLst/>
            <a:gdLst>
              <a:gd name="T0" fmla="*/ 0 w 8"/>
              <a:gd name="T1" fmla="*/ 0 h 5"/>
              <a:gd name="T2" fmla="*/ 2147483647 w 8"/>
              <a:gd name="T3" fmla="*/ 2147483647 h 5"/>
              <a:gd name="T4" fmla="*/ 2147483647 w 8"/>
              <a:gd name="T5" fmla="*/ 2147483647 h 5"/>
              <a:gd name="T6" fmla="*/ 2147483647 w 8"/>
              <a:gd name="T7" fmla="*/ 2147483647 h 5"/>
              <a:gd name="T8" fmla="*/ 0 w 8"/>
              <a:gd name="T9" fmla="*/ 2147483647 h 5"/>
              <a:gd name="T10" fmla="*/ 0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0" y="0"/>
                </a:moveTo>
                <a:lnTo>
                  <a:pt x="6" y="2"/>
                </a:lnTo>
                <a:lnTo>
                  <a:pt x="8" y="4"/>
                </a:lnTo>
                <a:lnTo>
                  <a:pt x="5" y="5"/>
                </a:lnTo>
                <a:lnTo>
                  <a:pt x="0"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07" name="Freeform 710">
            <a:extLst>
              <a:ext uri="{C183D7F6-B498-43B3-948B-1728B52AA6E4}">
                <adec:decorative xmlns:adec="http://schemas.microsoft.com/office/drawing/2017/decorative" val="1"/>
              </a:ext>
            </a:extLst>
          </p:cNvPr>
          <p:cNvSpPr>
            <a:spLocks/>
          </p:cNvSpPr>
          <p:nvPr/>
        </p:nvSpPr>
        <p:spPr bwMode="gray">
          <a:xfrm>
            <a:off x="11177394" y="3332752"/>
            <a:ext cx="16791" cy="7461"/>
          </a:xfrm>
          <a:custGeom>
            <a:avLst/>
            <a:gdLst>
              <a:gd name="T0" fmla="*/ 0 w 7"/>
              <a:gd name="T1" fmla="*/ 0 h 3"/>
              <a:gd name="T2" fmla="*/ 2147483647 w 7"/>
              <a:gd name="T3" fmla="*/ 2147483647 h 3"/>
              <a:gd name="T4" fmla="*/ 2147483647 w 7"/>
              <a:gd name="T5" fmla="*/ 2147483647 h 3"/>
              <a:gd name="T6" fmla="*/ 2147483647 w 7"/>
              <a:gd name="T7" fmla="*/ 2147483647 h 3"/>
              <a:gd name="T8" fmla="*/ 0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0"/>
                </a:moveTo>
                <a:lnTo>
                  <a:pt x="5" y="1"/>
                </a:lnTo>
                <a:lnTo>
                  <a:pt x="7" y="3"/>
                </a:lnTo>
                <a:lnTo>
                  <a:pt x="2" y="3"/>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08" name="Freeform 711">
            <a:extLst>
              <a:ext uri="{C183D7F6-B498-43B3-948B-1728B52AA6E4}">
                <adec:decorative xmlns:adec="http://schemas.microsoft.com/office/drawing/2017/decorative" val="1"/>
              </a:ext>
            </a:extLst>
          </p:cNvPr>
          <p:cNvSpPr>
            <a:spLocks/>
          </p:cNvSpPr>
          <p:nvPr/>
        </p:nvSpPr>
        <p:spPr bwMode="gray">
          <a:xfrm>
            <a:off x="10897544" y="2894377"/>
            <a:ext cx="54104" cy="46636"/>
          </a:xfrm>
          <a:custGeom>
            <a:avLst/>
            <a:gdLst>
              <a:gd name="T0" fmla="*/ 2147483647 w 22"/>
              <a:gd name="T1" fmla="*/ 0 h 19"/>
              <a:gd name="T2" fmla="*/ 2147483647 w 22"/>
              <a:gd name="T3" fmla="*/ 2147483647 h 19"/>
              <a:gd name="T4" fmla="*/ 2147483647 w 22"/>
              <a:gd name="T5" fmla="*/ 2147483647 h 19"/>
              <a:gd name="T6" fmla="*/ 2147483647 w 22"/>
              <a:gd name="T7" fmla="*/ 2147483647 h 19"/>
              <a:gd name="T8" fmla="*/ 2147483647 w 22"/>
              <a:gd name="T9" fmla="*/ 2147483647 h 19"/>
              <a:gd name="T10" fmla="*/ 2147483647 w 22"/>
              <a:gd name="T11" fmla="*/ 2147483647 h 19"/>
              <a:gd name="T12" fmla="*/ 2147483647 w 22"/>
              <a:gd name="T13" fmla="*/ 2147483647 h 19"/>
              <a:gd name="T14" fmla="*/ 0 w 22"/>
              <a:gd name="T15" fmla="*/ 2147483647 h 19"/>
              <a:gd name="T16" fmla="*/ 2147483647 w 22"/>
              <a:gd name="T17" fmla="*/ 2147483647 h 19"/>
              <a:gd name="T18" fmla="*/ 2147483647 w 22"/>
              <a:gd name="T19" fmla="*/ 0 h 19"/>
              <a:gd name="T20" fmla="*/ 2147483647 w 22"/>
              <a:gd name="T21" fmla="*/ 0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9"/>
              <a:gd name="T35" fmla="*/ 22 w 22"/>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9">
                <a:moveTo>
                  <a:pt x="22" y="0"/>
                </a:moveTo>
                <a:lnTo>
                  <a:pt x="21" y="3"/>
                </a:lnTo>
                <a:lnTo>
                  <a:pt x="11" y="11"/>
                </a:lnTo>
                <a:lnTo>
                  <a:pt x="9" y="19"/>
                </a:lnTo>
                <a:lnTo>
                  <a:pt x="5" y="19"/>
                </a:lnTo>
                <a:lnTo>
                  <a:pt x="4" y="12"/>
                </a:lnTo>
                <a:lnTo>
                  <a:pt x="2" y="11"/>
                </a:lnTo>
                <a:lnTo>
                  <a:pt x="0" y="8"/>
                </a:lnTo>
                <a:lnTo>
                  <a:pt x="5" y="2"/>
                </a:lnTo>
                <a:lnTo>
                  <a:pt x="5" y="0"/>
                </a:lnTo>
                <a:lnTo>
                  <a:pt x="2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09" name="Freeform 712">
            <a:extLst>
              <a:ext uri="{C183D7F6-B498-43B3-948B-1728B52AA6E4}">
                <adec:decorative xmlns:adec="http://schemas.microsoft.com/office/drawing/2017/decorative" val="1"/>
              </a:ext>
            </a:extLst>
          </p:cNvPr>
          <p:cNvSpPr>
            <a:spLocks/>
          </p:cNvSpPr>
          <p:nvPr/>
        </p:nvSpPr>
        <p:spPr bwMode="gray">
          <a:xfrm>
            <a:off x="11617691" y="3278655"/>
            <a:ext cx="24253" cy="20520"/>
          </a:xfrm>
          <a:custGeom>
            <a:avLst/>
            <a:gdLst>
              <a:gd name="T0" fmla="*/ 2147483647 w 10"/>
              <a:gd name="T1" fmla="*/ 2147483647 h 8"/>
              <a:gd name="T2" fmla="*/ 2147483647 w 10"/>
              <a:gd name="T3" fmla="*/ 2147483647 h 8"/>
              <a:gd name="T4" fmla="*/ 2147483647 w 10"/>
              <a:gd name="T5" fmla="*/ 0 h 8"/>
              <a:gd name="T6" fmla="*/ 2147483647 w 10"/>
              <a:gd name="T7" fmla="*/ 2147483647 h 8"/>
              <a:gd name="T8" fmla="*/ 0 w 10"/>
              <a:gd name="T9" fmla="*/ 2147483647 h 8"/>
              <a:gd name="T10" fmla="*/ 2147483647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10" y="3"/>
                </a:moveTo>
                <a:lnTo>
                  <a:pt x="10" y="1"/>
                </a:lnTo>
                <a:lnTo>
                  <a:pt x="8" y="0"/>
                </a:lnTo>
                <a:lnTo>
                  <a:pt x="1" y="6"/>
                </a:lnTo>
                <a:lnTo>
                  <a:pt x="0" y="8"/>
                </a:lnTo>
                <a:lnTo>
                  <a:pt x="3" y="8"/>
                </a:lnTo>
                <a:lnTo>
                  <a:pt x="1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10" name="Freeform 713">
            <a:extLst>
              <a:ext uri="{C183D7F6-B498-43B3-948B-1728B52AA6E4}">
                <adec:decorative xmlns:adec="http://schemas.microsoft.com/office/drawing/2017/decorative" val="1"/>
              </a:ext>
            </a:extLst>
          </p:cNvPr>
          <p:cNvSpPr>
            <a:spLocks/>
          </p:cNvSpPr>
          <p:nvPr/>
        </p:nvSpPr>
        <p:spPr bwMode="gray">
          <a:xfrm>
            <a:off x="11584108" y="3293577"/>
            <a:ext cx="24253" cy="24251"/>
          </a:xfrm>
          <a:custGeom>
            <a:avLst/>
            <a:gdLst>
              <a:gd name="T0" fmla="*/ 2147483647 w 10"/>
              <a:gd name="T1" fmla="*/ 2147483647 h 10"/>
              <a:gd name="T2" fmla="*/ 2147483647 w 10"/>
              <a:gd name="T3" fmla="*/ 2147483647 h 10"/>
              <a:gd name="T4" fmla="*/ 0 w 10"/>
              <a:gd name="T5" fmla="*/ 2147483647 h 10"/>
              <a:gd name="T6" fmla="*/ 2147483647 w 10"/>
              <a:gd name="T7" fmla="*/ 2147483647 h 10"/>
              <a:gd name="T8" fmla="*/ 2147483647 w 10"/>
              <a:gd name="T9" fmla="*/ 2147483647 h 10"/>
              <a:gd name="T10" fmla="*/ 2147483647 w 10"/>
              <a:gd name="T11" fmla="*/ 0 h 10"/>
              <a:gd name="T12" fmla="*/ 2147483647 w 10"/>
              <a:gd name="T13" fmla="*/ 2147483647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10" y="1"/>
                </a:moveTo>
                <a:lnTo>
                  <a:pt x="2" y="10"/>
                </a:lnTo>
                <a:lnTo>
                  <a:pt x="0" y="9"/>
                </a:lnTo>
                <a:lnTo>
                  <a:pt x="3" y="5"/>
                </a:lnTo>
                <a:lnTo>
                  <a:pt x="3" y="1"/>
                </a:lnTo>
                <a:lnTo>
                  <a:pt x="7" y="0"/>
                </a:lnTo>
                <a:lnTo>
                  <a:pt x="1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11" name="Freeform 714">
            <a:extLst>
              <a:ext uri="{C183D7F6-B498-43B3-948B-1728B52AA6E4}">
                <adec:decorative xmlns:adec="http://schemas.microsoft.com/office/drawing/2017/decorative" val="1"/>
              </a:ext>
            </a:extLst>
          </p:cNvPr>
          <p:cNvSpPr>
            <a:spLocks/>
          </p:cNvSpPr>
          <p:nvPr/>
        </p:nvSpPr>
        <p:spPr bwMode="gray">
          <a:xfrm>
            <a:off x="11440452" y="3340213"/>
            <a:ext cx="24253" cy="20520"/>
          </a:xfrm>
          <a:custGeom>
            <a:avLst/>
            <a:gdLst>
              <a:gd name="T0" fmla="*/ 2147483647 w 10"/>
              <a:gd name="T1" fmla="*/ 2147483647 h 8"/>
              <a:gd name="T2" fmla="*/ 2147483647 w 10"/>
              <a:gd name="T3" fmla="*/ 2147483647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0 h 8"/>
              <a:gd name="T14" fmla="*/ 2147483647 w 10"/>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8"/>
              <a:gd name="T26" fmla="*/ 10 w 10"/>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8">
                <a:moveTo>
                  <a:pt x="10" y="1"/>
                </a:moveTo>
                <a:lnTo>
                  <a:pt x="9" y="3"/>
                </a:lnTo>
                <a:lnTo>
                  <a:pt x="3" y="8"/>
                </a:lnTo>
                <a:lnTo>
                  <a:pt x="0" y="7"/>
                </a:lnTo>
                <a:lnTo>
                  <a:pt x="1" y="5"/>
                </a:lnTo>
                <a:lnTo>
                  <a:pt x="7" y="1"/>
                </a:lnTo>
                <a:lnTo>
                  <a:pt x="8" y="0"/>
                </a:lnTo>
                <a:lnTo>
                  <a:pt x="1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12" name="Freeform 715">
            <a:extLst>
              <a:ext uri="{C183D7F6-B498-43B3-948B-1728B52AA6E4}">
                <adec:decorative xmlns:adec="http://schemas.microsoft.com/office/drawing/2017/decorative" val="1"/>
              </a:ext>
            </a:extLst>
          </p:cNvPr>
          <p:cNvSpPr>
            <a:spLocks/>
          </p:cNvSpPr>
          <p:nvPr/>
        </p:nvSpPr>
        <p:spPr bwMode="gray">
          <a:xfrm>
            <a:off x="11462841" y="3351406"/>
            <a:ext cx="22388" cy="5596"/>
          </a:xfrm>
          <a:custGeom>
            <a:avLst/>
            <a:gdLst>
              <a:gd name="T0" fmla="*/ 0 w 9"/>
              <a:gd name="T1" fmla="*/ 2147483647 h 2"/>
              <a:gd name="T2" fmla="*/ 2147483647 w 9"/>
              <a:gd name="T3" fmla="*/ 0 h 2"/>
              <a:gd name="T4" fmla="*/ 2147483647 w 9"/>
              <a:gd name="T5" fmla="*/ 0 h 2"/>
              <a:gd name="T6" fmla="*/ 2147483647 w 9"/>
              <a:gd name="T7" fmla="*/ 2147483647 h 2"/>
              <a:gd name="T8" fmla="*/ 0 w 9"/>
              <a:gd name="T9" fmla="*/ 2147483647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2"/>
                </a:moveTo>
                <a:lnTo>
                  <a:pt x="2" y="0"/>
                </a:lnTo>
                <a:lnTo>
                  <a:pt x="9" y="0"/>
                </a:lnTo>
                <a:lnTo>
                  <a:pt x="9" y="2"/>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13" name="Freeform 716">
            <a:extLst>
              <a:ext uri="{C183D7F6-B498-43B3-948B-1728B52AA6E4}">
                <adec:decorative xmlns:adec="http://schemas.microsoft.com/office/drawing/2017/decorative" val="1"/>
              </a:ext>
            </a:extLst>
          </p:cNvPr>
          <p:cNvSpPr>
            <a:spLocks/>
          </p:cNvSpPr>
          <p:nvPr/>
        </p:nvSpPr>
        <p:spPr bwMode="gray">
          <a:xfrm>
            <a:off x="11369558" y="3360734"/>
            <a:ext cx="24253" cy="9327"/>
          </a:xfrm>
          <a:custGeom>
            <a:avLst/>
            <a:gdLst>
              <a:gd name="T0" fmla="*/ 2147483647 w 10"/>
              <a:gd name="T1" fmla="*/ 2147483646 h 5"/>
              <a:gd name="T2" fmla="*/ 2147483647 w 10"/>
              <a:gd name="T3" fmla="*/ 0 h 5"/>
              <a:gd name="T4" fmla="*/ 2147483647 w 10"/>
              <a:gd name="T5" fmla="*/ 2147483646 h 5"/>
              <a:gd name="T6" fmla="*/ 2147483647 w 10"/>
              <a:gd name="T7" fmla="*/ 2147483646 h 5"/>
              <a:gd name="T8" fmla="*/ 0 w 10"/>
              <a:gd name="T9" fmla="*/ 2147483646 h 5"/>
              <a:gd name="T10" fmla="*/ 2147483647 w 10"/>
              <a:gd name="T11" fmla="*/ 2147483646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2" y="1"/>
                </a:moveTo>
                <a:lnTo>
                  <a:pt x="5" y="0"/>
                </a:lnTo>
                <a:lnTo>
                  <a:pt x="10" y="2"/>
                </a:lnTo>
                <a:lnTo>
                  <a:pt x="10" y="5"/>
                </a:lnTo>
                <a:lnTo>
                  <a:pt x="0" y="4"/>
                </a:lnTo>
                <a:lnTo>
                  <a:pt x="2"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14" name="Freeform 717">
            <a:extLst>
              <a:ext uri="{C183D7F6-B498-43B3-948B-1728B52AA6E4}">
                <adec:decorative xmlns:adec="http://schemas.microsoft.com/office/drawing/2017/decorative" val="1"/>
              </a:ext>
            </a:extLst>
          </p:cNvPr>
          <p:cNvSpPr>
            <a:spLocks/>
          </p:cNvSpPr>
          <p:nvPr/>
        </p:nvSpPr>
        <p:spPr bwMode="gray">
          <a:xfrm>
            <a:off x="11395676" y="3360734"/>
            <a:ext cx="14925" cy="16789"/>
          </a:xfrm>
          <a:custGeom>
            <a:avLst/>
            <a:gdLst>
              <a:gd name="T0" fmla="*/ 2147483647 w 6"/>
              <a:gd name="T1" fmla="*/ 0 h 7"/>
              <a:gd name="T2" fmla="*/ 2147483647 w 6"/>
              <a:gd name="T3" fmla="*/ 2147483647 h 7"/>
              <a:gd name="T4" fmla="*/ 0 w 6"/>
              <a:gd name="T5" fmla="*/ 2147483647 h 7"/>
              <a:gd name="T6" fmla="*/ 2147483647 w 6"/>
              <a:gd name="T7" fmla="*/ 2147483647 h 7"/>
              <a:gd name="T8" fmla="*/ 2147483647 w 6"/>
              <a:gd name="T9" fmla="*/ 2147483647 h 7"/>
              <a:gd name="T10" fmla="*/ 2147483647 w 6"/>
              <a:gd name="T11" fmla="*/ 2147483647 h 7"/>
              <a:gd name="T12" fmla="*/ 2147483647 w 6"/>
              <a:gd name="T13" fmla="*/ 0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3" y="0"/>
                </a:moveTo>
                <a:lnTo>
                  <a:pt x="2" y="3"/>
                </a:lnTo>
                <a:lnTo>
                  <a:pt x="0" y="6"/>
                </a:lnTo>
                <a:lnTo>
                  <a:pt x="2" y="7"/>
                </a:lnTo>
                <a:lnTo>
                  <a:pt x="6" y="3"/>
                </a:lnTo>
                <a:lnTo>
                  <a:pt x="6" y="1"/>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15" name="Freeform 718">
            <a:extLst>
              <a:ext uri="{C183D7F6-B498-43B3-948B-1728B52AA6E4}">
                <adec:decorative xmlns:adec="http://schemas.microsoft.com/office/drawing/2017/decorative" val="1"/>
              </a:ext>
            </a:extLst>
          </p:cNvPr>
          <p:cNvSpPr>
            <a:spLocks/>
          </p:cNvSpPr>
          <p:nvPr/>
        </p:nvSpPr>
        <p:spPr bwMode="gray">
          <a:xfrm>
            <a:off x="11763213" y="3215229"/>
            <a:ext cx="7463" cy="13059"/>
          </a:xfrm>
          <a:custGeom>
            <a:avLst/>
            <a:gdLst>
              <a:gd name="T0" fmla="*/ 0 w 3"/>
              <a:gd name="T1" fmla="*/ 2147483647 h 5"/>
              <a:gd name="T2" fmla="*/ 2147483647 w 3"/>
              <a:gd name="T3" fmla="*/ 2147483647 h 5"/>
              <a:gd name="T4" fmla="*/ 2147483647 w 3"/>
              <a:gd name="T5" fmla="*/ 0 h 5"/>
              <a:gd name="T6" fmla="*/ 0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5"/>
                </a:moveTo>
                <a:lnTo>
                  <a:pt x="3" y="2"/>
                </a:lnTo>
                <a:lnTo>
                  <a:pt x="2" y="0"/>
                </a:lnTo>
                <a:lnTo>
                  <a:pt x="0" y="1"/>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16" name="Freeform 719">
            <a:extLst>
              <a:ext uri="{C183D7F6-B498-43B3-948B-1728B52AA6E4}">
                <adec:decorative xmlns:adec="http://schemas.microsoft.com/office/drawing/2017/decorative" val="1"/>
              </a:ext>
            </a:extLst>
          </p:cNvPr>
          <p:cNvSpPr>
            <a:spLocks/>
          </p:cNvSpPr>
          <p:nvPr/>
        </p:nvSpPr>
        <p:spPr bwMode="gray">
          <a:xfrm>
            <a:off x="11778138" y="3222691"/>
            <a:ext cx="7463" cy="13059"/>
          </a:xfrm>
          <a:custGeom>
            <a:avLst/>
            <a:gdLst>
              <a:gd name="T0" fmla="*/ 0 w 3"/>
              <a:gd name="T1" fmla="*/ 2147483647 h 5"/>
              <a:gd name="T2" fmla="*/ 2147483647 w 3"/>
              <a:gd name="T3" fmla="*/ 0 h 5"/>
              <a:gd name="T4" fmla="*/ 2147483647 w 3"/>
              <a:gd name="T5" fmla="*/ 2147483647 h 5"/>
              <a:gd name="T6" fmla="*/ 2147483647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2"/>
                </a:moveTo>
                <a:lnTo>
                  <a:pt x="2" y="0"/>
                </a:lnTo>
                <a:lnTo>
                  <a:pt x="3" y="1"/>
                </a:lnTo>
                <a:lnTo>
                  <a:pt x="1" y="5"/>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17" name="Freeform 720">
            <a:extLst>
              <a:ext uri="{C183D7F6-B498-43B3-948B-1728B52AA6E4}">
                <adec:decorative xmlns:adec="http://schemas.microsoft.com/office/drawing/2017/decorative" val="1"/>
              </a:ext>
            </a:extLst>
          </p:cNvPr>
          <p:cNvSpPr>
            <a:spLocks/>
          </p:cNvSpPr>
          <p:nvPr/>
        </p:nvSpPr>
        <p:spPr bwMode="gray">
          <a:xfrm>
            <a:off x="11321050" y="2413095"/>
            <a:ext cx="87687" cy="29847"/>
          </a:xfrm>
          <a:custGeom>
            <a:avLst/>
            <a:gdLst>
              <a:gd name="T0" fmla="*/ 2147483647 w 36"/>
              <a:gd name="T1" fmla="*/ 0 h 12"/>
              <a:gd name="T2" fmla="*/ 2147483647 w 36"/>
              <a:gd name="T3" fmla="*/ 0 h 12"/>
              <a:gd name="T4" fmla="*/ 2147483647 w 36"/>
              <a:gd name="T5" fmla="*/ 2147483647 h 12"/>
              <a:gd name="T6" fmla="*/ 2147483647 w 36"/>
              <a:gd name="T7" fmla="*/ 2147483647 h 12"/>
              <a:gd name="T8" fmla="*/ 2147483647 w 36"/>
              <a:gd name="T9" fmla="*/ 2147483647 h 12"/>
              <a:gd name="T10" fmla="*/ 2147483647 w 36"/>
              <a:gd name="T11" fmla="*/ 2147483647 h 12"/>
              <a:gd name="T12" fmla="*/ 2147483647 w 36"/>
              <a:gd name="T13" fmla="*/ 2147483647 h 12"/>
              <a:gd name="T14" fmla="*/ 2147483647 w 36"/>
              <a:gd name="T15" fmla="*/ 2147483647 h 12"/>
              <a:gd name="T16" fmla="*/ 2147483647 w 36"/>
              <a:gd name="T17" fmla="*/ 2147483647 h 12"/>
              <a:gd name="T18" fmla="*/ 2147483647 w 36"/>
              <a:gd name="T19" fmla="*/ 2147483647 h 12"/>
              <a:gd name="T20" fmla="*/ 2147483647 w 36"/>
              <a:gd name="T21" fmla="*/ 2147483647 h 12"/>
              <a:gd name="T22" fmla="*/ 2147483647 w 36"/>
              <a:gd name="T23" fmla="*/ 2147483647 h 12"/>
              <a:gd name="T24" fmla="*/ 0 w 36"/>
              <a:gd name="T25" fmla="*/ 2147483647 h 12"/>
              <a:gd name="T26" fmla="*/ 2147483647 w 36"/>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2"/>
              <a:gd name="T44" fmla="*/ 36 w 36"/>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2">
                <a:moveTo>
                  <a:pt x="2" y="0"/>
                </a:moveTo>
                <a:lnTo>
                  <a:pt x="4" y="0"/>
                </a:lnTo>
                <a:lnTo>
                  <a:pt x="12" y="2"/>
                </a:lnTo>
                <a:lnTo>
                  <a:pt x="20" y="1"/>
                </a:lnTo>
                <a:lnTo>
                  <a:pt x="27" y="1"/>
                </a:lnTo>
                <a:lnTo>
                  <a:pt x="31" y="4"/>
                </a:lnTo>
                <a:lnTo>
                  <a:pt x="36" y="4"/>
                </a:lnTo>
                <a:lnTo>
                  <a:pt x="36" y="5"/>
                </a:lnTo>
                <a:lnTo>
                  <a:pt x="36" y="9"/>
                </a:lnTo>
                <a:lnTo>
                  <a:pt x="30" y="12"/>
                </a:lnTo>
                <a:lnTo>
                  <a:pt x="15" y="12"/>
                </a:lnTo>
                <a:lnTo>
                  <a:pt x="8" y="8"/>
                </a:lnTo>
                <a:lnTo>
                  <a:pt x="0" y="3"/>
                </a:lnTo>
                <a:lnTo>
                  <a:pt x="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18" name="Freeform 721">
            <a:extLst>
              <a:ext uri="{C183D7F6-B498-43B3-948B-1728B52AA6E4}">
                <adec:decorative xmlns:adec="http://schemas.microsoft.com/office/drawing/2017/decorative" val="1"/>
              </a:ext>
            </a:extLst>
          </p:cNvPr>
          <p:cNvSpPr>
            <a:spLocks/>
          </p:cNvSpPr>
          <p:nvPr/>
        </p:nvSpPr>
        <p:spPr bwMode="gray">
          <a:xfrm>
            <a:off x="11300528" y="3366329"/>
            <a:ext cx="20523" cy="13059"/>
          </a:xfrm>
          <a:custGeom>
            <a:avLst/>
            <a:gdLst>
              <a:gd name="T0" fmla="*/ 2147483647 w 8"/>
              <a:gd name="T1" fmla="*/ 0 h 5"/>
              <a:gd name="T2" fmla="*/ 2147483647 w 8"/>
              <a:gd name="T3" fmla="*/ 2147483647 h 5"/>
              <a:gd name="T4" fmla="*/ 2147483647 w 8"/>
              <a:gd name="T5" fmla="*/ 2147483647 h 5"/>
              <a:gd name="T6" fmla="*/ 2147483647 w 8"/>
              <a:gd name="T7" fmla="*/ 2147483647 h 5"/>
              <a:gd name="T8" fmla="*/ 0 w 8"/>
              <a:gd name="T9" fmla="*/ 0 h 5"/>
              <a:gd name="T10" fmla="*/ 2147483647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3" y="0"/>
                </a:moveTo>
                <a:lnTo>
                  <a:pt x="8" y="4"/>
                </a:lnTo>
                <a:lnTo>
                  <a:pt x="5" y="5"/>
                </a:lnTo>
                <a:lnTo>
                  <a:pt x="1" y="1"/>
                </a:lnTo>
                <a:lnTo>
                  <a:pt x="0" y="0"/>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19" name="Freeform 722">
            <a:extLst>
              <a:ext uri="{C183D7F6-B498-43B3-948B-1728B52AA6E4}">
                <adec:decorative xmlns:adec="http://schemas.microsoft.com/office/drawing/2017/decorative" val="1"/>
              </a:ext>
            </a:extLst>
          </p:cNvPr>
          <p:cNvSpPr>
            <a:spLocks/>
          </p:cNvSpPr>
          <p:nvPr/>
        </p:nvSpPr>
        <p:spPr bwMode="gray">
          <a:xfrm>
            <a:off x="11268811" y="3343944"/>
            <a:ext cx="16791" cy="13059"/>
          </a:xfrm>
          <a:custGeom>
            <a:avLst/>
            <a:gdLst>
              <a:gd name="T0" fmla="*/ 2147483647 w 7"/>
              <a:gd name="T1" fmla="*/ 0 h 5"/>
              <a:gd name="T2" fmla="*/ 2147483647 w 7"/>
              <a:gd name="T3" fmla="*/ 0 h 5"/>
              <a:gd name="T4" fmla="*/ 2147483647 w 7"/>
              <a:gd name="T5" fmla="*/ 2147483647 h 5"/>
              <a:gd name="T6" fmla="*/ 2147483647 w 7"/>
              <a:gd name="T7" fmla="*/ 2147483647 h 5"/>
              <a:gd name="T8" fmla="*/ 0 w 7"/>
              <a:gd name="T9" fmla="*/ 2147483647 h 5"/>
              <a:gd name="T10" fmla="*/ 2147483647 w 7"/>
              <a:gd name="T11" fmla="*/ 2147483647 h 5"/>
              <a:gd name="T12" fmla="*/ 2147483647 w 7"/>
              <a:gd name="T13" fmla="*/ 0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4" y="0"/>
                </a:moveTo>
                <a:lnTo>
                  <a:pt x="7" y="0"/>
                </a:lnTo>
                <a:lnTo>
                  <a:pt x="6" y="4"/>
                </a:lnTo>
                <a:lnTo>
                  <a:pt x="3" y="5"/>
                </a:lnTo>
                <a:lnTo>
                  <a:pt x="0" y="4"/>
                </a:lnTo>
                <a:lnTo>
                  <a:pt x="3" y="2"/>
                </a:lnTo>
                <a:lnTo>
                  <a:pt x="4"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20" name="Freeform 723">
            <a:extLst>
              <a:ext uri="{C183D7F6-B498-43B3-948B-1728B52AA6E4}">
                <adec:decorative xmlns:adec="http://schemas.microsoft.com/office/drawing/2017/decorative" val="1"/>
              </a:ext>
            </a:extLst>
          </p:cNvPr>
          <p:cNvSpPr>
            <a:spLocks/>
          </p:cNvSpPr>
          <p:nvPr/>
        </p:nvSpPr>
        <p:spPr bwMode="gray">
          <a:xfrm>
            <a:off x="9322924" y="1913160"/>
            <a:ext cx="33581" cy="7461"/>
          </a:xfrm>
          <a:custGeom>
            <a:avLst/>
            <a:gdLst>
              <a:gd name="T0" fmla="*/ 2147483647 w 14"/>
              <a:gd name="T1" fmla="*/ 0 h 3"/>
              <a:gd name="T2" fmla="*/ 2147483647 w 14"/>
              <a:gd name="T3" fmla="*/ 2147483647 h 3"/>
              <a:gd name="T4" fmla="*/ 2147483647 w 14"/>
              <a:gd name="T5" fmla="*/ 2147483647 h 3"/>
              <a:gd name="T6" fmla="*/ 2147483647 w 14"/>
              <a:gd name="T7" fmla="*/ 2147483647 h 3"/>
              <a:gd name="T8" fmla="*/ 0 w 14"/>
              <a:gd name="T9" fmla="*/ 2147483647 h 3"/>
              <a:gd name="T10" fmla="*/ 2147483647 w 14"/>
              <a:gd name="T11" fmla="*/ 0 h 3"/>
              <a:gd name="T12" fmla="*/ 2147483647 w 14"/>
              <a:gd name="T13" fmla="*/ 0 h 3"/>
              <a:gd name="T14" fmla="*/ 0 60000 65536"/>
              <a:gd name="T15" fmla="*/ 0 60000 65536"/>
              <a:gd name="T16" fmla="*/ 0 60000 65536"/>
              <a:gd name="T17" fmla="*/ 0 60000 65536"/>
              <a:gd name="T18" fmla="*/ 0 60000 65536"/>
              <a:gd name="T19" fmla="*/ 0 60000 65536"/>
              <a:gd name="T20" fmla="*/ 0 60000 65536"/>
              <a:gd name="T21" fmla="*/ 0 w 14"/>
              <a:gd name="T22" fmla="*/ 0 h 3"/>
              <a:gd name="T23" fmla="*/ 14 w 1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3">
                <a:moveTo>
                  <a:pt x="12" y="0"/>
                </a:moveTo>
                <a:lnTo>
                  <a:pt x="14" y="2"/>
                </a:lnTo>
                <a:lnTo>
                  <a:pt x="13" y="3"/>
                </a:lnTo>
                <a:lnTo>
                  <a:pt x="5" y="3"/>
                </a:lnTo>
                <a:lnTo>
                  <a:pt x="0" y="1"/>
                </a:lnTo>
                <a:lnTo>
                  <a:pt x="4" y="0"/>
                </a:lnTo>
                <a:lnTo>
                  <a:pt x="12"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21" name="Rectangle 724">
            <a:extLst>
              <a:ext uri="{C183D7F6-B498-43B3-948B-1728B52AA6E4}">
                <adec:decorative xmlns:adec="http://schemas.microsoft.com/office/drawing/2017/decorative" val="1"/>
              </a:ext>
            </a:extLst>
          </p:cNvPr>
          <p:cNvSpPr>
            <a:spLocks noChangeArrowheads="1"/>
          </p:cNvSpPr>
          <p:nvPr/>
        </p:nvSpPr>
        <p:spPr bwMode="gray">
          <a:xfrm>
            <a:off x="9352775" y="2010161"/>
            <a:ext cx="13060" cy="3731"/>
          </a:xfrm>
          <a:prstGeom prst="rect">
            <a:avLst/>
          </a:prstGeom>
          <a:solidFill>
            <a:schemeClr val="accent5"/>
          </a:solidFill>
          <a:ln w="3175">
            <a:solidFill>
              <a:schemeClr val="accent5"/>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914621">
              <a:spcBef>
                <a:spcPct val="50000"/>
              </a:spcBef>
            </a:pPr>
            <a:endParaRPr lang="en-GB" altLang="en-US" sz="1067" dirty="0">
              <a:solidFill>
                <a:srgbClr val="000000"/>
              </a:solidFill>
              <a:latin typeface="IBM Plex Sans" panose="020B0503050203000203" pitchFamily="34" charset="0"/>
              <a:ea typeface="MS PGothic" charset="-128"/>
            </a:endParaRPr>
          </a:p>
        </p:txBody>
      </p:sp>
      <p:sp>
        <p:nvSpPr>
          <p:cNvPr id="722" name="Freeform 725">
            <a:extLst>
              <a:ext uri="{C183D7F6-B498-43B3-948B-1728B52AA6E4}">
                <adec:decorative xmlns:adec="http://schemas.microsoft.com/office/drawing/2017/decorative" val="1"/>
              </a:ext>
            </a:extLst>
          </p:cNvPr>
          <p:cNvSpPr>
            <a:spLocks/>
          </p:cNvSpPr>
          <p:nvPr/>
        </p:nvSpPr>
        <p:spPr bwMode="gray">
          <a:xfrm>
            <a:off x="9334118" y="2013893"/>
            <a:ext cx="16791" cy="5596"/>
          </a:xfrm>
          <a:custGeom>
            <a:avLst/>
            <a:gdLst>
              <a:gd name="T0" fmla="*/ 0 w 7"/>
              <a:gd name="T1" fmla="*/ 0 h 2"/>
              <a:gd name="T2" fmla="*/ 2147483647 w 7"/>
              <a:gd name="T3" fmla="*/ 0 h 2"/>
              <a:gd name="T4" fmla="*/ 2147483647 w 7"/>
              <a:gd name="T5" fmla="*/ 2147483647 h 2"/>
              <a:gd name="T6" fmla="*/ 2147483647 w 7"/>
              <a:gd name="T7" fmla="*/ 2147483647 h 2"/>
              <a:gd name="T8" fmla="*/ 0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0"/>
                </a:moveTo>
                <a:lnTo>
                  <a:pt x="3" y="0"/>
                </a:lnTo>
                <a:lnTo>
                  <a:pt x="7" y="2"/>
                </a:lnTo>
                <a:lnTo>
                  <a:pt x="2"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23" name="Freeform 726">
            <a:extLst>
              <a:ext uri="{C183D7F6-B498-43B3-948B-1728B52AA6E4}">
                <adec:decorative xmlns:adec="http://schemas.microsoft.com/office/drawing/2017/decorative" val="1"/>
              </a:ext>
            </a:extLst>
          </p:cNvPr>
          <p:cNvSpPr>
            <a:spLocks/>
          </p:cNvSpPr>
          <p:nvPr/>
        </p:nvSpPr>
        <p:spPr bwMode="gray">
          <a:xfrm>
            <a:off x="9352775" y="2023220"/>
            <a:ext cx="7463" cy="0"/>
          </a:xfrm>
          <a:custGeom>
            <a:avLst/>
            <a:gdLst>
              <a:gd name="T0" fmla="*/ 0 w 3"/>
              <a:gd name="T1" fmla="*/ 0 h 1"/>
              <a:gd name="T2" fmla="*/ 2147483647 w 3"/>
              <a:gd name="T3" fmla="*/ 0 h 1"/>
              <a:gd name="T4" fmla="*/ 2147483647 w 3"/>
              <a:gd name="T5" fmla="*/ 0 h 1"/>
              <a:gd name="T6" fmla="*/ 0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0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1"/>
                </a:lnTo>
                <a:lnTo>
                  <a:pt x="0"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24" name="Freeform 727">
            <a:extLst>
              <a:ext uri="{C183D7F6-B498-43B3-948B-1728B52AA6E4}">
                <adec:decorative xmlns:adec="http://schemas.microsoft.com/office/drawing/2017/decorative" val="1"/>
              </a:ext>
            </a:extLst>
          </p:cNvPr>
          <p:cNvSpPr>
            <a:spLocks/>
          </p:cNvSpPr>
          <p:nvPr/>
        </p:nvSpPr>
        <p:spPr bwMode="gray">
          <a:xfrm>
            <a:off x="9302402" y="2133281"/>
            <a:ext cx="14925" cy="9327"/>
          </a:xfrm>
          <a:custGeom>
            <a:avLst/>
            <a:gdLst>
              <a:gd name="T0" fmla="*/ 0 w 7"/>
              <a:gd name="T1" fmla="*/ 2147483647 h 4"/>
              <a:gd name="T2" fmla="*/ 0 w 7"/>
              <a:gd name="T3" fmla="*/ 2147483647 h 4"/>
              <a:gd name="T4" fmla="*/ 2147483647 w 7"/>
              <a:gd name="T5" fmla="*/ 0 h 4"/>
              <a:gd name="T6" fmla="*/ 2147483647 w 7"/>
              <a:gd name="T7" fmla="*/ 2147483647 h 4"/>
              <a:gd name="T8" fmla="*/ 2147483647 w 7"/>
              <a:gd name="T9" fmla="*/ 2147483647 h 4"/>
              <a:gd name="T10" fmla="*/ 0 w 7"/>
              <a:gd name="T11" fmla="*/ 2147483647 h 4"/>
              <a:gd name="T12" fmla="*/ 0 60000 65536"/>
              <a:gd name="T13" fmla="*/ 0 60000 65536"/>
              <a:gd name="T14" fmla="*/ 0 60000 65536"/>
              <a:gd name="T15" fmla="*/ 0 60000 65536"/>
              <a:gd name="T16" fmla="*/ 0 60000 65536"/>
              <a:gd name="T17" fmla="*/ 0 60000 65536"/>
              <a:gd name="T18" fmla="*/ 0 w 7"/>
              <a:gd name="T19" fmla="*/ 0 h 4"/>
              <a:gd name="T20" fmla="*/ 7 w 7"/>
              <a:gd name="T21" fmla="*/ 4 h 4"/>
            </a:gdLst>
            <a:ahLst/>
            <a:cxnLst>
              <a:cxn ang="T12">
                <a:pos x="T0" y="T1"/>
              </a:cxn>
              <a:cxn ang="T13">
                <a:pos x="T2" y="T3"/>
              </a:cxn>
              <a:cxn ang="T14">
                <a:pos x="T4" y="T5"/>
              </a:cxn>
              <a:cxn ang="T15">
                <a:pos x="T6" y="T7"/>
              </a:cxn>
              <a:cxn ang="T16">
                <a:pos x="T8" y="T9"/>
              </a:cxn>
              <a:cxn ang="T17">
                <a:pos x="T10" y="T11"/>
              </a:cxn>
            </a:cxnLst>
            <a:rect l="T18" t="T19" r="T20" b="T21"/>
            <a:pathLst>
              <a:path w="7" h="4">
                <a:moveTo>
                  <a:pt x="0" y="2"/>
                </a:moveTo>
                <a:lnTo>
                  <a:pt x="0" y="1"/>
                </a:lnTo>
                <a:lnTo>
                  <a:pt x="6" y="0"/>
                </a:lnTo>
                <a:lnTo>
                  <a:pt x="7" y="2"/>
                </a:lnTo>
                <a:lnTo>
                  <a:pt x="3"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25" name="Freeform 728">
            <a:extLst>
              <a:ext uri="{C183D7F6-B498-43B3-948B-1728B52AA6E4}">
                <adec:decorative xmlns:adec="http://schemas.microsoft.com/office/drawing/2017/decorative" val="1"/>
              </a:ext>
            </a:extLst>
          </p:cNvPr>
          <p:cNvSpPr>
            <a:spLocks/>
          </p:cNvSpPr>
          <p:nvPr/>
        </p:nvSpPr>
        <p:spPr bwMode="gray">
          <a:xfrm>
            <a:off x="9289342" y="2142607"/>
            <a:ext cx="7463" cy="746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1"/>
                </a:moveTo>
                <a:lnTo>
                  <a:pt x="2" y="0"/>
                </a:lnTo>
                <a:lnTo>
                  <a:pt x="3" y="1"/>
                </a:lnTo>
                <a:lnTo>
                  <a:pt x="2" y="3"/>
                </a:lnTo>
                <a:lnTo>
                  <a:pt x="0"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26" name="Freeform 729">
            <a:extLst>
              <a:ext uri="{C183D7F6-B498-43B3-948B-1728B52AA6E4}">
                <adec:decorative xmlns:adec="http://schemas.microsoft.com/office/drawing/2017/decorative" val="1"/>
              </a:ext>
            </a:extLst>
          </p:cNvPr>
          <p:cNvSpPr>
            <a:spLocks/>
          </p:cNvSpPr>
          <p:nvPr/>
        </p:nvSpPr>
        <p:spPr bwMode="gray">
          <a:xfrm>
            <a:off x="9123298" y="2219089"/>
            <a:ext cx="26119" cy="11192"/>
          </a:xfrm>
          <a:custGeom>
            <a:avLst/>
            <a:gdLst>
              <a:gd name="T0" fmla="*/ 0 w 10"/>
              <a:gd name="T1" fmla="*/ 2147483647 h 5"/>
              <a:gd name="T2" fmla="*/ 2147483647 w 10"/>
              <a:gd name="T3" fmla="*/ 0 h 5"/>
              <a:gd name="T4" fmla="*/ 2147483647 w 10"/>
              <a:gd name="T5" fmla="*/ 2147483647 h 5"/>
              <a:gd name="T6" fmla="*/ 2147483647 w 10"/>
              <a:gd name="T7" fmla="*/ 2147483647 h 5"/>
              <a:gd name="T8" fmla="*/ 2147483647 w 10"/>
              <a:gd name="T9" fmla="*/ 2147483647 h 5"/>
              <a:gd name="T10" fmla="*/ 0 w 10"/>
              <a:gd name="T11" fmla="*/ 2147483647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0" y="2"/>
                </a:moveTo>
                <a:lnTo>
                  <a:pt x="4" y="0"/>
                </a:lnTo>
                <a:lnTo>
                  <a:pt x="8" y="1"/>
                </a:lnTo>
                <a:lnTo>
                  <a:pt x="10" y="4"/>
                </a:lnTo>
                <a:lnTo>
                  <a:pt x="6" y="5"/>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27" name="Freeform 730">
            <a:extLst>
              <a:ext uri="{C183D7F6-B498-43B3-948B-1728B52AA6E4}">
                <adec:decorative xmlns:adec="http://schemas.microsoft.com/office/drawing/2017/decorative" val="1"/>
              </a:ext>
            </a:extLst>
          </p:cNvPr>
          <p:cNvSpPr>
            <a:spLocks/>
          </p:cNvSpPr>
          <p:nvPr/>
        </p:nvSpPr>
        <p:spPr bwMode="gray">
          <a:xfrm>
            <a:off x="9134492" y="2200436"/>
            <a:ext cx="14925" cy="7461"/>
          </a:xfrm>
          <a:custGeom>
            <a:avLst/>
            <a:gdLst>
              <a:gd name="T0" fmla="*/ 0 w 7"/>
              <a:gd name="T1" fmla="*/ 2147483647 h 3"/>
              <a:gd name="T2" fmla="*/ 2147483647 w 7"/>
              <a:gd name="T3" fmla="*/ 2147483647 h 3"/>
              <a:gd name="T4" fmla="*/ 2147483647 w 7"/>
              <a:gd name="T5" fmla="*/ 2147483647 h 3"/>
              <a:gd name="T6" fmla="*/ 2147483647 w 7"/>
              <a:gd name="T7" fmla="*/ 2147483647 h 3"/>
              <a:gd name="T8" fmla="*/ 2147483647 w 7"/>
              <a:gd name="T9" fmla="*/ 0 h 3"/>
              <a:gd name="T10" fmla="*/ 0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2" y="2"/>
                </a:lnTo>
                <a:lnTo>
                  <a:pt x="7" y="3"/>
                </a:lnTo>
                <a:lnTo>
                  <a:pt x="7" y="1"/>
                </a:lnTo>
                <a:lnTo>
                  <a:pt x="3" y="0"/>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28" name="Freeform 731">
            <a:extLst>
              <a:ext uri="{C183D7F6-B498-43B3-948B-1728B52AA6E4}">
                <adec:decorative xmlns:adec="http://schemas.microsoft.com/office/drawing/2017/decorative" val="1"/>
              </a:ext>
            </a:extLst>
          </p:cNvPr>
          <p:cNvSpPr>
            <a:spLocks/>
          </p:cNvSpPr>
          <p:nvPr/>
        </p:nvSpPr>
        <p:spPr bwMode="gray">
          <a:xfrm>
            <a:off x="9145686" y="2196706"/>
            <a:ext cx="22388" cy="5596"/>
          </a:xfrm>
          <a:custGeom>
            <a:avLst/>
            <a:gdLst>
              <a:gd name="T0" fmla="*/ 0 w 9"/>
              <a:gd name="T1" fmla="*/ 0 h 2"/>
              <a:gd name="T2" fmla="*/ 2147483647 w 9"/>
              <a:gd name="T3" fmla="*/ 2147483647 h 2"/>
              <a:gd name="T4" fmla="*/ 2147483647 w 9"/>
              <a:gd name="T5" fmla="*/ 2147483647 h 2"/>
              <a:gd name="T6" fmla="*/ 2147483647 w 9"/>
              <a:gd name="T7" fmla="*/ 2147483647 h 2"/>
              <a:gd name="T8" fmla="*/ 2147483647 w 9"/>
              <a:gd name="T9" fmla="*/ 0 h 2"/>
              <a:gd name="T10" fmla="*/ 0 w 9"/>
              <a:gd name="T11" fmla="*/ 0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0" y="0"/>
                </a:moveTo>
                <a:lnTo>
                  <a:pt x="4" y="2"/>
                </a:lnTo>
                <a:lnTo>
                  <a:pt x="8" y="2"/>
                </a:lnTo>
                <a:lnTo>
                  <a:pt x="9" y="1"/>
                </a:lnTo>
                <a:lnTo>
                  <a:pt x="6" y="0"/>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29" name="Freeform 732">
            <a:extLst>
              <a:ext uri="{C183D7F6-B498-43B3-948B-1728B52AA6E4}">
                <adec:decorative xmlns:adec="http://schemas.microsoft.com/office/drawing/2017/decorative" val="1"/>
              </a:ext>
            </a:extLst>
          </p:cNvPr>
          <p:cNvSpPr>
            <a:spLocks/>
          </p:cNvSpPr>
          <p:nvPr/>
        </p:nvSpPr>
        <p:spPr bwMode="gray">
          <a:xfrm>
            <a:off x="9140090" y="2123954"/>
            <a:ext cx="14925" cy="7461"/>
          </a:xfrm>
          <a:custGeom>
            <a:avLst/>
            <a:gdLst>
              <a:gd name="T0" fmla="*/ 0 w 6"/>
              <a:gd name="T1" fmla="*/ 0 h 3"/>
              <a:gd name="T2" fmla="*/ 2147483647 w 6"/>
              <a:gd name="T3" fmla="*/ 2147483647 h 3"/>
              <a:gd name="T4" fmla="*/ 2147483647 w 6"/>
              <a:gd name="T5" fmla="*/ 2147483647 h 3"/>
              <a:gd name="T6" fmla="*/ 2147483647 w 6"/>
              <a:gd name="T7" fmla="*/ 2147483647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5" y="1"/>
                </a:lnTo>
                <a:lnTo>
                  <a:pt x="6" y="3"/>
                </a:lnTo>
                <a:lnTo>
                  <a:pt x="3"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30" name="Freeform 733">
            <a:extLst>
              <a:ext uri="{C183D7F6-B498-43B3-948B-1728B52AA6E4}">
                <adec:decorative xmlns:adec="http://schemas.microsoft.com/office/drawing/2017/decorative" val="1"/>
              </a:ext>
            </a:extLst>
          </p:cNvPr>
          <p:cNvSpPr>
            <a:spLocks/>
          </p:cNvSpPr>
          <p:nvPr/>
        </p:nvSpPr>
        <p:spPr bwMode="gray">
          <a:xfrm>
            <a:off x="9013224" y="2013893"/>
            <a:ext cx="29851" cy="5596"/>
          </a:xfrm>
          <a:custGeom>
            <a:avLst/>
            <a:gdLst>
              <a:gd name="T0" fmla="*/ 0 w 13"/>
              <a:gd name="T1" fmla="*/ 0 h 2"/>
              <a:gd name="T2" fmla="*/ 2147483647 w 13"/>
              <a:gd name="T3" fmla="*/ 0 h 2"/>
              <a:gd name="T4" fmla="*/ 2147483647 w 13"/>
              <a:gd name="T5" fmla="*/ 2147483647 h 2"/>
              <a:gd name="T6" fmla="*/ 2147483647 w 13"/>
              <a:gd name="T7" fmla="*/ 2147483647 h 2"/>
              <a:gd name="T8" fmla="*/ 2147483647 w 13"/>
              <a:gd name="T9" fmla="*/ 2147483647 h 2"/>
              <a:gd name="T10" fmla="*/ 0 w 13"/>
              <a:gd name="T11" fmla="*/ 0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0"/>
                </a:moveTo>
                <a:lnTo>
                  <a:pt x="9" y="0"/>
                </a:lnTo>
                <a:lnTo>
                  <a:pt x="13" y="1"/>
                </a:lnTo>
                <a:lnTo>
                  <a:pt x="11" y="2"/>
                </a:lnTo>
                <a:lnTo>
                  <a:pt x="3"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31" name="Freeform 734">
            <a:extLst>
              <a:ext uri="{C183D7F6-B498-43B3-948B-1728B52AA6E4}">
                <adec:decorative xmlns:adec="http://schemas.microsoft.com/office/drawing/2017/decorative" val="1"/>
              </a:ext>
            </a:extLst>
          </p:cNvPr>
          <p:cNvSpPr>
            <a:spLocks/>
          </p:cNvSpPr>
          <p:nvPr/>
        </p:nvSpPr>
        <p:spPr bwMode="gray">
          <a:xfrm>
            <a:off x="9065463" y="1931813"/>
            <a:ext cx="29851" cy="13059"/>
          </a:xfrm>
          <a:custGeom>
            <a:avLst/>
            <a:gdLst>
              <a:gd name="T0" fmla="*/ 0 w 12"/>
              <a:gd name="T1" fmla="*/ 2147483647 h 5"/>
              <a:gd name="T2" fmla="*/ 2147483647 w 12"/>
              <a:gd name="T3" fmla="*/ 0 h 5"/>
              <a:gd name="T4" fmla="*/ 2147483647 w 12"/>
              <a:gd name="T5" fmla="*/ 2147483647 h 5"/>
              <a:gd name="T6" fmla="*/ 2147483647 w 12"/>
              <a:gd name="T7" fmla="*/ 2147483647 h 5"/>
              <a:gd name="T8" fmla="*/ 2147483647 w 12"/>
              <a:gd name="T9" fmla="*/ 2147483647 h 5"/>
              <a:gd name="T10" fmla="*/ 2147483647 w 12"/>
              <a:gd name="T11" fmla="*/ 2147483647 h 5"/>
              <a:gd name="T12" fmla="*/ 0 w 12"/>
              <a:gd name="T13" fmla="*/ 2147483647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0" y="3"/>
                </a:moveTo>
                <a:lnTo>
                  <a:pt x="4" y="0"/>
                </a:lnTo>
                <a:lnTo>
                  <a:pt x="8" y="1"/>
                </a:lnTo>
                <a:lnTo>
                  <a:pt x="12" y="2"/>
                </a:lnTo>
                <a:lnTo>
                  <a:pt x="11" y="4"/>
                </a:lnTo>
                <a:lnTo>
                  <a:pt x="3" y="5"/>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32" name="Freeform 735">
            <a:extLst>
              <a:ext uri="{C183D7F6-B498-43B3-948B-1728B52AA6E4}">
                <adec:decorative xmlns:adec="http://schemas.microsoft.com/office/drawing/2017/decorative" val="1"/>
              </a:ext>
            </a:extLst>
          </p:cNvPr>
          <p:cNvSpPr>
            <a:spLocks/>
          </p:cNvSpPr>
          <p:nvPr/>
        </p:nvSpPr>
        <p:spPr bwMode="gray">
          <a:xfrm>
            <a:off x="8500167" y="2150070"/>
            <a:ext cx="347013" cy="186543"/>
          </a:xfrm>
          <a:custGeom>
            <a:avLst/>
            <a:gdLst>
              <a:gd name="T0" fmla="*/ 2147483647 w 143"/>
              <a:gd name="T1" fmla="*/ 2147483647 h 76"/>
              <a:gd name="T2" fmla="*/ 2147483647 w 143"/>
              <a:gd name="T3" fmla="*/ 2147483647 h 76"/>
              <a:gd name="T4" fmla="*/ 2147483647 w 143"/>
              <a:gd name="T5" fmla="*/ 2147483647 h 76"/>
              <a:gd name="T6" fmla="*/ 2147483647 w 143"/>
              <a:gd name="T7" fmla="*/ 2147483647 h 76"/>
              <a:gd name="T8" fmla="*/ 2147483647 w 143"/>
              <a:gd name="T9" fmla="*/ 2147483647 h 76"/>
              <a:gd name="T10" fmla="*/ 2147483647 w 143"/>
              <a:gd name="T11" fmla="*/ 2147483647 h 76"/>
              <a:gd name="T12" fmla="*/ 2147483647 w 143"/>
              <a:gd name="T13" fmla="*/ 2147483647 h 76"/>
              <a:gd name="T14" fmla="*/ 2147483647 w 143"/>
              <a:gd name="T15" fmla="*/ 2147483647 h 76"/>
              <a:gd name="T16" fmla="*/ 2147483647 w 143"/>
              <a:gd name="T17" fmla="*/ 2147483647 h 76"/>
              <a:gd name="T18" fmla="*/ 2147483647 w 143"/>
              <a:gd name="T19" fmla="*/ 2147483647 h 76"/>
              <a:gd name="T20" fmla="*/ 2147483647 w 143"/>
              <a:gd name="T21" fmla="*/ 2147483647 h 76"/>
              <a:gd name="T22" fmla="*/ 2147483647 w 143"/>
              <a:gd name="T23" fmla="*/ 2147483647 h 76"/>
              <a:gd name="T24" fmla="*/ 2147483647 w 143"/>
              <a:gd name="T25" fmla="*/ 2147483647 h 76"/>
              <a:gd name="T26" fmla="*/ 2147483647 w 143"/>
              <a:gd name="T27" fmla="*/ 2147483647 h 76"/>
              <a:gd name="T28" fmla="*/ 2147483647 w 143"/>
              <a:gd name="T29" fmla="*/ 2147483647 h 76"/>
              <a:gd name="T30" fmla="*/ 2147483647 w 143"/>
              <a:gd name="T31" fmla="*/ 2147483647 h 76"/>
              <a:gd name="T32" fmla="*/ 2147483647 w 143"/>
              <a:gd name="T33" fmla="*/ 2147483647 h 76"/>
              <a:gd name="T34" fmla="*/ 2147483647 w 143"/>
              <a:gd name="T35" fmla="*/ 2147483647 h 76"/>
              <a:gd name="T36" fmla="*/ 2147483647 w 143"/>
              <a:gd name="T37" fmla="*/ 2147483647 h 76"/>
              <a:gd name="T38" fmla="*/ 2147483647 w 143"/>
              <a:gd name="T39" fmla="*/ 2147483647 h 76"/>
              <a:gd name="T40" fmla="*/ 2147483647 w 143"/>
              <a:gd name="T41" fmla="*/ 2147483647 h 76"/>
              <a:gd name="T42" fmla="*/ 2147483647 w 143"/>
              <a:gd name="T43" fmla="*/ 2147483647 h 76"/>
              <a:gd name="T44" fmla="*/ 2147483647 w 143"/>
              <a:gd name="T45" fmla="*/ 2147483647 h 76"/>
              <a:gd name="T46" fmla="*/ 2147483647 w 143"/>
              <a:gd name="T47" fmla="*/ 2147483647 h 76"/>
              <a:gd name="T48" fmla="*/ 2147483647 w 143"/>
              <a:gd name="T49" fmla="*/ 2147483647 h 76"/>
              <a:gd name="T50" fmla="*/ 2147483647 w 143"/>
              <a:gd name="T51" fmla="*/ 2147483647 h 76"/>
              <a:gd name="T52" fmla="*/ 2147483647 w 143"/>
              <a:gd name="T53" fmla="*/ 2147483647 h 76"/>
              <a:gd name="T54" fmla="*/ 2147483647 w 143"/>
              <a:gd name="T55" fmla="*/ 2147483647 h 76"/>
              <a:gd name="T56" fmla="*/ 2147483647 w 143"/>
              <a:gd name="T57" fmla="*/ 2147483647 h 76"/>
              <a:gd name="T58" fmla="*/ 2147483647 w 143"/>
              <a:gd name="T59" fmla="*/ 2147483647 h 76"/>
              <a:gd name="T60" fmla="*/ 2147483647 w 143"/>
              <a:gd name="T61" fmla="*/ 2147483647 h 76"/>
              <a:gd name="T62" fmla="*/ 2147483647 w 143"/>
              <a:gd name="T63" fmla="*/ 2147483647 h 76"/>
              <a:gd name="T64" fmla="*/ 2147483647 w 143"/>
              <a:gd name="T65" fmla="*/ 2147483647 h 76"/>
              <a:gd name="T66" fmla="*/ 2147483647 w 143"/>
              <a:gd name="T67" fmla="*/ 2147483647 h 76"/>
              <a:gd name="T68" fmla="*/ 2147483647 w 143"/>
              <a:gd name="T69" fmla="*/ 2147483647 h 76"/>
              <a:gd name="T70" fmla="*/ 2147483647 w 143"/>
              <a:gd name="T71" fmla="*/ 2147483647 h 76"/>
              <a:gd name="T72" fmla="*/ 2147483647 w 143"/>
              <a:gd name="T73" fmla="*/ 0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3"/>
              <a:gd name="T112" fmla="*/ 0 h 76"/>
              <a:gd name="T113" fmla="*/ 143 w 143"/>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3" h="76">
                <a:moveTo>
                  <a:pt x="130" y="0"/>
                </a:moveTo>
                <a:lnTo>
                  <a:pt x="142" y="3"/>
                </a:lnTo>
                <a:lnTo>
                  <a:pt x="143" y="7"/>
                </a:lnTo>
                <a:lnTo>
                  <a:pt x="139" y="11"/>
                </a:lnTo>
                <a:lnTo>
                  <a:pt x="140" y="15"/>
                </a:lnTo>
                <a:lnTo>
                  <a:pt x="131" y="16"/>
                </a:lnTo>
                <a:lnTo>
                  <a:pt x="119" y="21"/>
                </a:lnTo>
                <a:lnTo>
                  <a:pt x="107" y="22"/>
                </a:lnTo>
                <a:lnTo>
                  <a:pt x="103" y="24"/>
                </a:lnTo>
                <a:lnTo>
                  <a:pt x="93" y="25"/>
                </a:lnTo>
                <a:lnTo>
                  <a:pt x="91" y="27"/>
                </a:lnTo>
                <a:lnTo>
                  <a:pt x="84" y="29"/>
                </a:lnTo>
                <a:lnTo>
                  <a:pt x="79" y="31"/>
                </a:lnTo>
                <a:lnTo>
                  <a:pt x="75" y="34"/>
                </a:lnTo>
                <a:lnTo>
                  <a:pt x="64" y="38"/>
                </a:lnTo>
                <a:lnTo>
                  <a:pt x="64" y="42"/>
                </a:lnTo>
                <a:lnTo>
                  <a:pt x="60" y="43"/>
                </a:lnTo>
                <a:lnTo>
                  <a:pt x="59" y="46"/>
                </a:lnTo>
                <a:lnTo>
                  <a:pt x="51" y="46"/>
                </a:lnTo>
                <a:lnTo>
                  <a:pt x="50" y="50"/>
                </a:lnTo>
                <a:lnTo>
                  <a:pt x="46" y="50"/>
                </a:lnTo>
                <a:lnTo>
                  <a:pt x="46" y="54"/>
                </a:lnTo>
                <a:lnTo>
                  <a:pt x="42" y="57"/>
                </a:lnTo>
                <a:lnTo>
                  <a:pt x="38" y="58"/>
                </a:lnTo>
                <a:lnTo>
                  <a:pt x="38" y="65"/>
                </a:lnTo>
                <a:lnTo>
                  <a:pt x="29" y="76"/>
                </a:lnTo>
                <a:lnTo>
                  <a:pt x="21" y="74"/>
                </a:lnTo>
                <a:lnTo>
                  <a:pt x="19" y="73"/>
                </a:lnTo>
                <a:lnTo>
                  <a:pt x="9" y="73"/>
                </a:lnTo>
                <a:lnTo>
                  <a:pt x="8" y="70"/>
                </a:lnTo>
                <a:lnTo>
                  <a:pt x="11" y="68"/>
                </a:lnTo>
                <a:lnTo>
                  <a:pt x="17" y="66"/>
                </a:lnTo>
                <a:lnTo>
                  <a:pt x="16" y="65"/>
                </a:lnTo>
                <a:lnTo>
                  <a:pt x="6" y="67"/>
                </a:lnTo>
                <a:lnTo>
                  <a:pt x="0" y="64"/>
                </a:lnTo>
                <a:lnTo>
                  <a:pt x="2" y="62"/>
                </a:lnTo>
                <a:lnTo>
                  <a:pt x="8" y="61"/>
                </a:lnTo>
                <a:lnTo>
                  <a:pt x="9" y="57"/>
                </a:lnTo>
                <a:lnTo>
                  <a:pt x="12" y="56"/>
                </a:lnTo>
                <a:lnTo>
                  <a:pt x="17" y="57"/>
                </a:lnTo>
                <a:lnTo>
                  <a:pt x="19" y="58"/>
                </a:lnTo>
                <a:lnTo>
                  <a:pt x="20" y="57"/>
                </a:lnTo>
                <a:lnTo>
                  <a:pt x="21" y="57"/>
                </a:lnTo>
                <a:lnTo>
                  <a:pt x="17" y="53"/>
                </a:lnTo>
                <a:lnTo>
                  <a:pt x="18" y="50"/>
                </a:lnTo>
                <a:lnTo>
                  <a:pt x="24" y="49"/>
                </a:lnTo>
                <a:lnTo>
                  <a:pt x="20" y="46"/>
                </a:lnTo>
                <a:lnTo>
                  <a:pt x="23" y="44"/>
                </a:lnTo>
                <a:lnTo>
                  <a:pt x="25" y="43"/>
                </a:lnTo>
                <a:lnTo>
                  <a:pt x="20" y="41"/>
                </a:lnTo>
                <a:lnTo>
                  <a:pt x="19" y="37"/>
                </a:lnTo>
                <a:lnTo>
                  <a:pt x="17" y="35"/>
                </a:lnTo>
                <a:lnTo>
                  <a:pt x="21" y="34"/>
                </a:lnTo>
                <a:lnTo>
                  <a:pt x="26" y="35"/>
                </a:lnTo>
                <a:lnTo>
                  <a:pt x="32" y="33"/>
                </a:lnTo>
                <a:lnTo>
                  <a:pt x="32" y="31"/>
                </a:lnTo>
                <a:lnTo>
                  <a:pt x="40" y="31"/>
                </a:lnTo>
                <a:lnTo>
                  <a:pt x="43" y="26"/>
                </a:lnTo>
                <a:lnTo>
                  <a:pt x="46" y="26"/>
                </a:lnTo>
                <a:lnTo>
                  <a:pt x="46" y="23"/>
                </a:lnTo>
                <a:lnTo>
                  <a:pt x="55" y="22"/>
                </a:lnTo>
                <a:lnTo>
                  <a:pt x="60" y="18"/>
                </a:lnTo>
                <a:lnTo>
                  <a:pt x="65" y="18"/>
                </a:lnTo>
                <a:lnTo>
                  <a:pt x="65" y="20"/>
                </a:lnTo>
                <a:lnTo>
                  <a:pt x="71" y="19"/>
                </a:lnTo>
                <a:lnTo>
                  <a:pt x="67" y="17"/>
                </a:lnTo>
                <a:lnTo>
                  <a:pt x="70" y="15"/>
                </a:lnTo>
                <a:lnTo>
                  <a:pt x="80" y="14"/>
                </a:lnTo>
                <a:lnTo>
                  <a:pt x="81" y="16"/>
                </a:lnTo>
                <a:lnTo>
                  <a:pt x="91" y="14"/>
                </a:lnTo>
                <a:lnTo>
                  <a:pt x="114" y="9"/>
                </a:lnTo>
                <a:lnTo>
                  <a:pt x="115" y="3"/>
                </a:lnTo>
                <a:lnTo>
                  <a:pt x="122" y="3"/>
                </a:lnTo>
                <a:lnTo>
                  <a:pt x="13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33" name="Freeform 736">
            <a:extLst>
              <a:ext uri="{C183D7F6-B498-43B3-948B-1728B52AA6E4}">
                <adec:decorative xmlns:adec="http://schemas.microsoft.com/office/drawing/2017/decorative" val="1"/>
              </a:ext>
            </a:extLst>
          </p:cNvPr>
          <p:cNvSpPr>
            <a:spLocks/>
          </p:cNvSpPr>
          <p:nvPr/>
        </p:nvSpPr>
        <p:spPr bwMode="gray">
          <a:xfrm>
            <a:off x="9537475" y="2026951"/>
            <a:ext cx="134328" cy="80213"/>
          </a:xfrm>
          <a:custGeom>
            <a:avLst/>
            <a:gdLst>
              <a:gd name="T0" fmla="*/ 2147483647 w 55"/>
              <a:gd name="T1" fmla="*/ 2147483647 h 33"/>
              <a:gd name="T2" fmla="*/ 2147483647 w 55"/>
              <a:gd name="T3" fmla="*/ 2147483647 h 33"/>
              <a:gd name="T4" fmla="*/ 2147483647 w 55"/>
              <a:gd name="T5" fmla="*/ 2147483647 h 33"/>
              <a:gd name="T6" fmla="*/ 2147483647 w 55"/>
              <a:gd name="T7" fmla="*/ 2147483647 h 33"/>
              <a:gd name="T8" fmla="*/ 2147483647 w 55"/>
              <a:gd name="T9" fmla="*/ 2147483647 h 33"/>
              <a:gd name="T10" fmla="*/ 2147483647 w 55"/>
              <a:gd name="T11" fmla="*/ 2147483647 h 33"/>
              <a:gd name="T12" fmla="*/ 2147483647 w 55"/>
              <a:gd name="T13" fmla="*/ 2147483647 h 33"/>
              <a:gd name="T14" fmla="*/ 2147483647 w 55"/>
              <a:gd name="T15" fmla="*/ 2147483647 h 33"/>
              <a:gd name="T16" fmla="*/ 2147483647 w 55"/>
              <a:gd name="T17" fmla="*/ 2147483647 h 33"/>
              <a:gd name="T18" fmla="*/ 2147483647 w 55"/>
              <a:gd name="T19" fmla="*/ 2147483647 h 33"/>
              <a:gd name="T20" fmla="*/ 2147483647 w 55"/>
              <a:gd name="T21" fmla="*/ 2147483647 h 33"/>
              <a:gd name="T22" fmla="*/ 2147483647 w 55"/>
              <a:gd name="T23" fmla="*/ 0 h 33"/>
              <a:gd name="T24" fmla="*/ 2147483647 w 55"/>
              <a:gd name="T25" fmla="*/ 2147483647 h 33"/>
              <a:gd name="T26" fmla="*/ 2147483647 w 55"/>
              <a:gd name="T27" fmla="*/ 2147483647 h 33"/>
              <a:gd name="T28" fmla="*/ 2147483647 w 55"/>
              <a:gd name="T29" fmla="*/ 2147483647 h 33"/>
              <a:gd name="T30" fmla="*/ 2147483647 w 55"/>
              <a:gd name="T31" fmla="*/ 0 h 33"/>
              <a:gd name="T32" fmla="*/ 2147483647 w 55"/>
              <a:gd name="T33" fmla="*/ 0 h 33"/>
              <a:gd name="T34" fmla="*/ 2147483647 w 55"/>
              <a:gd name="T35" fmla="*/ 2147483647 h 33"/>
              <a:gd name="T36" fmla="*/ 2147483647 w 55"/>
              <a:gd name="T37" fmla="*/ 2147483647 h 33"/>
              <a:gd name="T38" fmla="*/ 2147483647 w 55"/>
              <a:gd name="T39" fmla="*/ 2147483647 h 33"/>
              <a:gd name="T40" fmla="*/ 2147483647 w 55"/>
              <a:gd name="T41" fmla="*/ 2147483647 h 33"/>
              <a:gd name="T42" fmla="*/ 2147483647 w 55"/>
              <a:gd name="T43" fmla="*/ 2147483647 h 33"/>
              <a:gd name="T44" fmla="*/ 2147483647 w 55"/>
              <a:gd name="T45" fmla="*/ 2147483647 h 33"/>
              <a:gd name="T46" fmla="*/ 2147483647 w 55"/>
              <a:gd name="T47" fmla="*/ 2147483647 h 33"/>
              <a:gd name="T48" fmla="*/ 2147483647 w 55"/>
              <a:gd name="T49" fmla="*/ 2147483647 h 33"/>
              <a:gd name="T50" fmla="*/ 2147483647 w 55"/>
              <a:gd name="T51" fmla="*/ 2147483647 h 33"/>
              <a:gd name="T52" fmla="*/ 2147483647 w 55"/>
              <a:gd name="T53" fmla="*/ 2147483647 h 33"/>
              <a:gd name="T54" fmla="*/ 2147483647 w 55"/>
              <a:gd name="T55" fmla="*/ 2147483647 h 33"/>
              <a:gd name="T56" fmla="*/ 2147483647 w 55"/>
              <a:gd name="T57" fmla="*/ 2147483647 h 33"/>
              <a:gd name="T58" fmla="*/ 2147483647 w 55"/>
              <a:gd name="T59" fmla="*/ 2147483647 h 33"/>
              <a:gd name="T60" fmla="*/ 2147483647 w 55"/>
              <a:gd name="T61" fmla="*/ 2147483647 h 33"/>
              <a:gd name="T62" fmla="*/ 2147483647 w 55"/>
              <a:gd name="T63" fmla="*/ 2147483647 h 33"/>
              <a:gd name="T64" fmla="*/ 2147483647 w 55"/>
              <a:gd name="T65" fmla="*/ 2147483647 h 33"/>
              <a:gd name="T66" fmla="*/ 2147483647 w 55"/>
              <a:gd name="T67" fmla="*/ 2147483647 h 33"/>
              <a:gd name="T68" fmla="*/ 2147483647 w 55"/>
              <a:gd name="T69" fmla="*/ 2147483647 h 33"/>
              <a:gd name="T70" fmla="*/ 2147483647 w 55"/>
              <a:gd name="T71" fmla="*/ 2147483647 h 33"/>
              <a:gd name="T72" fmla="*/ 0 w 55"/>
              <a:gd name="T73" fmla="*/ 2147483647 h 33"/>
              <a:gd name="T74" fmla="*/ 0 w 55"/>
              <a:gd name="T75" fmla="*/ 2147483647 h 33"/>
              <a:gd name="T76" fmla="*/ 2147483647 w 55"/>
              <a:gd name="T77" fmla="*/ 2147483647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33"/>
              <a:gd name="T119" fmla="*/ 55 w 55"/>
              <a:gd name="T120" fmla="*/ 33 h 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33">
                <a:moveTo>
                  <a:pt x="7" y="24"/>
                </a:moveTo>
                <a:lnTo>
                  <a:pt x="6" y="21"/>
                </a:lnTo>
                <a:lnTo>
                  <a:pt x="7" y="20"/>
                </a:lnTo>
                <a:lnTo>
                  <a:pt x="8" y="14"/>
                </a:lnTo>
                <a:lnTo>
                  <a:pt x="15" y="13"/>
                </a:lnTo>
                <a:lnTo>
                  <a:pt x="14" y="10"/>
                </a:lnTo>
                <a:lnTo>
                  <a:pt x="16" y="7"/>
                </a:lnTo>
                <a:lnTo>
                  <a:pt x="15" y="6"/>
                </a:lnTo>
                <a:lnTo>
                  <a:pt x="17" y="4"/>
                </a:lnTo>
                <a:lnTo>
                  <a:pt x="23" y="3"/>
                </a:lnTo>
                <a:lnTo>
                  <a:pt x="20" y="1"/>
                </a:lnTo>
                <a:lnTo>
                  <a:pt x="21" y="0"/>
                </a:lnTo>
                <a:lnTo>
                  <a:pt x="25" y="1"/>
                </a:lnTo>
                <a:lnTo>
                  <a:pt x="26" y="3"/>
                </a:lnTo>
                <a:lnTo>
                  <a:pt x="28" y="3"/>
                </a:lnTo>
                <a:lnTo>
                  <a:pt x="29" y="0"/>
                </a:lnTo>
                <a:lnTo>
                  <a:pt x="34" y="0"/>
                </a:lnTo>
                <a:lnTo>
                  <a:pt x="35" y="3"/>
                </a:lnTo>
                <a:lnTo>
                  <a:pt x="32" y="4"/>
                </a:lnTo>
                <a:lnTo>
                  <a:pt x="32" y="9"/>
                </a:lnTo>
                <a:lnTo>
                  <a:pt x="36" y="7"/>
                </a:lnTo>
                <a:lnTo>
                  <a:pt x="38" y="4"/>
                </a:lnTo>
                <a:lnTo>
                  <a:pt x="43" y="5"/>
                </a:lnTo>
                <a:lnTo>
                  <a:pt x="44" y="7"/>
                </a:lnTo>
                <a:lnTo>
                  <a:pt x="50" y="11"/>
                </a:lnTo>
                <a:lnTo>
                  <a:pt x="50" y="14"/>
                </a:lnTo>
                <a:lnTo>
                  <a:pt x="55" y="17"/>
                </a:lnTo>
                <a:lnTo>
                  <a:pt x="54" y="21"/>
                </a:lnTo>
                <a:lnTo>
                  <a:pt x="43" y="27"/>
                </a:lnTo>
                <a:lnTo>
                  <a:pt x="37" y="27"/>
                </a:lnTo>
                <a:lnTo>
                  <a:pt x="32" y="29"/>
                </a:lnTo>
                <a:lnTo>
                  <a:pt x="30" y="26"/>
                </a:lnTo>
                <a:lnTo>
                  <a:pt x="25" y="26"/>
                </a:lnTo>
                <a:lnTo>
                  <a:pt x="19" y="28"/>
                </a:lnTo>
                <a:lnTo>
                  <a:pt x="9" y="30"/>
                </a:lnTo>
                <a:lnTo>
                  <a:pt x="5" y="33"/>
                </a:lnTo>
                <a:lnTo>
                  <a:pt x="0" y="30"/>
                </a:lnTo>
                <a:lnTo>
                  <a:pt x="0" y="27"/>
                </a:lnTo>
                <a:lnTo>
                  <a:pt x="7" y="2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34" name="Freeform 737">
            <a:extLst>
              <a:ext uri="{C183D7F6-B498-43B3-948B-1728B52AA6E4}">
                <adec:decorative xmlns:adec="http://schemas.microsoft.com/office/drawing/2017/decorative" val="1"/>
              </a:ext>
            </a:extLst>
          </p:cNvPr>
          <p:cNvSpPr>
            <a:spLocks/>
          </p:cNvSpPr>
          <p:nvPr/>
        </p:nvSpPr>
        <p:spPr bwMode="gray">
          <a:xfrm>
            <a:off x="9399416" y="1980315"/>
            <a:ext cx="152984" cy="82079"/>
          </a:xfrm>
          <a:custGeom>
            <a:avLst/>
            <a:gdLst>
              <a:gd name="T0" fmla="*/ 2147483647 w 63"/>
              <a:gd name="T1" fmla="*/ 2147483647 h 33"/>
              <a:gd name="T2" fmla="*/ 2147483647 w 63"/>
              <a:gd name="T3" fmla="*/ 2147483647 h 33"/>
              <a:gd name="T4" fmla="*/ 2147483647 w 63"/>
              <a:gd name="T5" fmla="*/ 2147483647 h 33"/>
              <a:gd name="T6" fmla="*/ 2147483647 w 63"/>
              <a:gd name="T7" fmla="*/ 2147483647 h 33"/>
              <a:gd name="T8" fmla="*/ 2147483647 w 63"/>
              <a:gd name="T9" fmla="*/ 2147483647 h 33"/>
              <a:gd name="T10" fmla="*/ 2147483647 w 63"/>
              <a:gd name="T11" fmla="*/ 2147483647 h 33"/>
              <a:gd name="T12" fmla="*/ 2147483647 w 63"/>
              <a:gd name="T13" fmla="*/ 2147483647 h 33"/>
              <a:gd name="T14" fmla="*/ 2147483647 w 63"/>
              <a:gd name="T15" fmla="*/ 2147483647 h 33"/>
              <a:gd name="T16" fmla="*/ 2147483647 w 63"/>
              <a:gd name="T17" fmla="*/ 2147483647 h 33"/>
              <a:gd name="T18" fmla="*/ 2147483647 w 63"/>
              <a:gd name="T19" fmla="*/ 2147483647 h 33"/>
              <a:gd name="T20" fmla="*/ 2147483647 w 63"/>
              <a:gd name="T21" fmla="*/ 2147483647 h 33"/>
              <a:gd name="T22" fmla="*/ 2147483647 w 63"/>
              <a:gd name="T23" fmla="*/ 2147483647 h 33"/>
              <a:gd name="T24" fmla="*/ 2147483647 w 63"/>
              <a:gd name="T25" fmla="*/ 2147483647 h 33"/>
              <a:gd name="T26" fmla="*/ 2147483647 w 63"/>
              <a:gd name="T27" fmla="*/ 2147483647 h 33"/>
              <a:gd name="T28" fmla="*/ 2147483647 w 63"/>
              <a:gd name="T29" fmla="*/ 2147483647 h 33"/>
              <a:gd name="T30" fmla="*/ 2147483647 w 63"/>
              <a:gd name="T31" fmla="*/ 2147483647 h 33"/>
              <a:gd name="T32" fmla="*/ 2147483647 w 63"/>
              <a:gd name="T33" fmla="*/ 2147483647 h 33"/>
              <a:gd name="T34" fmla="*/ 2147483647 w 63"/>
              <a:gd name="T35" fmla="*/ 2147483647 h 33"/>
              <a:gd name="T36" fmla="*/ 0 w 63"/>
              <a:gd name="T37" fmla="*/ 2147483647 h 33"/>
              <a:gd name="T38" fmla="*/ 2147483647 w 63"/>
              <a:gd name="T39" fmla="*/ 2147483647 h 33"/>
              <a:gd name="T40" fmla="*/ 2147483647 w 63"/>
              <a:gd name="T41" fmla="*/ 2147483647 h 33"/>
              <a:gd name="T42" fmla="*/ 2147483647 w 63"/>
              <a:gd name="T43" fmla="*/ 2147483647 h 33"/>
              <a:gd name="T44" fmla="*/ 2147483647 w 63"/>
              <a:gd name="T45" fmla="*/ 2147483647 h 33"/>
              <a:gd name="T46" fmla="*/ 2147483647 w 63"/>
              <a:gd name="T47" fmla="*/ 2147483647 h 33"/>
              <a:gd name="T48" fmla="*/ 2147483647 w 63"/>
              <a:gd name="T49" fmla="*/ 2147483647 h 33"/>
              <a:gd name="T50" fmla="*/ 2147483647 w 63"/>
              <a:gd name="T51" fmla="*/ 2147483647 h 33"/>
              <a:gd name="T52" fmla="*/ 2147483647 w 63"/>
              <a:gd name="T53" fmla="*/ 0 h 33"/>
              <a:gd name="T54" fmla="*/ 2147483647 w 63"/>
              <a:gd name="T55" fmla="*/ 2147483647 h 33"/>
              <a:gd name="T56" fmla="*/ 2147483647 w 63"/>
              <a:gd name="T57" fmla="*/ 2147483647 h 33"/>
              <a:gd name="T58" fmla="*/ 2147483647 w 63"/>
              <a:gd name="T59" fmla="*/ 2147483647 h 33"/>
              <a:gd name="T60" fmla="*/ 2147483647 w 63"/>
              <a:gd name="T61" fmla="*/ 2147483647 h 33"/>
              <a:gd name="T62" fmla="*/ 2147483647 w 63"/>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3"/>
              <a:gd name="T97" fmla="*/ 0 h 33"/>
              <a:gd name="T98" fmla="*/ 63 w 63"/>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3" h="33">
                <a:moveTo>
                  <a:pt x="51" y="3"/>
                </a:moveTo>
                <a:lnTo>
                  <a:pt x="56" y="4"/>
                </a:lnTo>
                <a:lnTo>
                  <a:pt x="63" y="10"/>
                </a:lnTo>
                <a:lnTo>
                  <a:pt x="61" y="20"/>
                </a:lnTo>
                <a:lnTo>
                  <a:pt x="57" y="21"/>
                </a:lnTo>
                <a:lnTo>
                  <a:pt x="51" y="20"/>
                </a:lnTo>
                <a:lnTo>
                  <a:pt x="51" y="23"/>
                </a:lnTo>
                <a:lnTo>
                  <a:pt x="62" y="28"/>
                </a:lnTo>
                <a:lnTo>
                  <a:pt x="62" y="31"/>
                </a:lnTo>
                <a:lnTo>
                  <a:pt x="42" y="33"/>
                </a:lnTo>
                <a:lnTo>
                  <a:pt x="38" y="33"/>
                </a:lnTo>
                <a:lnTo>
                  <a:pt x="37" y="31"/>
                </a:lnTo>
                <a:lnTo>
                  <a:pt x="21" y="26"/>
                </a:lnTo>
                <a:lnTo>
                  <a:pt x="17" y="27"/>
                </a:lnTo>
                <a:lnTo>
                  <a:pt x="11" y="25"/>
                </a:lnTo>
                <a:lnTo>
                  <a:pt x="8" y="22"/>
                </a:lnTo>
                <a:lnTo>
                  <a:pt x="10" y="17"/>
                </a:lnTo>
                <a:lnTo>
                  <a:pt x="5" y="17"/>
                </a:lnTo>
                <a:lnTo>
                  <a:pt x="0" y="14"/>
                </a:lnTo>
                <a:lnTo>
                  <a:pt x="2" y="13"/>
                </a:lnTo>
                <a:lnTo>
                  <a:pt x="4" y="10"/>
                </a:lnTo>
                <a:lnTo>
                  <a:pt x="10" y="9"/>
                </a:lnTo>
                <a:lnTo>
                  <a:pt x="11" y="5"/>
                </a:lnTo>
                <a:lnTo>
                  <a:pt x="15" y="2"/>
                </a:lnTo>
                <a:lnTo>
                  <a:pt x="18" y="3"/>
                </a:lnTo>
                <a:lnTo>
                  <a:pt x="26" y="1"/>
                </a:lnTo>
                <a:lnTo>
                  <a:pt x="40" y="0"/>
                </a:lnTo>
                <a:lnTo>
                  <a:pt x="44" y="3"/>
                </a:lnTo>
                <a:lnTo>
                  <a:pt x="40" y="6"/>
                </a:lnTo>
                <a:lnTo>
                  <a:pt x="42" y="8"/>
                </a:lnTo>
                <a:lnTo>
                  <a:pt x="47" y="7"/>
                </a:lnTo>
                <a:lnTo>
                  <a:pt x="51"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35" name="Freeform 738">
            <a:extLst>
              <a:ext uri="{C183D7F6-B498-43B3-948B-1728B52AA6E4}">
                <adec:decorative xmlns:adec="http://schemas.microsoft.com/office/drawing/2017/decorative" val="1"/>
              </a:ext>
            </a:extLst>
          </p:cNvPr>
          <p:cNvSpPr>
            <a:spLocks/>
          </p:cNvSpPr>
          <p:nvPr/>
        </p:nvSpPr>
        <p:spPr bwMode="gray">
          <a:xfrm>
            <a:off x="9350909" y="1907563"/>
            <a:ext cx="152984" cy="80213"/>
          </a:xfrm>
          <a:custGeom>
            <a:avLst/>
            <a:gdLst>
              <a:gd name="T0" fmla="*/ 2147483647 w 63"/>
              <a:gd name="T1" fmla="*/ 2147483647 h 33"/>
              <a:gd name="T2" fmla="*/ 2147483647 w 63"/>
              <a:gd name="T3" fmla="*/ 2147483647 h 33"/>
              <a:gd name="T4" fmla="*/ 2147483647 w 63"/>
              <a:gd name="T5" fmla="*/ 2147483647 h 33"/>
              <a:gd name="T6" fmla="*/ 2147483647 w 63"/>
              <a:gd name="T7" fmla="*/ 2147483647 h 33"/>
              <a:gd name="T8" fmla="*/ 2147483647 w 63"/>
              <a:gd name="T9" fmla="*/ 2147483647 h 33"/>
              <a:gd name="T10" fmla="*/ 2147483647 w 63"/>
              <a:gd name="T11" fmla="*/ 2147483647 h 33"/>
              <a:gd name="T12" fmla="*/ 2147483647 w 63"/>
              <a:gd name="T13" fmla="*/ 2147483647 h 33"/>
              <a:gd name="T14" fmla="*/ 2147483647 w 63"/>
              <a:gd name="T15" fmla="*/ 2147483647 h 33"/>
              <a:gd name="T16" fmla="*/ 2147483647 w 63"/>
              <a:gd name="T17" fmla="*/ 2147483647 h 33"/>
              <a:gd name="T18" fmla="*/ 2147483647 w 63"/>
              <a:gd name="T19" fmla="*/ 2147483647 h 33"/>
              <a:gd name="T20" fmla="*/ 2147483647 w 63"/>
              <a:gd name="T21" fmla="*/ 2147483647 h 33"/>
              <a:gd name="T22" fmla="*/ 0 w 63"/>
              <a:gd name="T23" fmla="*/ 2147483647 h 33"/>
              <a:gd name="T24" fmla="*/ 2147483647 w 63"/>
              <a:gd name="T25" fmla="*/ 2147483647 h 33"/>
              <a:gd name="T26" fmla="*/ 2147483647 w 63"/>
              <a:gd name="T27" fmla="*/ 2147483647 h 33"/>
              <a:gd name="T28" fmla="*/ 2147483647 w 63"/>
              <a:gd name="T29" fmla="*/ 2147483647 h 33"/>
              <a:gd name="T30" fmla="*/ 2147483647 w 63"/>
              <a:gd name="T31" fmla="*/ 2147483647 h 33"/>
              <a:gd name="T32" fmla="*/ 2147483647 w 63"/>
              <a:gd name="T33" fmla="*/ 2147483647 h 33"/>
              <a:gd name="T34" fmla="*/ 2147483647 w 63"/>
              <a:gd name="T35" fmla="*/ 2147483647 h 33"/>
              <a:gd name="T36" fmla="*/ 2147483647 w 63"/>
              <a:gd name="T37" fmla="*/ 2147483647 h 33"/>
              <a:gd name="T38" fmla="*/ 2147483647 w 63"/>
              <a:gd name="T39" fmla="*/ 0 h 33"/>
              <a:gd name="T40" fmla="*/ 2147483647 w 63"/>
              <a:gd name="T41" fmla="*/ 2147483647 h 33"/>
              <a:gd name="T42" fmla="*/ 2147483647 w 63"/>
              <a:gd name="T43" fmla="*/ 2147483647 h 33"/>
              <a:gd name="T44" fmla="*/ 2147483647 w 63"/>
              <a:gd name="T45" fmla="*/ 2147483647 h 33"/>
              <a:gd name="T46" fmla="*/ 2147483647 w 63"/>
              <a:gd name="T47" fmla="*/ 2147483647 h 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33"/>
              <a:gd name="T74" fmla="*/ 63 w 63"/>
              <a:gd name="T75" fmla="*/ 33 h 3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33">
                <a:moveTo>
                  <a:pt x="63" y="16"/>
                </a:moveTo>
                <a:lnTo>
                  <a:pt x="56" y="20"/>
                </a:lnTo>
                <a:lnTo>
                  <a:pt x="56" y="25"/>
                </a:lnTo>
                <a:lnTo>
                  <a:pt x="57" y="27"/>
                </a:lnTo>
                <a:lnTo>
                  <a:pt x="39" y="28"/>
                </a:lnTo>
                <a:lnTo>
                  <a:pt x="33" y="29"/>
                </a:lnTo>
                <a:lnTo>
                  <a:pt x="31" y="32"/>
                </a:lnTo>
                <a:lnTo>
                  <a:pt x="20" y="33"/>
                </a:lnTo>
                <a:lnTo>
                  <a:pt x="9" y="30"/>
                </a:lnTo>
                <a:lnTo>
                  <a:pt x="9" y="27"/>
                </a:lnTo>
                <a:lnTo>
                  <a:pt x="3" y="27"/>
                </a:lnTo>
                <a:lnTo>
                  <a:pt x="0" y="25"/>
                </a:lnTo>
                <a:lnTo>
                  <a:pt x="5" y="22"/>
                </a:lnTo>
                <a:lnTo>
                  <a:pt x="12" y="22"/>
                </a:lnTo>
                <a:lnTo>
                  <a:pt x="16" y="19"/>
                </a:lnTo>
                <a:lnTo>
                  <a:pt x="11" y="15"/>
                </a:lnTo>
                <a:lnTo>
                  <a:pt x="17" y="11"/>
                </a:lnTo>
                <a:lnTo>
                  <a:pt x="35" y="6"/>
                </a:lnTo>
                <a:lnTo>
                  <a:pt x="37" y="1"/>
                </a:lnTo>
                <a:lnTo>
                  <a:pt x="43" y="0"/>
                </a:lnTo>
                <a:lnTo>
                  <a:pt x="48" y="3"/>
                </a:lnTo>
                <a:lnTo>
                  <a:pt x="52" y="11"/>
                </a:lnTo>
                <a:lnTo>
                  <a:pt x="61" y="15"/>
                </a:lnTo>
                <a:lnTo>
                  <a:pt x="63" y="1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36" name="Freeform 739">
            <a:extLst>
              <a:ext uri="{C183D7F6-B498-43B3-948B-1728B52AA6E4}">
                <adec:decorative xmlns:adec="http://schemas.microsoft.com/office/drawing/2017/decorative" val="1"/>
              </a:ext>
            </a:extLst>
          </p:cNvPr>
          <p:cNvSpPr>
            <a:spLocks/>
          </p:cNvSpPr>
          <p:nvPr/>
        </p:nvSpPr>
        <p:spPr bwMode="gray">
          <a:xfrm>
            <a:off x="9345313" y="1985911"/>
            <a:ext cx="55969" cy="27981"/>
          </a:xfrm>
          <a:custGeom>
            <a:avLst/>
            <a:gdLst>
              <a:gd name="T0" fmla="*/ 2147483647 w 23"/>
              <a:gd name="T1" fmla="*/ 2147483647 h 11"/>
              <a:gd name="T2" fmla="*/ 2147483647 w 23"/>
              <a:gd name="T3" fmla="*/ 2147483647 h 11"/>
              <a:gd name="T4" fmla="*/ 2147483647 w 23"/>
              <a:gd name="T5" fmla="*/ 2147483647 h 11"/>
              <a:gd name="T6" fmla="*/ 2147483647 w 23"/>
              <a:gd name="T7" fmla="*/ 2147483647 h 11"/>
              <a:gd name="T8" fmla="*/ 2147483647 w 23"/>
              <a:gd name="T9" fmla="*/ 2147483647 h 11"/>
              <a:gd name="T10" fmla="*/ 2147483647 w 23"/>
              <a:gd name="T11" fmla="*/ 2147483647 h 11"/>
              <a:gd name="T12" fmla="*/ 2147483647 w 23"/>
              <a:gd name="T13" fmla="*/ 2147483647 h 11"/>
              <a:gd name="T14" fmla="*/ 2147483647 w 23"/>
              <a:gd name="T15" fmla="*/ 2147483647 h 11"/>
              <a:gd name="T16" fmla="*/ 2147483647 w 23"/>
              <a:gd name="T17" fmla="*/ 2147483647 h 11"/>
              <a:gd name="T18" fmla="*/ 0 w 23"/>
              <a:gd name="T19" fmla="*/ 0 h 11"/>
              <a:gd name="T20" fmla="*/ 2147483647 w 23"/>
              <a:gd name="T21" fmla="*/ 0 h 11"/>
              <a:gd name="T22" fmla="*/ 2147483647 w 23"/>
              <a:gd name="T23" fmla="*/ 2147483647 h 11"/>
              <a:gd name="T24" fmla="*/ 2147483647 w 23"/>
              <a:gd name="T25" fmla="*/ 2147483647 h 11"/>
              <a:gd name="T26" fmla="*/ 2147483647 w 23"/>
              <a:gd name="T27" fmla="*/ 2147483647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1"/>
              <a:gd name="T44" fmla="*/ 23 w 23"/>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1">
                <a:moveTo>
                  <a:pt x="23" y="4"/>
                </a:moveTo>
                <a:lnTo>
                  <a:pt x="17" y="8"/>
                </a:lnTo>
                <a:lnTo>
                  <a:pt x="11" y="11"/>
                </a:lnTo>
                <a:lnTo>
                  <a:pt x="9" y="10"/>
                </a:lnTo>
                <a:lnTo>
                  <a:pt x="13" y="9"/>
                </a:lnTo>
                <a:lnTo>
                  <a:pt x="9" y="8"/>
                </a:lnTo>
                <a:lnTo>
                  <a:pt x="4" y="7"/>
                </a:lnTo>
                <a:lnTo>
                  <a:pt x="4" y="3"/>
                </a:lnTo>
                <a:lnTo>
                  <a:pt x="1" y="2"/>
                </a:lnTo>
                <a:lnTo>
                  <a:pt x="0" y="0"/>
                </a:lnTo>
                <a:lnTo>
                  <a:pt x="9" y="0"/>
                </a:lnTo>
                <a:lnTo>
                  <a:pt x="16" y="2"/>
                </a:lnTo>
                <a:lnTo>
                  <a:pt x="20" y="3"/>
                </a:lnTo>
                <a:lnTo>
                  <a:pt x="23"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37" name="Freeform 740">
            <a:extLst>
              <a:ext uri="{C183D7F6-B498-43B3-948B-1728B52AA6E4}">
                <adec:decorative xmlns:adec="http://schemas.microsoft.com/office/drawing/2017/decorative" val="1"/>
              </a:ext>
            </a:extLst>
          </p:cNvPr>
          <p:cNvSpPr>
            <a:spLocks/>
          </p:cNvSpPr>
          <p:nvPr/>
        </p:nvSpPr>
        <p:spPr bwMode="gray">
          <a:xfrm>
            <a:off x="9388223" y="2013893"/>
            <a:ext cx="9328" cy="9327"/>
          </a:xfrm>
          <a:custGeom>
            <a:avLst/>
            <a:gdLst>
              <a:gd name="T0" fmla="*/ 2147483647 w 3"/>
              <a:gd name="T1" fmla="*/ 0 h 3"/>
              <a:gd name="T2" fmla="*/ 2147483647 w 3"/>
              <a:gd name="T3" fmla="*/ 2147483647 h 3"/>
              <a:gd name="T4" fmla="*/ 2147483647 w 3"/>
              <a:gd name="T5" fmla="*/ 2147483647 h 3"/>
              <a:gd name="T6" fmla="*/ 0 w 3"/>
              <a:gd name="T7" fmla="*/ 2147483647 h 3"/>
              <a:gd name="T8" fmla="*/ 2147483647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0"/>
                </a:moveTo>
                <a:lnTo>
                  <a:pt x="3" y="2"/>
                </a:lnTo>
                <a:lnTo>
                  <a:pt x="1" y="3"/>
                </a:lnTo>
                <a:lnTo>
                  <a:pt x="0" y="1"/>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38" name="Freeform 741">
            <a:extLst>
              <a:ext uri="{C183D7F6-B498-43B3-948B-1728B52AA6E4}">
                <adec:decorative xmlns:adec="http://schemas.microsoft.com/office/drawing/2017/decorative" val="1"/>
              </a:ext>
            </a:extLst>
          </p:cNvPr>
          <p:cNvSpPr>
            <a:spLocks/>
          </p:cNvSpPr>
          <p:nvPr/>
        </p:nvSpPr>
        <p:spPr bwMode="gray">
          <a:xfrm>
            <a:off x="9369566" y="2023220"/>
            <a:ext cx="16791" cy="0"/>
          </a:xfrm>
          <a:custGeom>
            <a:avLst/>
            <a:gdLst>
              <a:gd name="T0" fmla="*/ 0 w 7"/>
              <a:gd name="T1" fmla="*/ 0 h 1"/>
              <a:gd name="T2" fmla="*/ 2147483647 w 7"/>
              <a:gd name="T3" fmla="*/ 0 h 1"/>
              <a:gd name="T4" fmla="*/ 2147483647 w 7"/>
              <a:gd name="T5" fmla="*/ 0 h 1"/>
              <a:gd name="T6" fmla="*/ 2147483647 w 7"/>
              <a:gd name="T7" fmla="*/ 0 h 1"/>
              <a:gd name="T8" fmla="*/ 0 w 7"/>
              <a:gd name="T9" fmla="*/ 0 h 1"/>
              <a:gd name="T10" fmla="*/ 0 60000 65536"/>
              <a:gd name="T11" fmla="*/ 0 60000 65536"/>
              <a:gd name="T12" fmla="*/ 0 60000 65536"/>
              <a:gd name="T13" fmla="*/ 0 60000 65536"/>
              <a:gd name="T14" fmla="*/ 0 60000 65536"/>
              <a:gd name="T15" fmla="*/ 0 w 7"/>
              <a:gd name="T16" fmla="*/ 0 h 1"/>
              <a:gd name="T17" fmla="*/ 7 w 7"/>
              <a:gd name="T18" fmla="*/ 0 h 1"/>
            </a:gdLst>
            <a:ahLst/>
            <a:cxnLst>
              <a:cxn ang="T10">
                <a:pos x="T0" y="T1"/>
              </a:cxn>
              <a:cxn ang="T11">
                <a:pos x="T2" y="T3"/>
              </a:cxn>
              <a:cxn ang="T12">
                <a:pos x="T4" y="T5"/>
              </a:cxn>
              <a:cxn ang="T13">
                <a:pos x="T6" y="T7"/>
              </a:cxn>
              <a:cxn ang="T14">
                <a:pos x="T8" y="T9"/>
              </a:cxn>
            </a:cxnLst>
            <a:rect l="T15" t="T16" r="T17" b="T18"/>
            <a:pathLst>
              <a:path w="7" h="1">
                <a:moveTo>
                  <a:pt x="0" y="0"/>
                </a:moveTo>
                <a:lnTo>
                  <a:pt x="6" y="0"/>
                </a:lnTo>
                <a:lnTo>
                  <a:pt x="7" y="1"/>
                </a:lnTo>
                <a:lnTo>
                  <a:pt x="1"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39" name="Freeform 742">
            <a:extLst>
              <a:ext uri="{C183D7F6-B498-43B3-948B-1728B52AA6E4}">
                <adec:decorative xmlns:adec="http://schemas.microsoft.com/office/drawing/2017/decorative" val="1"/>
              </a:ext>
            </a:extLst>
          </p:cNvPr>
          <p:cNvSpPr>
            <a:spLocks/>
          </p:cNvSpPr>
          <p:nvPr/>
        </p:nvSpPr>
        <p:spPr bwMode="gray">
          <a:xfrm>
            <a:off x="9686729" y="2084779"/>
            <a:ext cx="11193" cy="5596"/>
          </a:xfrm>
          <a:custGeom>
            <a:avLst/>
            <a:gdLst>
              <a:gd name="T0" fmla="*/ 0 w 5"/>
              <a:gd name="T1" fmla="*/ 0 h 2"/>
              <a:gd name="T2" fmla="*/ 2147483647 w 5"/>
              <a:gd name="T3" fmla="*/ 0 h 2"/>
              <a:gd name="T4" fmla="*/ 2147483647 w 5"/>
              <a:gd name="T5" fmla="*/ 2147483647 h 2"/>
              <a:gd name="T6" fmla="*/ 2147483647 w 5"/>
              <a:gd name="T7" fmla="*/ 2147483647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1" y="0"/>
                </a:lnTo>
                <a:lnTo>
                  <a:pt x="5" y="1"/>
                </a:lnTo>
                <a:lnTo>
                  <a:pt x="3" y="2"/>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40" name="Freeform 743">
            <a:extLst>
              <a:ext uri="{C183D7F6-B498-43B3-948B-1728B52AA6E4}">
                <adec:decorative xmlns:adec="http://schemas.microsoft.com/office/drawing/2017/decorative" val="1"/>
              </a:ext>
            </a:extLst>
          </p:cNvPr>
          <p:cNvSpPr>
            <a:spLocks/>
          </p:cNvSpPr>
          <p:nvPr/>
        </p:nvSpPr>
        <p:spPr bwMode="gray">
          <a:xfrm>
            <a:off x="9701654" y="2077318"/>
            <a:ext cx="11193" cy="746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5" y="1"/>
                </a:lnTo>
                <a:lnTo>
                  <a:pt x="4" y="3"/>
                </a:lnTo>
                <a:lnTo>
                  <a:pt x="0"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41" name="Rectangle 744">
            <a:extLst>
              <a:ext uri="{C183D7F6-B498-43B3-948B-1728B52AA6E4}">
                <adec:decorative xmlns:adec="http://schemas.microsoft.com/office/drawing/2017/decorative" val="1"/>
              </a:ext>
            </a:extLst>
          </p:cNvPr>
          <p:cNvSpPr>
            <a:spLocks noChangeArrowheads="1"/>
          </p:cNvSpPr>
          <p:nvPr/>
        </p:nvSpPr>
        <p:spPr bwMode="gray">
          <a:xfrm>
            <a:off x="9697924" y="2125819"/>
            <a:ext cx="11193" cy="3731"/>
          </a:xfrm>
          <a:prstGeom prst="rect">
            <a:avLst/>
          </a:prstGeom>
          <a:solidFill>
            <a:schemeClr val="accent5"/>
          </a:solidFill>
          <a:ln w="3175">
            <a:solidFill>
              <a:schemeClr val="accent5"/>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914621">
              <a:spcBef>
                <a:spcPct val="50000"/>
              </a:spcBef>
            </a:pPr>
            <a:endParaRPr lang="en-GB" altLang="en-US" sz="1067" dirty="0">
              <a:solidFill>
                <a:srgbClr val="000000"/>
              </a:solidFill>
              <a:latin typeface="IBM Plex Sans" panose="020B0503050203000203" pitchFamily="34" charset="0"/>
              <a:ea typeface="MS PGothic" charset="-128"/>
            </a:endParaRPr>
          </a:p>
        </p:txBody>
      </p:sp>
      <p:sp>
        <p:nvSpPr>
          <p:cNvPr id="742" name="Freeform 745">
            <a:extLst>
              <a:ext uri="{C183D7F6-B498-43B3-948B-1728B52AA6E4}">
                <adec:decorative xmlns:adec="http://schemas.microsoft.com/office/drawing/2017/decorative" val="1"/>
              </a:ext>
            </a:extLst>
          </p:cNvPr>
          <p:cNvSpPr>
            <a:spLocks/>
          </p:cNvSpPr>
          <p:nvPr/>
        </p:nvSpPr>
        <p:spPr bwMode="gray">
          <a:xfrm>
            <a:off x="9712849" y="2133280"/>
            <a:ext cx="11193" cy="7461"/>
          </a:xfrm>
          <a:custGeom>
            <a:avLst/>
            <a:gdLst>
              <a:gd name="T0" fmla="*/ 0 w 5"/>
              <a:gd name="T1" fmla="*/ 2147483647 h 3"/>
              <a:gd name="T2" fmla="*/ 2147483647 w 5"/>
              <a:gd name="T3" fmla="*/ 0 h 3"/>
              <a:gd name="T4" fmla="*/ 2147483647 w 5"/>
              <a:gd name="T5" fmla="*/ 0 h 3"/>
              <a:gd name="T6" fmla="*/ 2147483647 w 5"/>
              <a:gd name="T7" fmla="*/ 2147483647 h 3"/>
              <a:gd name="T8" fmla="*/ 0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5" y="0"/>
                </a:lnTo>
                <a:lnTo>
                  <a:pt x="4" y="3"/>
                </a:lnTo>
                <a:lnTo>
                  <a:pt x="0"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43" name="Freeform 746">
            <a:extLst>
              <a:ext uri="{C183D7F6-B498-43B3-948B-1728B52AA6E4}">
                <adec:decorative xmlns:adec="http://schemas.microsoft.com/office/drawing/2017/decorative" val="1"/>
              </a:ext>
            </a:extLst>
          </p:cNvPr>
          <p:cNvSpPr>
            <a:spLocks/>
          </p:cNvSpPr>
          <p:nvPr/>
        </p:nvSpPr>
        <p:spPr bwMode="gray">
          <a:xfrm>
            <a:off x="9442327" y="2140741"/>
            <a:ext cx="29851" cy="13059"/>
          </a:xfrm>
          <a:custGeom>
            <a:avLst/>
            <a:gdLst>
              <a:gd name="T0" fmla="*/ 2147483647 w 12"/>
              <a:gd name="T1" fmla="*/ 2147483647 h 5"/>
              <a:gd name="T2" fmla="*/ 2147483647 w 12"/>
              <a:gd name="T3" fmla="*/ 0 h 5"/>
              <a:gd name="T4" fmla="*/ 2147483647 w 12"/>
              <a:gd name="T5" fmla="*/ 2147483647 h 5"/>
              <a:gd name="T6" fmla="*/ 2147483647 w 12"/>
              <a:gd name="T7" fmla="*/ 2147483647 h 5"/>
              <a:gd name="T8" fmla="*/ 0 w 12"/>
              <a:gd name="T9" fmla="*/ 2147483647 h 5"/>
              <a:gd name="T10" fmla="*/ 2147483647 w 12"/>
              <a:gd name="T11" fmla="*/ 2147483647 h 5"/>
              <a:gd name="T12" fmla="*/ 0 60000 65536"/>
              <a:gd name="T13" fmla="*/ 0 60000 65536"/>
              <a:gd name="T14" fmla="*/ 0 60000 65536"/>
              <a:gd name="T15" fmla="*/ 0 60000 65536"/>
              <a:gd name="T16" fmla="*/ 0 60000 65536"/>
              <a:gd name="T17" fmla="*/ 0 60000 65536"/>
              <a:gd name="T18" fmla="*/ 0 w 12"/>
              <a:gd name="T19" fmla="*/ 0 h 5"/>
              <a:gd name="T20" fmla="*/ 12 w 12"/>
              <a:gd name="T21" fmla="*/ 5 h 5"/>
            </a:gdLst>
            <a:ahLst/>
            <a:cxnLst>
              <a:cxn ang="T12">
                <a:pos x="T0" y="T1"/>
              </a:cxn>
              <a:cxn ang="T13">
                <a:pos x="T2" y="T3"/>
              </a:cxn>
              <a:cxn ang="T14">
                <a:pos x="T4" y="T5"/>
              </a:cxn>
              <a:cxn ang="T15">
                <a:pos x="T6" y="T7"/>
              </a:cxn>
              <a:cxn ang="T16">
                <a:pos x="T8" y="T9"/>
              </a:cxn>
              <a:cxn ang="T17">
                <a:pos x="T10" y="T11"/>
              </a:cxn>
            </a:cxnLst>
            <a:rect l="T18" t="T19" r="T20" b="T21"/>
            <a:pathLst>
              <a:path w="12" h="5">
                <a:moveTo>
                  <a:pt x="1" y="2"/>
                </a:moveTo>
                <a:lnTo>
                  <a:pt x="12" y="0"/>
                </a:lnTo>
                <a:lnTo>
                  <a:pt x="12" y="3"/>
                </a:lnTo>
                <a:lnTo>
                  <a:pt x="4" y="5"/>
                </a:lnTo>
                <a:lnTo>
                  <a:pt x="0" y="4"/>
                </a:lnTo>
                <a:lnTo>
                  <a:pt x="1"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44" name="Freeform 747">
            <a:extLst>
              <a:ext uri="{C183D7F6-B498-43B3-948B-1728B52AA6E4}">
                <adec:decorative xmlns:adec="http://schemas.microsoft.com/office/drawing/2017/decorative" val="1"/>
              </a:ext>
            </a:extLst>
          </p:cNvPr>
          <p:cNvSpPr>
            <a:spLocks/>
          </p:cNvSpPr>
          <p:nvPr/>
        </p:nvSpPr>
        <p:spPr bwMode="gray">
          <a:xfrm>
            <a:off x="9414342" y="2163127"/>
            <a:ext cx="13060" cy="9327"/>
          </a:xfrm>
          <a:custGeom>
            <a:avLst/>
            <a:gdLst>
              <a:gd name="T0" fmla="*/ 2147483647 w 6"/>
              <a:gd name="T1" fmla="*/ 0 h 4"/>
              <a:gd name="T2" fmla="*/ 2147483647 w 6"/>
              <a:gd name="T3" fmla="*/ 2147483647 h 4"/>
              <a:gd name="T4" fmla="*/ 2147483647 w 6"/>
              <a:gd name="T5" fmla="*/ 2147483647 h 4"/>
              <a:gd name="T6" fmla="*/ 2147483647 w 6"/>
              <a:gd name="T7" fmla="*/ 2147483647 h 4"/>
              <a:gd name="T8" fmla="*/ 0 w 6"/>
              <a:gd name="T9" fmla="*/ 2147483647 h 4"/>
              <a:gd name="T10" fmla="*/ 2147483647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6" y="0"/>
                </a:moveTo>
                <a:lnTo>
                  <a:pt x="6" y="1"/>
                </a:lnTo>
                <a:lnTo>
                  <a:pt x="4" y="2"/>
                </a:lnTo>
                <a:lnTo>
                  <a:pt x="1" y="4"/>
                </a:lnTo>
                <a:lnTo>
                  <a:pt x="0" y="2"/>
                </a:lnTo>
                <a:lnTo>
                  <a:pt x="6"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45" name="Freeform 748">
            <a:extLst>
              <a:ext uri="{C183D7F6-B498-43B3-948B-1728B52AA6E4}">
                <adec:decorative xmlns:adec="http://schemas.microsoft.com/office/drawing/2017/decorative" val="1"/>
              </a:ext>
            </a:extLst>
          </p:cNvPr>
          <p:cNvSpPr>
            <a:spLocks/>
          </p:cNvSpPr>
          <p:nvPr/>
        </p:nvSpPr>
        <p:spPr bwMode="gray">
          <a:xfrm>
            <a:off x="9436730" y="2161261"/>
            <a:ext cx="5597" cy="3731"/>
          </a:xfrm>
          <a:custGeom>
            <a:avLst/>
            <a:gdLst>
              <a:gd name="T0" fmla="*/ 0 w 3"/>
              <a:gd name="T1" fmla="*/ 2147483646 h 2"/>
              <a:gd name="T2" fmla="*/ 2147483646 w 3"/>
              <a:gd name="T3" fmla="*/ 0 h 2"/>
              <a:gd name="T4" fmla="*/ 2147483646 w 3"/>
              <a:gd name="T5" fmla="*/ 2147483646 h 2"/>
              <a:gd name="T6" fmla="*/ 0 w 3"/>
              <a:gd name="T7" fmla="*/ 2147483646 h 2"/>
              <a:gd name="T8" fmla="*/ 0 w 3"/>
              <a:gd name="T9" fmla="*/ 214748364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lnTo>
                  <a:pt x="3" y="0"/>
                </a:lnTo>
                <a:lnTo>
                  <a:pt x="3" y="2"/>
                </a:lnTo>
                <a:lnTo>
                  <a:pt x="0"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46" name="Freeform 749">
            <a:extLst>
              <a:ext uri="{C183D7F6-B498-43B3-948B-1728B52AA6E4}">
                <adec:decorative xmlns:adec="http://schemas.microsoft.com/office/drawing/2017/decorative" val="1"/>
              </a:ext>
            </a:extLst>
          </p:cNvPr>
          <p:cNvSpPr>
            <a:spLocks/>
          </p:cNvSpPr>
          <p:nvPr/>
        </p:nvSpPr>
        <p:spPr bwMode="gray">
          <a:xfrm>
            <a:off x="9457252" y="2164992"/>
            <a:ext cx="9328" cy="7461"/>
          </a:xfrm>
          <a:custGeom>
            <a:avLst/>
            <a:gdLst>
              <a:gd name="T0" fmla="*/ 0 w 4"/>
              <a:gd name="T1" fmla="*/ 2147483647 h 3"/>
              <a:gd name="T2" fmla="*/ 2147483647 w 4"/>
              <a:gd name="T3" fmla="*/ 0 h 3"/>
              <a:gd name="T4" fmla="*/ 2147483647 w 4"/>
              <a:gd name="T5" fmla="*/ 0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1" y="0"/>
                </a:lnTo>
                <a:lnTo>
                  <a:pt x="4" y="0"/>
                </a:lnTo>
                <a:lnTo>
                  <a:pt x="4"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47" name="Freeform 750">
            <a:extLst>
              <a:ext uri="{C183D7F6-B498-43B3-948B-1728B52AA6E4}">
                <adec:decorative xmlns:adec="http://schemas.microsoft.com/office/drawing/2017/decorative" val="1"/>
              </a:ext>
            </a:extLst>
          </p:cNvPr>
          <p:cNvSpPr>
            <a:spLocks/>
          </p:cNvSpPr>
          <p:nvPr/>
        </p:nvSpPr>
        <p:spPr bwMode="gray">
          <a:xfrm>
            <a:off x="9442327" y="2185513"/>
            <a:ext cx="24253" cy="5596"/>
          </a:xfrm>
          <a:custGeom>
            <a:avLst/>
            <a:gdLst>
              <a:gd name="T0" fmla="*/ 0 w 10"/>
              <a:gd name="T1" fmla="*/ 2147483646 h 3"/>
              <a:gd name="T2" fmla="*/ 2147483647 w 10"/>
              <a:gd name="T3" fmla="*/ 0 h 3"/>
              <a:gd name="T4" fmla="*/ 2147483647 w 10"/>
              <a:gd name="T5" fmla="*/ 0 h 3"/>
              <a:gd name="T6" fmla="*/ 2147483647 w 10"/>
              <a:gd name="T7" fmla="*/ 0 h 3"/>
              <a:gd name="T8" fmla="*/ 2147483647 w 10"/>
              <a:gd name="T9" fmla="*/ 2147483646 h 3"/>
              <a:gd name="T10" fmla="*/ 2147483647 w 10"/>
              <a:gd name="T11" fmla="*/ 2147483646 h 3"/>
              <a:gd name="T12" fmla="*/ 0 w 10"/>
              <a:gd name="T13" fmla="*/ 2147483646 h 3"/>
              <a:gd name="T14" fmla="*/ 0 60000 65536"/>
              <a:gd name="T15" fmla="*/ 0 60000 65536"/>
              <a:gd name="T16" fmla="*/ 0 60000 65536"/>
              <a:gd name="T17" fmla="*/ 0 60000 65536"/>
              <a:gd name="T18" fmla="*/ 0 60000 65536"/>
              <a:gd name="T19" fmla="*/ 0 60000 65536"/>
              <a:gd name="T20" fmla="*/ 0 60000 65536"/>
              <a:gd name="T21" fmla="*/ 0 w 10"/>
              <a:gd name="T22" fmla="*/ 0 h 3"/>
              <a:gd name="T23" fmla="*/ 10 w 10"/>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3">
                <a:moveTo>
                  <a:pt x="0" y="1"/>
                </a:moveTo>
                <a:lnTo>
                  <a:pt x="1" y="0"/>
                </a:lnTo>
                <a:lnTo>
                  <a:pt x="6" y="0"/>
                </a:lnTo>
                <a:lnTo>
                  <a:pt x="10" y="0"/>
                </a:lnTo>
                <a:lnTo>
                  <a:pt x="10" y="2"/>
                </a:lnTo>
                <a:lnTo>
                  <a:pt x="8" y="3"/>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48" name="Freeform 751">
            <a:extLst>
              <a:ext uri="{C183D7F6-B498-43B3-948B-1728B52AA6E4}">
                <adec:decorative xmlns:adec="http://schemas.microsoft.com/office/drawing/2017/decorative" val="1"/>
              </a:ext>
            </a:extLst>
          </p:cNvPr>
          <p:cNvSpPr>
            <a:spLocks/>
          </p:cNvSpPr>
          <p:nvPr/>
        </p:nvSpPr>
        <p:spPr bwMode="gray">
          <a:xfrm>
            <a:off x="9475908" y="2191109"/>
            <a:ext cx="9328" cy="5596"/>
          </a:xfrm>
          <a:custGeom>
            <a:avLst/>
            <a:gdLst>
              <a:gd name="T0" fmla="*/ 0 w 4"/>
              <a:gd name="T1" fmla="*/ 2147483647 h 2"/>
              <a:gd name="T2" fmla="*/ 2147483647 w 4"/>
              <a:gd name="T3" fmla="*/ 0 h 2"/>
              <a:gd name="T4" fmla="*/ 2147483647 w 4"/>
              <a:gd name="T5" fmla="*/ 2147483647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1"/>
                </a:lnTo>
                <a:lnTo>
                  <a:pt x="3" y="2"/>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49" name="Freeform 752">
            <a:extLst>
              <a:ext uri="{C183D7F6-B498-43B3-948B-1728B52AA6E4}">
                <adec:decorative xmlns:adec="http://schemas.microsoft.com/office/drawing/2017/decorative" val="1"/>
              </a:ext>
            </a:extLst>
          </p:cNvPr>
          <p:cNvSpPr>
            <a:spLocks/>
          </p:cNvSpPr>
          <p:nvPr/>
        </p:nvSpPr>
        <p:spPr bwMode="gray">
          <a:xfrm>
            <a:off x="9821056" y="2168723"/>
            <a:ext cx="18656" cy="9327"/>
          </a:xfrm>
          <a:custGeom>
            <a:avLst/>
            <a:gdLst>
              <a:gd name="T0" fmla="*/ 2147483647 w 8"/>
              <a:gd name="T1" fmla="*/ 0 h 4"/>
              <a:gd name="T2" fmla="*/ 2147483647 w 8"/>
              <a:gd name="T3" fmla="*/ 0 h 4"/>
              <a:gd name="T4" fmla="*/ 2147483647 w 8"/>
              <a:gd name="T5" fmla="*/ 2147483647 h 4"/>
              <a:gd name="T6" fmla="*/ 2147483647 w 8"/>
              <a:gd name="T7" fmla="*/ 2147483647 h 4"/>
              <a:gd name="T8" fmla="*/ 0 w 8"/>
              <a:gd name="T9" fmla="*/ 0 h 4"/>
              <a:gd name="T10" fmla="*/ 2147483647 w 8"/>
              <a:gd name="T11" fmla="*/ 0 h 4"/>
              <a:gd name="T12" fmla="*/ 0 60000 65536"/>
              <a:gd name="T13" fmla="*/ 0 60000 65536"/>
              <a:gd name="T14" fmla="*/ 0 60000 65536"/>
              <a:gd name="T15" fmla="*/ 0 60000 65536"/>
              <a:gd name="T16" fmla="*/ 0 60000 65536"/>
              <a:gd name="T17" fmla="*/ 0 60000 65536"/>
              <a:gd name="T18" fmla="*/ 0 w 8"/>
              <a:gd name="T19" fmla="*/ 0 h 4"/>
              <a:gd name="T20" fmla="*/ 8 w 8"/>
              <a:gd name="T21" fmla="*/ 4 h 4"/>
            </a:gdLst>
            <a:ahLst/>
            <a:cxnLst>
              <a:cxn ang="T12">
                <a:pos x="T0" y="T1"/>
              </a:cxn>
              <a:cxn ang="T13">
                <a:pos x="T2" y="T3"/>
              </a:cxn>
              <a:cxn ang="T14">
                <a:pos x="T4" y="T5"/>
              </a:cxn>
              <a:cxn ang="T15">
                <a:pos x="T6" y="T7"/>
              </a:cxn>
              <a:cxn ang="T16">
                <a:pos x="T8" y="T9"/>
              </a:cxn>
              <a:cxn ang="T17">
                <a:pos x="T10" y="T11"/>
              </a:cxn>
            </a:cxnLst>
            <a:rect l="T18" t="T19" r="T20" b="T21"/>
            <a:pathLst>
              <a:path w="8" h="4">
                <a:moveTo>
                  <a:pt x="1" y="0"/>
                </a:moveTo>
                <a:lnTo>
                  <a:pt x="5" y="0"/>
                </a:lnTo>
                <a:lnTo>
                  <a:pt x="8" y="4"/>
                </a:lnTo>
                <a:lnTo>
                  <a:pt x="5" y="4"/>
                </a:lnTo>
                <a:lnTo>
                  <a:pt x="0" y="0"/>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50" name="Freeform 753">
            <a:extLst>
              <a:ext uri="{C183D7F6-B498-43B3-948B-1728B52AA6E4}">
                <adec:decorative xmlns:adec="http://schemas.microsoft.com/office/drawing/2017/decorative" val="1"/>
              </a:ext>
            </a:extLst>
          </p:cNvPr>
          <p:cNvSpPr>
            <a:spLocks/>
          </p:cNvSpPr>
          <p:nvPr/>
        </p:nvSpPr>
        <p:spPr bwMode="gray">
          <a:xfrm>
            <a:off x="9843445" y="2178052"/>
            <a:ext cx="7463" cy="1865"/>
          </a:xfrm>
          <a:custGeom>
            <a:avLst/>
            <a:gdLst>
              <a:gd name="T0" fmla="*/ 2147483647 w 3"/>
              <a:gd name="T1" fmla="*/ 0 h 1"/>
              <a:gd name="T2" fmla="*/ 2147483647 w 3"/>
              <a:gd name="T3" fmla="*/ 2147483646 h 1"/>
              <a:gd name="T4" fmla="*/ 0 w 3"/>
              <a:gd name="T5" fmla="*/ 2147483646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1" y="0"/>
                </a:moveTo>
                <a:lnTo>
                  <a:pt x="3" y="1"/>
                </a:lnTo>
                <a:lnTo>
                  <a:pt x="0" y="1"/>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51" name="Freeform 754">
            <a:extLst>
              <a:ext uri="{C183D7F6-B498-43B3-948B-1728B52AA6E4}">
                <adec:decorative xmlns:adec="http://schemas.microsoft.com/office/drawing/2017/decorative" val="1"/>
              </a:ext>
            </a:extLst>
          </p:cNvPr>
          <p:cNvSpPr>
            <a:spLocks/>
          </p:cNvSpPr>
          <p:nvPr/>
        </p:nvSpPr>
        <p:spPr bwMode="gray">
          <a:xfrm>
            <a:off x="8063601" y="4022962"/>
            <a:ext cx="9328" cy="16789"/>
          </a:xfrm>
          <a:custGeom>
            <a:avLst/>
            <a:gdLst>
              <a:gd name="T0" fmla="*/ 2147483647 w 4"/>
              <a:gd name="T1" fmla="*/ 0 h 7"/>
              <a:gd name="T2" fmla="*/ 2147483647 w 4"/>
              <a:gd name="T3" fmla="*/ 2147483647 h 7"/>
              <a:gd name="T4" fmla="*/ 2147483647 w 4"/>
              <a:gd name="T5" fmla="*/ 2147483647 h 7"/>
              <a:gd name="T6" fmla="*/ 0 w 4"/>
              <a:gd name="T7" fmla="*/ 2147483647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3" y="0"/>
                </a:moveTo>
                <a:lnTo>
                  <a:pt x="4" y="3"/>
                </a:lnTo>
                <a:lnTo>
                  <a:pt x="1" y="7"/>
                </a:lnTo>
                <a:lnTo>
                  <a:pt x="0" y="4"/>
                </a:lnTo>
                <a:lnTo>
                  <a:pt x="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52" name="Freeform 755">
            <a:extLst>
              <a:ext uri="{C183D7F6-B498-43B3-948B-1728B52AA6E4}">
                <adec:decorative xmlns:adec="http://schemas.microsoft.com/office/drawing/2017/decorative" val="1"/>
              </a:ext>
            </a:extLst>
          </p:cNvPr>
          <p:cNvSpPr>
            <a:spLocks/>
          </p:cNvSpPr>
          <p:nvPr/>
        </p:nvSpPr>
        <p:spPr bwMode="gray">
          <a:xfrm>
            <a:off x="8089721" y="3884919"/>
            <a:ext cx="31716" cy="82079"/>
          </a:xfrm>
          <a:custGeom>
            <a:avLst/>
            <a:gdLst>
              <a:gd name="T0" fmla="*/ 2147483647 w 13"/>
              <a:gd name="T1" fmla="*/ 2147483647 h 34"/>
              <a:gd name="T2" fmla="*/ 2147483647 w 13"/>
              <a:gd name="T3" fmla="*/ 2147483647 h 34"/>
              <a:gd name="T4" fmla="*/ 2147483647 w 13"/>
              <a:gd name="T5" fmla="*/ 2147483647 h 34"/>
              <a:gd name="T6" fmla="*/ 2147483647 w 13"/>
              <a:gd name="T7" fmla="*/ 2147483647 h 34"/>
              <a:gd name="T8" fmla="*/ 0 w 13"/>
              <a:gd name="T9" fmla="*/ 2147483647 h 34"/>
              <a:gd name="T10" fmla="*/ 2147483647 w 13"/>
              <a:gd name="T11" fmla="*/ 2147483647 h 34"/>
              <a:gd name="T12" fmla="*/ 2147483647 w 13"/>
              <a:gd name="T13" fmla="*/ 2147483647 h 34"/>
              <a:gd name="T14" fmla="*/ 2147483647 w 13"/>
              <a:gd name="T15" fmla="*/ 2147483647 h 34"/>
              <a:gd name="T16" fmla="*/ 2147483647 w 13"/>
              <a:gd name="T17" fmla="*/ 0 h 34"/>
              <a:gd name="T18" fmla="*/ 2147483647 w 13"/>
              <a:gd name="T19" fmla="*/ 2147483647 h 34"/>
              <a:gd name="T20" fmla="*/ 2147483647 w 13"/>
              <a:gd name="T21" fmla="*/ 2147483647 h 34"/>
              <a:gd name="T22" fmla="*/ 2147483647 w 13"/>
              <a:gd name="T23" fmla="*/ 2147483647 h 34"/>
              <a:gd name="T24" fmla="*/ 2147483647 w 13"/>
              <a:gd name="T25" fmla="*/ 2147483647 h 34"/>
              <a:gd name="T26" fmla="*/ 2147483647 w 13"/>
              <a:gd name="T27" fmla="*/ 2147483647 h 34"/>
              <a:gd name="T28" fmla="*/ 2147483647 w 13"/>
              <a:gd name="T29" fmla="*/ 214748364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34"/>
              <a:gd name="T47" fmla="*/ 13 w 13"/>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34">
                <a:moveTo>
                  <a:pt x="7" y="31"/>
                </a:moveTo>
                <a:lnTo>
                  <a:pt x="5" y="30"/>
                </a:lnTo>
                <a:lnTo>
                  <a:pt x="3" y="34"/>
                </a:lnTo>
                <a:lnTo>
                  <a:pt x="1" y="33"/>
                </a:lnTo>
                <a:lnTo>
                  <a:pt x="0" y="32"/>
                </a:lnTo>
                <a:lnTo>
                  <a:pt x="1" y="30"/>
                </a:lnTo>
                <a:lnTo>
                  <a:pt x="3" y="26"/>
                </a:lnTo>
                <a:lnTo>
                  <a:pt x="4" y="6"/>
                </a:lnTo>
                <a:lnTo>
                  <a:pt x="11" y="0"/>
                </a:lnTo>
                <a:lnTo>
                  <a:pt x="13" y="3"/>
                </a:lnTo>
                <a:lnTo>
                  <a:pt x="12" y="12"/>
                </a:lnTo>
                <a:lnTo>
                  <a:pt x="13" y="20"/>
                </a:lnTo>
                <a:lnTo>
                  <a:pt x="9" y="23"/>
                </a:lnTo>
                <a:lnTo>
                  <a:pt x="9" y="27"/>
                </a:lnTo>
                <a:lnTo>
                  <a:pt x="7" y="3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53" name="Freeform 756">
            <a:extLst>
              <a:ext uri="{C183D7F6-B498-43B3-948B-1728B52AA6E4}">
                <adec:decorative xmlns:adec="http://schemas.microsoft.com/office/drawing/2017/decorative" val="1"/>
              </a:ext>
            </a:extLst>
          </p:cNvPr>
          <p:cNvSpPr>
            <a:spLocks/>
          </p:cNvSpPr>
          <p:nvPr/>
        </p:nvSpPr>
        <p:spPr bwMode="gray">
          <a:xfrm>
            <a:off x="8067332" y="3957671"/>
            <a:ext cx="39179" cy="119388"/>
          </a:xfrm>
          <a:custGeom>
            <a:avLst/>
            <a:gdLst>
              <a:gd name="T0" fmla="*/ 2147483647 w 17"/>
              <a:gd name="T1" fmla="*/ 2147483647 h 49"/>
              <a:gd name="T2" fmla="*/ 2147483647 w 17"/>
              <a:gd name="T3" fmla="*/ 2147483647 h 49"/>
              <a:gd name="T4" fmla="*/ 2147483647 w 17"/>
              <a:gd name="T5" fmla="*/ 2147483647 h 49"/>
              <a:gd name="T6" fmla="*/ 2147483647 w 17"/>
              <a:gd name="T7" fmla="*/ 2147483647 h 49"/>
              <a:gd name="T8" fmla="*/ 2147483647 w 17"/>
              <a:gd name="T9" fmla="*/ 2147483647 h 49"/>
              <a:gd name="T10" fmla="*/ 2147483647 w 17"/>
              <a:gd name="T11" fmla="*/ 2147483647 h 49"/>
              <a:gd name="T12" fmla="*/ 2147483647 w 17"/>
              <a:gd name="T13" fmla="*/ 2147483647 h 49"/>
              <a:gd name="T14" fmla="*/ 2147483647 w 17"/>
              <a:gd name="T15" fmla="*/ 2147483647 h 49"/>
              <a:gd name="T16" fmla="*/ 2147483647 w 17"/>
              <a:gd name="T17" fmla="*/ 0 h 49"/>
              <a:gd name="T18" fmla="*/ 2147483647 w 17"/>
              <a:gd name="T19" fmla="*/ 2147483647 h 49"/>
              <a:gd name="T20" fmla="*/ 2147483647 w 17"/>
              <a:gd name="T21" fmla="*/ 2147483647 h 49"/>
              <a:gd name="T22" fmla="*/ 2147483647 w 17"/>
              <a:gd name="T23" fmla="*/ 2147483647 h 49"/>
              <a:gd name="T24" fmla="*/ 2147483647 w 17"/>
              <a:gd name="T25" fmla="*/ 2147483647 h 49"/>
              <a:gd name="T26" fmla="*/ 2147483647 w 17"/>
              <a:gd name="T27" fmla="*/ 2147483647 h 49"/>
              <a:gd name="T28" fmla="*/ 2147483647 w 17"/>
              <a:gd name="T29" fmla="*/ 2147483647 h 49"/>
              <a:gd name="T30" fmla="*/ 2147483647 w 17"/>
              <a:gd name="T31" fmla="*/ 2147483647 h 49"/>
              <a:gd name="T32" fmla="*/ 2147483647 w 17"/>
              <a:gd name="T33" fmla="*/ 2147483647 h 49"/>
              <a:gd name="T34" fmla="*/ 2147483647 w 17"/>
              <a:gd name="T35" fmla="*/ 2147483647 h 49"/>
              <a:gd name="T36" fmla="*/ 2147483647 w 17"/>
              <a:gd name="T37" fmla="*/ 2147483647 h 49"/>
              <a:gd name="T38" fmla="*/ 2147483647 w 17"/>
              <a:gd name="T39" fmla="*/ 2147483647 h 49"/>
              <a:gd name="T40" fmla="*/ 2147483647 w 17"/>
              <a:gd name="T41" fmla="*/ 2147483647 h 49"/>
              <a:gd name="T42" fmla="*/ 0 w 17"/>
              <a:gd name="T43" fmla="*/ 2147483647 h 49"/>
              <a:gd name="T44" fmla="*/ 2147483647 w 17"/>
              <a:gd name="T45" fmla="*/ 2147483647 h 49"/>
              <a:gd name="T46" fmla="*/ 2147483647 w 17"/>
              <a:gd name="T47" fmla="*/ 2147483647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49"/>
              <a:gd name="T74" fmla="*/ 17 w 17"/>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49">
                <a:moveTo>
                  <a:pt x="2" y="27"/>
                </a:moveTo>
                <a:lnTo>
                  <a:pt x="4" y="22"/>
                </a:lnTo>
                <a:lnTo>
                  <a:pt x="5" y="18"/>
                </a:lnTo>
                <a:lnTo>
                  <a:pt x="8" y="11"/>
                </a:lnTo>
                <a:lnTo>
                  <a:pt x="9" y="7"/>
                </a:lnTo>
                <a:lnTo>
                  <a:pt x="10" y="2"/>
                </a:lnTo>
                <a:lnTo>
                  <a:pt x="11" y="3"/>
                </a:lnTo>
                <a:lnTo>
                  <a:pt x="13" y="4"/>
                </a:lnTo>
                <a:lnTo>
                  <a:pt x="15" y="0"/>
                </a:lnTo>
                <a:lnTo>
                  <a:pt x="17" y="1"/>
                </a:lnTo>
                <a:lnTo>
                  <a:pt x="14" y="16"/>
                </a:lnTo>
                <a:lnTo>
                  <a:pt x="13" y="17"/>
                </a:lnTo>
                <a:lnTo>
                  <a:pt x="9" y="14"/>
                </a:lnTo>
                <a:lnTo>
                  <a:pt x="7" y="21"/>
                </a:lnTo>
                <a:lnTo>
                  <a:pt x="9" y="25"/>
                </a:lnTo>
                <a:lnTo>
                  <a:pt x="7" y="27"/>
                </a:lnTo>
                <a:lnTo>
                  <a:pt x="10" y="30"/>
                </a:lnTo>
                <a:lnTo>
                  <a:pt x="9" y="39"/>
                </a:lnTo>
                <a:lnTo>
                  <a:pt x="5" y="49"/>
                </a:lnTo>
                <a:lnTo>
                  <a:pt x="4" y="49"/>
                </a:lnTo>
                <a:lnTo>
                  <a:pt x="2" y="40"/>
                </a:lnTo>
                <a:lnTo>
                  <a:pt x="0" y="34"/>
                </a:lnTo>
                <a:lnTo>
                  <a:pt x="3" y="30"/>
                </a:lnTo>
                <a:lnTo>
                  <a:pt x="2" y="2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54" name="Freeform 757">
            <a:extLst>
              <a:ext uri="{C183D7F6-B498-43B3-948B-1728B52AA6E4}">
                <adec:decorative xmlns:adec="http://schemas.microsoft.com/office/drawing/2017/decorative" val="1"/>
              </a:ext>
            </a:extLst>
          </p:cNvPr>
          <p:cNvSpPr>
            <a:spLocks/>
          </p:cNvSpPr>
          <p:nvPr/>
        </p:nvSpPr>
        <p:spPr bwMode="gray">
          <a:xfrm>
            <a:off x="8084123" y="3991249"/>
            <a:ext cx="13060" cy="39175"/>
          </a:xfrm>
          <a:custGeom>
            <a:avLst/>
            <a:gdLst>
              <a:gd name="T0" fmla="*/ 2147483647 w 6"/>
              <a:gd name="T1" fmla="*/ 2147483647 h 16"/>
              <a:gd name="T2" fmla="*/ 2147483647 w 6"/>
              <a:gd name="T3" fmla="*/ 2147483647 h 16"/>
              <a:gd name="T4" fmla="*/ 0 w 6"/>
              <a:gd name="T5" fmla="*/ 2147483647 h 16"/>
              <a:gd name="T6" fmla="*/ 2147483647 w 6"/>
              <a:gd name="T7" fmla="*/ 2147483647 h 16"/>
              <a:gd name="T8" fmla="*/ 0 w 6"/>
              <a:gd name="T9" fmla="*/ 2147483647 h 16"/>
              <a:gd name="T10" fmla="*/ 2147483647 w 6"/>
              <a:gd name="T11" fmla="*/ 0 h 16"/>
              <a:gd name="T12" fmla="*/ 2147483647 w 6"/>
              <a:gd name="T13" fmla="*/ 2147483647 h 16"/>
              <a:gd name="T14" fmla="*/ 0 60000 65536"/>
              <a:gd name="T15" fmla="*/ 0 60000 65536"/>
              <a:gd name="T16" fmla="*/ 0 60000 65536"/>
              <a:gd name="T17" fmla="*/ 0 60000 65536"/>
              <a:gd name="T18" fmla="*/ 0 60000 65536"/>
              <a:gd name="T19" fmla="*/ 0 60000 65536"/>
              <a:gd name="T20" fmla="*/ 0 60000 65536"/>
              <a:gd name="T21" fmla="*/ 0 w 6"/>
              <a:gd name="T22" fmla="*/ 0 h 16"/>
              <a:gd name="T23" fmla="*/ 6 w 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6">
                <a:moveTo>
                  <a:pt x="6" y="3"/>
                </a:moveTo>
                <a:lnTo>
                  <a:pt x="3" y="16"/>
                </a:lnTo>
                <a:lnTo>
                  <a:pt x="0" y="13"/>
                </a:lnTo>
                <a:lnTo>
                  <a:pt x="2" y="11"/>
                </a:lnTo>
                <a:lnTo>
                  <a:pt x="0" y="7"/>
                </a:lnTo>
                <a:lnTo>
                  <a:pt x="2" y="0"/>
                </a:lnTo>
                <a:lnTo>
                  <a:pt x="6"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55" name="Freeform 758">
            <a:extLst>
              <a:ext uri="{C183D7F6-B498-43B3-948B-1728B52AA6E4}">
                <adec:decorative xmlns:adec="http://schemas.microsoft.com/office/drawing/2017/decorative" val="1"/>
              </a:ext>
            </a:extLst>
          </p:cNvPr>
          <p:cNvSpPr>
            <a:spLocks/>
          </p:cNvSpPr>
          <p:nvPr/>
        </p:nvSpPr>
        <p:spPr bwMode="gray">
          <a:xfrm>
            <a:off x="8076660" y="3968863"/>
            <a:ext cx="104477" cy="119388"/>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0 h 49"/>
              <a:gd name="T12" fmla="*/ 2147483647 w 42"/>
              <a:gd name="T13" fmla="*/ 2147483647 h 49"/>
              <a:gd name="T14" fmla="*/ 2147483647 w 42"/>
              <a:gd name="T15" fmla="*/ 2147483647 h 49"/>
              <a:gd name="T16" fmla="*/ 2147483647 w 42"/>
              <a:gd name="T17" fmla="*/ 2147483647 h 49"/>
              <a:gd name="T18" fmla="*/ 2147483647 w 42"/>
              <a:gd name="T19" fmla="*/ 2147483647 h 49"/>
              <a:gd name="T20" fmla="*/ 2147483647 w 42"/>
              <a:gd name="T21" fmla="*/ 2147483647 h 49"/>
              <a:gd name="T22" fmla="*/ 2147483647 w 42"/>
              <a:gd name="T23" fmla="*/ 2147483647 h 49"/>
              <a:gd name="T24" fmla="*/ 2147483647 w 42"/>
              <a:gd name="T25" fmla="*/ 2147483647 h 49"/>
              <a:gd name="T26" fmla="*/ 0 w 42"/>
              <a:gd name="T27" fmla="*/ 2147483647 h 49"/>
              <a:gd name="T28" fmla="*/ 0 w 42"/>
              <a:gd name="T29" fmla="*/ 2147483647 h 49"/>
              <a:gd name="T30" fmla="*/ 2147483647 w 42"/>
              <a:gd name="T31" fmla="*/ 2147483647 h 49"/>
              <a:gd name="T32" fmla="*/ 2147483647 w 42"/>
              <a:gd name="T33" fmla="*/ 2147483647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9"/>
              <a:gd name="T53" fmla="*/ 42 w 42"/>
              <a:gd name="T54" fmla="*/ 49 h 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9">
                <a:moveTo>
                  <a:pt x="5" y="25"/>
                </a:moveTo>
                <a:lnTo>
                  <a:pt x="8" y="12"/>
                </a:lnTo>
                <a:lnTo>
                  <a:pt x="9" y="11"/>
                </a:lnTo>
                <a:lnTo>
                  <a:pt x="16" y="11"/>
                </a:lnTo>
                <a:lnTo>
                  <a:pt x="27" y="2"/>
                </a:lnTo>
                <a:lnTo>
                  <a:pt x="36" y="0"/>
                </a:lnTo>
                <a:lnTo>
                  <a:pt x="42" y="11"/>
                </a:lnTo>
                <a:lnTo>
                  <a:pt x="37" y="16"/>
                </a:lnTo>
                <a:lnTo>
                  <a:pt x="21" y="16"/>
                </a:lnTo>
                <a:lnTo>
                  <a:pt x="27" y="36"/>
                </a:lnTo>
                <a:lnTo>
                  <a:pt x="25" y="38"/>
                </a:lnTo>
                <a:lnTo>
                  <a:pt x="17" y="39"/>
                </a:lnTo>
                <a:lnTo>
                  <a:pt x="11" y="47"/>
                </a:lnTo>
                <a:lnTo>
                  <a:pt x="0" y="49"/>
                </a:lnTo>
                <a:lnTo>
                  <a:pt x="0" y="44"/>
                </a:lnTo>
                <a:lnTo>
                  <a:pt x="4" y="34"/>
                </a:lnTo>
                <a:lnTo>
                  <a:pt x="5" y="2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56" name="Freeform 759">
            <a:extLst>
              <a:ext uri="{C183D7F6-B498-43B3-948B-1728B52AA6E4}">
                <adec:decorative xmlns:adec="http://schemas.microsoft.com/office/drawing/2017/decorative" val="1"/>
              </a:ext>
            </a:extLst>
          </p:cNvPr>
          <p:cNvSpPr>
            <a:spLocks/>
          </p:cNvSpPr>
          <p:nvPr/>
        </p:nvSpPr>
        <p:spPr bwMode="gray">
          <a:xfrm>
            <a:off x="8024422" y="3899843"/>
            <a:ext cx="42911" cy="29847"/>
          </a:xfrm>
          <a:custGeom>
            <a:avLst/>
            <a:gdLst>
              <a:gd name="T0" fmla="*/ 0 w 17"/>
              <a:gd name="T1" fmla="*/ 2147483647 h 11"/>
              <a:gd name="T2" fmla="*/ 2147483647 w 17"/>
              <a:gd name="T3" fmla="*/ 2147483647 h 11"/>
              <a:gd name="T4" fmla="*/ 2147483647 w 17"/>
              <a:gd name="T5" fmla="*/ 2147483647 h 11"/>
              <a:gd name="T6" fmla="*/ 2147483647 w 17"/>
              <a:gd name="T7" fmla="*/ 0 h 11"/>
              <a:gd name="T8" fmla="*/ 2147483647 w 17"/>
              <a:gd name="T9" fmla="*/ 0 h 11"/>
              <a:gd name="T10" fmla="*/ 2147483647 w 17"/>
              <a:gd name="T11" fmla="*/ 2147483647 h 11"/>
              <a:gd name="T12" fmla="*/ 2147483647 w 17"/>
              <a:gd name="T13" fmla="*/ 2147483647 h 11"/>
              <a:gd name="T14" fmla="*/ 2147483647 w 17"/>
              <a:gd name="T15" fmla="*/ 2147483647 h 11"/>
              <a:gd name="T16" fmla="*/ 0 w 17"/>
              <a:gd name="T17" fmla="*/ 2147483647 h 11"/>
              <a:gd name="T18" fmla="*/ 0 w 17"/>
              <a:gd name="T19" fmla="*/ 2147483647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1"/>
              <a:gd name="T32" fmla="*/ 17 w 1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1">
                <a:moveTo>
                  <a:pt x="0" y="8"/>
                </a:moveTo>
                <a:lnTo>
                  <a:pt x="4" y="5"/>
                </a:lnTo>
                <a:lnTo>
                  <a:pt x="13" y="3"/>
                </a:lnTo>
                <a:lnTo>
                  <a:pt x="15" y="0"/>
                </a:lnTo>
                <a:lnTo>
                  <a:pt x="17" y="0"/>
                </a:lnTo>
                <a:lnTo>
                  <a:pt x="15" y="4"/>
                </a:lnTo>
                <a:lnTo>
                  <a:pt x="13" y="9"/>
                </a:lnTo>
                <a:lnTo>
                  <a:pt x="7" y="11"/>
                </a:lnTo>
                <a:lnTo>
                  <a:pt x="0" y="11"/>
                </a:lnTo>
                <a:lnTo>
                  <a:pt x="0"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57" name="Freeform 760">
            <a:extLst>
              <a:ext uri="{C183D7F6-B498-43B3-948B-1728B52AA6E4}">
                <adec:decorative xmlns:adec="http://schemas.microsoft.com/office/drawing/2017/decorative" val="1"/>
              </a:ext>
            </a:extLst>
          </p:cNvPr>
          <p:cNvSpPr>
            <a:spLocks/>
          </p:cNvSpPr>
          <p:nvPr/>
        </p:nvSpPr>
        <p:spPr bwMode="gray">
          <a:xfrm>
            <a:off x="8063601" y="4032288"/>
            <a:ext cx="3731" cy="7461"/>
          </a:xfrm>
          <a:custGeom>
            <a:avLst/>
            <a:gdLst>
              <a:gd name="T0" fmla="*/ 0 w 1"/>
              <a:gd name="T1" fmla="*/ 0 h 3"/>
              <a:gd name="T2" fmla="*/ 2147483647 w 1"/>
              <a:gd name="T3" fmla="*/ 2147483647 h 3"/>
              <a:gd name="T4" fmla="*/ 0 w 1"/>
              <a:gd name="T5" fmla="*/ 0 h 3"/>
              <a:gd name="T6" fmla="*/ 0 60000 65536"/>
              <a:gd name="T7" fmla="*/ 0 60000 65536"/>
              <a:gd name="T8" fmla="*/ 0 60000 65536"/>
              <a:gd name="T9" fmla="*/ 0 w 1"/>
              <a:gd name="T10" fmla="*/ 0 h 3"/>
              <a:gd name="T11" fmla="*/ 1 w 1"/>
              <a:gd name="T12" fmla="*/ 3 h 3"/>
            </a:gdLst>
            <a:ahLst/>
            <a:cxnLst>
              <a:cxn ang="T6">
                <a:pos x="T0" y="T1"/>
              </a:cxn>
              <a:cxn ang="T7">
                <a:pos x="T2" y="T3"/>
              </a:cxn>
              <a:cxn ang="T8">
                <a:pos x="T4" y="T5"/>
              </a:cxn>
            </a:cxnLst>
            <a:rect l="T9" t="T10" r="T11" b="T12"/>
            <a:pathLst>
              <a:path w="1" h="3">
                <a:moveTo>
                  <a:pt x="0" y="0"/>
                </a:moveTo>
                <a:lnTo>
                  <a:pt x="1" y="3"/>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58" name="Freeform 761">
            <a:extLst>
              <a:ext uri="{C183D7F6-B498-43B3-948B-1728B52AA6E4}">
                <adec:decorative xmlns:adec="http://schemas.microsoft.com/office/drawing/2017/decorative" val="1"/>
              </a:ext>
            </a:extLst>
          </p:cNvPr>
          <p:cNvSpPr>
            <a:spLocks/>
          </p:cNvSpPr>
          <p:nvPr/>
        </p:nvSpPr>
        <p:spPr bwMode="gray">
          <a:xfrm>
            <a:off x="8548673" y="4172195"/>
            <a:ext cx="18656" cy="18655"/>
          </a:xfrm>
          <a:custGeom>
            <a:avLst/>
            <a:gdLst>
              <a:gd name="T0" fmla="*/ 2147483647 w 7"/>
              <a:gd name="T1" fmla="*/ 2147483647 h 8"/>
              <a:gd name="T2" fmla="*/ 0 w 7"/>
              <a:gd name="T3" fmla="*/ 2147483647 h 8"/>
              <a:gd name="T4" fmla="*/ 2147483647 w 7"/>
              <a:gd name="T5" fmla="*/ 0 h 8"/>
              <a:gd name="T6" fmla="*/ 2147483647 w 7"/>
              <a:gd name="T7" fmla="*/ 0 h 8"/>
              <a:gd name="T8" fmla="*/ 2147483647 w 7"/>
              <a:gd name="T9" fmla="*/ 2147483647 h 8"/>
              <a:gd name="T10" fmla="*/ 2147483647 w 7"/>
              <a:gd name="T11" fmla="*/ 2147483647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6" y="8"/>
                </a:moveTo>
                <a:lnTo>
                  <a:pt x="0" y="4"/>
                </a:lnTo>
                <a:lnTo>
                  <a:pt x="3" y="0"/>
                </a:lnTo>
                <a:lnTo>
                  <a:pt x="5" y="0"/>
                </a:lnTo>
                <a:lnTo>
                  <a:pt x="7" y="1"/>
                </a:lnTo>
                <a:lnTo>
                  <a:pt x="6" y="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59" name="Freeform 762">
            <a:extLst>
              <a:ext uri="{C183D7F6-B498-43B3-948B-1728B52AA6E4}">
                <adec:decorative xmlns:adec="http://schemas.microsoft.com/office/drawing/2017/decorative" val="1"/>
              </a:ext>
            </a:extLst>
          </p:cNvPr>
          <p:cNvSpPr>
            <a:spLocks/>
          </p:cNvSpPr>
          <p:nvPr/>
        </p:nvSpPr>
        <p:spPr bwMode="gray">
          <a:xfrm>
            <a:off x="8457256" y="4181523"/>
            <a:ext cx="108208" cy="82079"/>
          </a:xfrm>
          <a:custGeom>
            <a:avLst/>
            <a:gdLst>
              <a:gd name="T0" fmla="*/ 2147483647 w 44"/>
              <a:gd name="T1" fmla="*/ 2147483647 h 34"/>
              <a:gd name="T2" fmla="*/ 2147483647 w 44"/>
              <a:gd name="T3" fmla="*/ 2147483647 h 34"/>
              <a:gd name="T4" fmla="*/ 2147483647 w 44"/>
              <a:gd name="T5" fmla="*/ 2147483647 h 34"/>
              <a:gd name="T6" fmla="*/ 2147483647 w 44"/>
              <a:gd name="T7" fmla="*/ 2147483647 h 34"/>
              <a:gd name="T8" fmla="*/ 2147483647 w 44"/>
              <a:gd name="T9" fmla="*/ 2147483647 h 34"/>
              <a:gd name="T10" fmla="*/ 2147483647 w 44"/>
              <a:gd name="T11" fmla="*/ 2147483647 h 34"/>
              <a:gd name="T12" fmla="*/ 2147483647 w 44"/>
              <a:gd name="T13" fmla="*/ 2147483647 h 34"/>
              <a:gd name="T14" fmla="*/ 0 w 44"/>
              <a:gd name="T15" fmla="*/ 2147483647 h 34"/>
              <a:gd name="T16" fmla="*/ 2147483647 w 44"/>
              <a:gd name="T17" fmla="*/ 2147483647 h 34"/>
              <a:gd name="T18" fmla="*/ 2147483647 w 44"/>
              <a:gd name="T19" fmla="*/ 2147483647 h 34"/>
              <a:gd name="T20" fmla="*/ 2147483647 w 44"/>
              <a:gd name="T21" fmla="*/ 2147483647 h 34"/>
              <a:gd name="T22" fmla="*/ 2147483647 w 44"/>
              <a:gd name="T23" fmla="*/ 2147483647 h 34"/>
              <a:gd name="T24" fmla="*/ 2147483647 w 44"/>
              <a:gd name="T25" fmla="*/ 2147483647 h 34"/>
              <a:gd name="T26" fmla="*/ 2147483647 w 44"/>
              <a:gd name="T27" fmla="*/ 2147483647 h 34"/>
              <a:gd name="T28" fmla="*/ 2147483647 w 44"/>
              <a:gd name="T29" fmla="*/ 0 h 34"/>
              <a:gd name="T30" fmla="*/ 2147483647 w 44"/>
              <a:gd name="T31" fmla="*/ 2147483647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
              <a:gd name="T49" fmla="*/ 0 h 34"/>
              <a:gd name="T50" fmla="*/ 44 w 44"/>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 h="34">
                <a:moveTo>
                  <a:pt x="44" y="4"/>
                </a:moveTo>
                <a:lnTo>
                  <a:pt x="43" y="7"/>
                </a:lnTo>
                <a:lnTo>
                  <a:pt x="38" y="8"/>
                </a:lnTo>
                <a:lnTo>
                  <a:pt x="40" y="16"/>
                </a:lnTo>
                <a:lnTo>
                  <a:pt x="32" y="26"/>
                </a:lnTo>
                <a:lnTo>
                  <a:pt x="31" y="34"/>
                </a:lnTo>
                <a:lnTo>
                  <a:pt x="7" y="31"/>
                </a:lnTo>
                <a:lnTo>
                  <a:pt x="0" y="23"/>
                </a:lnTo>
                <a:lnTo>
                  <a:pt x="2" y="19"/>
                </a:lnTo>
                <a:lnTo>
                  <a:pt x="8" y="20"/>
                </a:lnTo>
                <a:lnTo>
                  <a:pt x="12" y="20"/>
                </a:lnTo>
                <a:lnTo>
                  <a:pt x="20" y="19"/>
                </a:lnTo>
                <a:lnTo>
                  <a:pt x="25" y="13"/>
                </a:lnTo>
                <a:lnTo>
                  <a:pt x="34" y="5"/>
                </a:lnTo>
                <a:lnTo>
                  <a:pt x="38" y="0"/>
                </a:lnTo>
                <a:lnTo>
                  <a:pt x="44"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60" name="Freeform 763">
            <a:extLst>
              <a:ext uri="{C183D7F6-B498-43B3-948B-1728B52AA6E4}">
                <adec:decorative xmlns:adec="http://schemas.microsoft.com/office/drawing/2017/decorative" val="1"/>
              </a:ext>
            </a:extLst>
          </p:cNvPr>
          <p:cNvSpPr>
            <a:spLocks/>
          </p:cNvSpPr>
          <p:nvPr/>
        </p:nvSpPr>
        <p:spPr bwMode="gray">
          <a:xfrm>
            <a:off x="8438599" y="4168464"/>
            <a:ext cx="18656" cy="48501"/>
          </a:xfrm>
          <a:custGeom>
            <a:avLst/>
            <a:gdLst>
              <a:gd name="T0" fmla="*/ 0 w 8"/>
              <a:gd name="T1" fmla="*/ 2147483647 h 20"/>
              <a:gd name="T2" fmla="*/ 2147483647 w 8"/>
              <a:gd name="T3" fmla="*/ 2147483647 h 20"/>
              <a:gd name="T4" fmla="*/ 2147483647 w 8"/>
              <a:gd name="T5" fmla="*/ 2147483647 h 20"/>
              <a:gd name="T6" fmla="*/ 2147483647 w 8"/>
              <a:gd name="T7" fmla="*/ 0 h 20"/>
              <a:gd name="T8" fmla="*/ 2147483647 w 8"/>
              <a:gd name="T9" fmla="*/ 2147483647 h 20"/>
              <a:gd name="T10" fmla="*/ 2147483647 w 8"/>
              <a:gd name="T11" fmla="*/ 2147483647 h 20"/>
              <a:gd name="T12" fmla="*/ 2147483647 w 8"/>
              <a:gd name="T13" fmla="*/ 2147483647 h 20"/>
              <a:gd name="T14" fmla="*/ 2147483647 w 8"/>
              <a:gd name="T15" fmla="*/ 2147483647 h 20"/>
              <a:gd name="T16" fmla="*/ 0 w 8"/>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0" y="14"/>
                </a:moveTo>
                <a:lnTo>
                  <a:pt x="2" y="9"/>
                </a:lnTo>
                <a:lnTo>
                  <a:pt x="1" y="3"/>
                </a:lnTo>
                <a:lnTo>
                  <a:pt x="2" y="0"/>
                </a:lnTo>
                <a:lnTo>
                  <a:pt x="7" y="1"/>
                </a:lnTo>
                <a:lnTo>
                  <a:pt x="8" y="12"/>
                </a:lnTo>
                <a:lnTo>
                  <a:pt x="6" y="20"/>
                </a:lnTo>
                <a:lnTo>
                  <a:pt x="2" y="19"/>
                </a:lnTo>
                <a:lnTo>
                  <a:pt x="0" y="1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61" name="Freeform 764">
            <a:extLst>
              <a:ext uri="{C183D7F6-B498-43B3-948B-1728B52AA6E4}">
                <adec:decorative xmlns:adec="http://schemas.microsoft.com/office/drawing/2017/decorative" val="1"/>
              </a:ext>
            </a:extLst>
          </p:cNvPr>
          <p:cNvSpPr>
            <a:spLocks/>
          </p:cNvSpPr>
          <p:nvPr/>
        </p:nvSpPr>
        <p:spPr bwMode="gray">
          <a:xfrm>
            <a:off x="8349049" y="4064001"/>
            <a:ext cx="27985" cy="33577"/>
          </a:xfrm>
          <a:custGeom>
            <a:avLst/>
            <a:gdLst>
              <a:gd name="T0" fmla="*/ 2147483647 w 12"/>
              <a:gd name="T1" fmla="*/ 2147483647 h 13"/>
              <a:gd name="T2" fmla="*/ 0 w 12"/>
              <a:gd name="T3" fmla="*/ 2147483647 h 13"/>
              <a:gd name="T4" fmla="*/ 2147483647 w 12"/>
              <a:gd name="T5" fmla="*/ 0 h 13"/>
              <a:gd name="T6" fmla="*/ 2147483647 w 12"/>
              <a:gd name="T7" fmla="*/ 2147483647 h 13"/>
              <a:gd name="T8" fmla="*/ 2147483647 w 12"/>
              <a:gd name="T9" fmla="*/ 2147483647 h 13"/>
              <a:gd name="T10" fmla="*/ 2147483647 w 12"/>
              <a:gd name="T11" fmla="*/ 2147483647 h 13"/>
              <a:gd name="T12" fmla="*/ 2147483647 w 12"/>
              <a:gd name="T13" fmla="*/ 2147483647 h 13"/>
              <a:gd name="T14" fmla="*/ 2147483647 w 12"/>
              <a:gd name="T15" fmla="*/ 2147483647 h 13"/>
              <a:gd name="T16" fmla="*/ 2147483647 w 12"/>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1" y="9"/>
                </a:moveTo>
                <a:lnTo>
                  <a:pt x="0" y="4"/>
                </a:lnTo>
                <a:lnTo>
                  <a:pt x="3" y="0"/>
                </a:lnTo>
                <a:lnTo>
                  <a:pt x="12" y="2"/>
                </a:lnTo>
                <a:lnTo>
                  <a:pt x="9" y="6"/>
                </a:lnTo>
                <a:lnTo>
                  <a:pt x="9" y="8"/>
                </a:lnTo>
                <a:lnTo>
                  <a:pt x="12" y="13"/>
                </a:lnTo>
                <a:lnTo>
                  <a:pt x="5" y="13"/>
                </a:lnTo>
                <a:lnTo>
                  <a:pt x="1" y="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62" name="Freeform 765">
            <a:extLst>
              <a:ext uri="{C183D7F6-B498-43B3-948B-1728B52AA6E4}">
                <adec:decorative xmlns:adec="http://schemas.microsoft.com/office/drawing/2017/decorative" val="1"/>
              </a:ext>
            </a:extLst>
          </p:cNvPr>
          <p:cNvSpPr>
            <a:spLocks/>
          </p:cNvSpPr>
          <p:nvPr/>
        </p:nvSpPr>
        <p:spPr bwMode="gray">
          <a:xfrm>
            <a:off x="8552406" y="4149811"/>
            <a:ext cx="16791" cy="11192"/>
          </a:xfrm>
          <a:custGeom>
            <a:avLst/>
            <a:gdLst>
              <a:gd name="T0" fmla="*/ 0 w 7"/>
              <a:gd name="T1" fmla="*/ 2147483647 h 5"/>
              <a:gd name="T2" fmla="*/ 0 w 7"/>
              <a:gd name="T3" fmla="*/ 2147483647 h 5"/>
              <a:gd name="T4" fmla="*/ 2147483647 w 7"/>
              <a:gd name="T5" fmla="*/ 2147483647 h 5"/>
              <a:gd name="T6" fmla="*/ 2147483647 w 7"/>
              <a:gd name="T7" fmla="*/ 0 h 5"/>
              <a:gd name="T8" fmla="*/ 0 w 7"/>
              <a:gd name="T9" fmla="*/ 2147483647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0" y="4"/>
                </a:moveTo>
                <a:lnTo>
                  <a:pt x="0" y="5"/>
                </a:lnTo>
                <a:lnTo>
                  <a:pt x="7" y="2"/>
                </a:lnTo>
                <a:lnTo>
                  <a:pt x="6" y="0"/>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63" name="Freeform 766">
            <a:extLst>
              <a:ext uri="{C183D7F6-B498-43B3-948B-1728B52AA6E4}">
                <adec:decorative xmlns:adec="http://schemas.microsoft.com/office/drawing/2017/decorative" val="1"/>
              </a:ext>
            </a:extLst>
          </p:cNvPr>
          <p:cNvSpPr>
            <a:spLocks/>
          </p:cNvSpPr>
          <p:nvPr/>
        </p:nvSpPr>
        <p:spPr bwMode="gray">
          <a:xfrm>
            <a:off x="8429272" y="4155407"/>
            <a:ext cx="11193" cy="9327"/>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3" y="0"/>
                </a:lnTo>
                <a:lnTo>
                  <a:pt x="5" y="2"/>
                </a:lnTo>
                <a:lnTo>
                  <a:pt x="2" y="4"/>
                </a:lnTo>
                <a:lnTo>
                  <a:pt x="0"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64" name="Freeform 767">
            <a:extLst>
              <a:ext uri="{C183D7F6-B498-43B3-948B-1728B52AA6E4}">
                <adec:decorative xmlns:adec="http://schemas.microsoft.com/office/drawing/2017/decorative" val="1"/>
              </a:ext>
            </a:extLst>
          </p:cNvPr>
          <p:cNvSpPr>
            <a:spLocks/>
          </p:cNvSpPr>
          <p:nvPr/>
        </p:nvSpPr>
        <p:spPr bwMode="gray">
          <a:xfrm>
            <a:off x="8311735" y="3700242"/>
            <a:ext cx="110075" cy="121253"/>
          </a:xfrm>
          <a:custGeom>
            <a:avLst/>
            <a:gdLst>
              <a:gd name="T0" fmla="*/ 2147483647 w 45"/>
              <a:gd name="T1" fmla="*/ 2147483647 h 50"/>
              <a:gd name="T2" fmla="*/ 2147483647 w 45"/>
              <a:gd name="T3" fmla="*/ 2147483647 h 50"/>
              <a:gd name="T4" fmla="*/ 2147483647 w 45"/>
              <a:gd name="T5" fmla="*/ 2147483647 h 50"/>
              <a:gd name="T6" fmla="*/ 0 w 45"/>
              <a:gd name="T7" fmla="*/ 2147483647 h 50"/>
              <a:gd name="T8" fmla="*/ 2147483647 w 45"/>
              <a:gd name="T9" fmla="*/ 2147483647 h 50"/>
              <a:gd name="T10" fmla="*/ 2147483647 w 45"/>
              <a:gd name="T11" fmla="*/ 2147483647 h 50"/>
              <a:gd name="T12" fmla="*/ 2147483647 w 45"/>
              <a:gd name="T13" fmla="*/ 2147483647 h 50"/>
              <a:gd name="T14" fmla="*/ 2147483647 w 45"/>
              <a:gd name="T15" fmla="*/ 2147483647 h 50"/>
              <a:gd name="T16" fmla="*/ 2147483647 w 45"/>
              <a:gd name="T17" fmla="*/ 2147483647 h 50"/>
              <a:gd name="T18" fmla="*/ 2147483647 w 45"/>
              <a:gd name="T19" fmla="*/ 0 h 50"/>
              <a:gd name="T20" fmla="*/ 2147483647 w 45"/>
              <a:gd name="T21" fmla="*/ 2147483647 h 50"/>
              <a:gd name="T22" fmla="*/ 2147483647 w 45"/>
              <a:gd name="T23" fmla="*/ 2147483647 h 50"/>
              <a:gd name="T24" fmla="*/ 2147483647 w 45"/>
              <a:gd name="T25" fmla="*/ 2147483647 h 50"/>
              <a:gd name="T26" fmla="*/ 2147483647 w 45"/>
              <a:gd name="T27" fmla="*/ 2147483647 h 50"/>
              <a:gd name="T28" fmla="*/ 2147483647 w 45"/>
              <a:gd name="T29" fmla="*/ 2147483647 h 50"/>
              <a:gd name="T30" fmla="*/ 2147483647 w 45"/>
              <a:gd name="T31" fmla="*/ 2147483647 h 50"/>
              <a:gd name="T32" fmla="*/ 2147483647 w 45"/>
              <a:gd name="T33" fmla="*/ 2147483647 h 50"/>
              <a:gd name="T34" fmla="*/ 2147483647 w 45"/>
              <a:gd name="T35" fmla="*/ 2147483647 h 50"/>
              <a:gd name="T36" fmla="*/ 2147483647 w 45"/>
              <a:gd name="T37" fmla="*/ 2147483647 h 50"/>
              <a:gd name="T38" fmla="*/ 2147483647 w 45"/>
              <a:gd name="T39" fmla="*/ 2147483647 h 50"/>
              <a:gd name="T40" fmla="*/ 2147483647 w 45"/>
              <a:gd name="T41" fmla="*/ 2147483647 h 50"/>
              <a:gd name="T42" fmla="*/ 2147483647 w 45"/>
              <a:gd name="T43" fmla="*/ 2147483647 h 50"/>
              <a:gd name="T44" fmla="*/ 2147483647 w 45"/>
              <a:gd name="T45" fmla="*/ 2147483647 h 50"/>
              <a:gd name="T46" fmla="*/ 2147483647 w 45"/>
              <a:gd name="T47" fmla="*/ 2147483647 h 50"/>
              <a:gd name="T48" fmla="*/ 2147483647 w 45"/>
              <a:gd name="T49" fmla="*/ 2147483647 h 50"/>
              <a:gd name="T50" fmla="*/ 2147483647 w 45"/>
              <a:gd name="T51" fmla="*/ 2147483647 h 50"/>
              <a:gd name="T52" fmla="*/ 2147483647 w 45"/>
              <a:gd name="T53" fmla="*/ 2147483647 h 50"/>
              <a:gd name="T54" fmla="*/ 2147483647 w 45"/>
              <a:gd name="T55" fmla="*/ 2147483647 h 50"/>
              <a:gd name="T56" fmla="*/ 2147483647 w 45"/>
              <a:gd name="T57" fmla="*/ 2147483647 h 50"/>
              <a:gd name="T58" fmla="*/ 2147483647 w 45"/>
              <a:gd name="T59" fmla="*/ 2147483647 h 50"/>
              <a:gd name="T60" fmla="*/ 2147483647 w 45"/>
              <a:gd name="T61" fmla="*/ 2147483647 h 50"/>
              <a:gd name="T62" fmla="*/ 2147483647 w 45"/>
              <a:gd name="T63" fmla="*/ 2147483647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
              <a:gd name="T97" fmla="*/ 0 h 50"/>
              <a:gd name="T98" fmla="*/ 45 w 45"/>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 h="50">
                <a:moveTo>
                  <a:pt x="16" y="36"/>
                </a:moveTo>
                <a:lnTo>
                  <a:pt x="7" y="26"/>
                </a:lnTo>
                <a:lnTo>
                  <a:pt x="3" y="19"/>
                </a:lnTo>
                <a:lnTo>
                  <a:pt x="0" y="14"/>
                </a:lnTo>
                <a:lnTo>
                  <a:pt x="14" y="14"/>
                </a:lnTo>
                <a:lnTo>
                  <a:pt x="15" y="12"/>
                </a:lnTo>
                <a:lnTo>
                  <a:pt x="11" y="4"/>
                </a:lnTo>
                <a:lnTo>
                  <a:pt x="24" y="10"/>
                </a:lnTo>
                <a:lnTo>
                  <a:pt x="30" y="8"/>
                </a:lnTo>
                <a:lnTo>
                  <a:pt x="30" y="0"/>
                </a:lnTo>
                <a:lnTo>
                  <a:pt x="33" y="3"/>
                </a:lnTo>
                <a:lnTo>
                  <a:pt x="37" y="6"/>
                </a:lnTo>
                <a:lnTo>
                  <a:pt x="39" y="9"/>
                </a:lnTo>
                <a:lnTo>
                  <a:pt x="40" y="11"/>
                </a:lnTo>
                <a:lnTo>
                  <a:pt x="40" y="13"/>
                </a:lnTo>
                <a:lnTo>
                  <a:pt x="43" y="16"/>
                </a:lnTo>
                <a:lnTo>
                  <a:pt x="44" y="19"/>
                </a:lnTo>
                <a:lnTo>
                  <a:pt x="45" y="20"/>
                </a:lnTo>
                <a:lnTo>
                  <a:pt x="45" y="21"/>
                </a:lnTo>
                <a:lnTo>
                  <a:pt x="44" y="25"/>
                </a:lnTo>
                <a:lnTo>
                  <a:pt x="43" y="27"/>
                </a:lnTo>
                <a:lnTo>
                  <a:pt x="40" y="30"/>
                </a:lnTo>
                <a:lnTo>
                  <a:pt x="34" y="35"/>
                </a:lnTo>
                <a:lnTo>
                  <a:pt x="33" y="37"/>
                </a:lnTo>
                <a:lnTo>
                  <a:pt x="33" y="38"/>
                </a:lnTo>
                <a:lnTo>
                  <a:pt x="32" y="42"/>
                </a:lnTo>
                <a:lnTo>
                  <a:pt x="33" y="46"/>
                </a:lnTo>
                <a:lnTo>
                  <a:pt x="33" y="50"/>
                </a:lnTo>
                <a:lnTo>
                  <a:pt x="27" y="45"/>
                </a:lnTo>
                <a:lnTo>
                  <a:pt x="28" y="35"/>
                </a:lnTo>
                <a:lnTo>
                  <a:pt x="27" y="32"/>
                </a:lnTo>
                <a:lnTo>
                  <a:pt x="16" y="3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65" name="Freeform 768">
            <a:extLst>
              <a:ext uri="{C183D7F6-B498-43B3-948B-1728B52AA6E4}">
                <adec:decorative xmlns:adec="http://schemas.microsoft.com/office/drawing/2017/decorative" val="1"/>
              </a:ext>
            </a:extLst>
          </p:cNvPr>
          <p:cNvSpPr>
            <a:spLocks/>
          </p:cNvSpPr>
          <p:nvPr/>
        </p:nvSpPr>
        <p:spPr bwMode="gray">
          <a:xfrm>
            <a:off x="8296809" y="3772993"/>
            <a:ext cx="39179" cy="20520"/>
          </a:xfrm>
          <a:custGeom>
            <a:avLst/>
            <a:gdLst>
              <a:gd name="T0" fmla="*/ 0 w 16"/>
              <a:gd name="T1" fmla="*/ 2147483647 h 9"/>
              <a:gd name="T2" fmla="*/ 2147483647 w 16"/>
              <a:gd name="T3" fmla="*/ 0 h 9"/>
              <a:gd name="T4" fmla="*/ 2147483647 w 16"/>
              <a:gd name="T5" fmla="*/ 2147483647 h 9"/>
              <a:gd name="T6" fmla="*/ 2147483647 w 16"/>
              <a:gd name="T7" fmla="*/ 2147483647 h 9"/>
              <a:gd name="T8" fmla="*/ 0 w 16"/>
              <a:gd name="T9" fmla="*/ 2147483647 h 9"/>
              <a:gd name="T10" fmla="*/ 0 60000 65536"/>
              <a:gd name="T11" fmla="*/ 0 60000 65536"/>
              <a:gd name="T12" fmla="*/ 0 60000 65536"/>
              <a:gd name="T13" fmla="*/ 0 60000 65536"/>
              <a:gd name="T14" fmla="*/ 0 60000 65536"/>
              <a:gd name="T15" fmla="*/ 0 w 16"/>
              <a:gd name="T16" fmla="*/ 0 h 9"/>
              <a:gd name="T17" fmla="*/ 16 w 16"/>
              <a:gd name="T18" fmla="*/ 9 h 9"/>
            </a:gdLst>
            <a:ahLst/>
            <a:cxnLst>
              <a:cxn ang="T10">
                <a:pos x="T0" y="T1"/>
              </a:cxn>
              <a:cxn ang="T11">
                <a:pos x="T2" y="T3"/>
              </a:cxn>
              <a:cxn ang="T12">
                <a:pos x="T4" y="T5"/>
              </a:cxn>
              <a:cxn ang="T13">
                <a:pos x="T6" y="T7"/>
              </a:cxn>
              <a:cxn ang="T14">
                <a:pos x="T8" y="T9"/>
              </a:cxn>
            </a:cxnLst>
            <a:rect l="T15" t="T16" r="T17" b="T18"/>
            <a:pathLst>
              <a:path w="16" h="9">
                <a:moveTo>
                  <a:pt x="0" y="1"/>
                </a:moveTo>
                <a:lnTo>
                  <a:pt x="5" y="0"/>
                </a:lnTo>
                <a:lnTo>
                  <a:pt x="16" y="7"/>
                </a:lnTo>
                <a:lnTo>
                  <a:pt x="11" y="9"/>
                </a:lnTo>
                <a:lnTo>
                  <a:pt x="0"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66" name="Freeform 769">
            <a:extLst>
              <a:ext uri="{C183D7F6-B498-43B3-948B-1728B52AA6E4}">
                <adec:decorative xmlns:adec="http://schemas.microsoft.com/office/drawing/2017/decorative" val="1"/>
              </a:ext>
            </a:extLst>
          </p:cNvPr>
          <p:cNvSpPr>
            <a:spLocks/>
          </p:cNvSpPr>
          <p:nvPr/>
        </p:nvSpPr>
        <p:spPr bwMode="gray">
          <a:xfrm>
            <a:off x="8261361" y="3713300"/>
            <a:ext cx="89552" cy="76483"/>
          </a:xfrm>
          <a:custGeom>
            <a:avLst/>
            <a:gdLst>
              <a:gd name="T0" fmla="*/ 2147483647 w 37"/>
              <a:gd name="T1" fmla="*/ 2147483647 h 31"/>
              <a:gd name="T2" fmla="*/ 2147483647 w 37"/>
              <a:gd name="T3" fmla="*/ 2147483647 h 31"/>
              <a:gd name="T4" fmla="*/ 2147483647 w 37"/>
              <a:gd name="T5" fmla="*/ 2147483647 h 31"/>
              <a:gd name="T6" fmla="*/ 2147483647 w 37"/>
              <a:gd name="T7" fmla="*/ 2147483647 h 31"/>
              <a:gd name="T8" fmla="*/ 2147483647 w 37"/>
              <a:gd name="T9" fmla="*/ 2147483647 h 31"/>
              <a:gd name="T10" fmla="*/ 2147483647 w 37"/>
              <a:gd name="T11" fmla="*/ 2147483647 h 31"/>
              <a:gd name="T12" fmla="*/ 2147483647 w 37"/>
              <a:gd name="T13" fmla="*/ 2147483647 h 31"/>
              <a:gd name="T14" fmla="*/ 0 w 37"/>
              <a:gd name="T15" fmla="*/ 0 h 31"/>
              <a:gd name="T16" fmla="*/ 2147483647 w 37"/>
              <a:gd name="T17" fmla="*/ 2147483647 h 31"/>
              <a:gd name="T18" fmla="*/ 2147483647 w 37"/>
              <a:gd name="T19" fmla="*/ 2147483647 h 31"/>
              <a:gd name="T20" fmla="*/ 2147483647 w 37"/>
              <a:gd name="T21" fmla="*/ 2147483647 h 31"/>
              <a:gd name="T22" fmla="*/ 2147483647 w 37"/>
              <a:gd name="T23" fmla="*/ 2147483647 h 31"/>
              <a:gd name="T24" fmla="*/ 2147483647 w 37"/>
              <a:gd name="T25" fmla="*/ 2147483647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31"/>
              <a:gd name="T41" fmla="*/ 37 w 37"/>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31">
                <a:moveTo>
                  <a:pt x="37" y="30"/>
                </a:moveTo>
                <a:lnTo>
                  <a:pt x="31" y="31"/>
                </a:lnTo>
                <a:lnTo>
                  <a:pt x="20" y="24"/>
                </a:lnTo>
                <a:lnTo>
                  <a:pt x="15" y="25"/>
                </a:lnTo>
                <a:lnTo>
                  <a:pt x="13" y="21"/>
                </a:lnTo>
                <a:lnTo>
                  <a:pt x="8" y="18"/>
                </a:lnTo>
                <a:lnTo>
                  <a:pt x="7" y="10"/>
                </a:lnTo>
                <a:lnTo>
                  <a:pt x="0" y="0"/>
                </a:lnTo>
                <a:lnTo>
                  <a:pt x="11" y="4"/>
                </a:lnTo>
                <a:lnTo>
                  <a:pt x="21" y="8"/>
                </a:lnTo>
                <a:lnTo>
                  <a:pt x="24" y="13"/>
                </a:lnTo>
                <a:lnTo>
                  <a:pt x="28" y="20"/>
                </a:lnTo>
                <a:lnTo>
                  <a:pt x="37" y="3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67" name="Freeform 770">
            <a:extLst>
              <a:ext uri="{C183D7F6-B498-43B3-948B-1728B52AA6E4}">
                <adec:decorative xmlns:adec="http://schemas.microsoft.com/office/drawing/2017/decorative" val="1"/>
              </a:ext>
            </a:extLst>
          </p:cNvPr>
          <p:cNvSpPr>
            <a:spLocks/>
          </p:cNvSpPr>
          <p:nvPr/>
        </p:nvSpPr>
        <p:spPr bwMode="gray">
          <a:xfrm>
            <a:off x="8184869" y="3648010"/>
            <a:ext cx="164179" cy="85809"/>
          </a:xfrm>
          <a:custGeom>
            <a:avLst/>
            <a:gdLst>
              <a:gd name="T0" fmla="*/ 2147483647 w 67"/>
              <a:gd name="T1" fmla="*/ 2147483647 h 35"/>
              <a:gd name="T2" fmla="*/ 2147483647 w 67"/>
              <a:gd name="T3" fmla="*/ 2147483647 h 35"/>
              <a:gd name="T4" fmla="*/ 2147483647 w 67"/>
              <a:gd name="T5" fmla="*/ 2147483647 h 35"/>
              <a:gd name="T6" fmla="*/ 2147483647 w 67"/>
              <a:gd name="T7" fmla="*/ 2147483647 h 35"/>
              <a:gd name="T8" fmla="*/ 2147483647 w 67"/>
              <a:gd name="T9" fmla="*/ 2147483647 h 35"/>
              <a:gd name="T10" fmla="*/ 2147483647 w 67"/>
              <a:gd name="T11" fmla="*/ 2147483647 h 35"/>
              <a:gd name="T12" fmla="*/ 2147483647 w 67"/>
              <a:gd name="T13" fmla="*/ 2147483647 h 35"/>
              <a:gd name="T14" fmla="*/ 2147483647 w 67"/>
              <a:gd name="T15" fmla="*/ 2147483647 h 35"/>
              <a:gd name="T16" fmla="*/ 0 w 67"/>
              <a:gd name="T17" fmla="*/ 0 h 35"/>
              <a:gd name="T18" fmla="*/ 2147483647 w 67"/>
              <a:gd name="T19" fmla="*/ 2147483647 h 35"/>
              <a:gd name="T20" fmla="*/ 2147483647 w 67"/>
              <a:gd name="T21" fmla="*/ 2147483647 h 35"/>
              <a:gd name="T22" fmla="*/ 2147483647 w 67"/>
              <a:gd name="T23" fmla="*/ 2147483647 h 35"/>
              <a:gd name="T24" fmla="*/ 2147483647 w 67"/>
              <a:gd name="T25" fmla="*/ 2147483647 h 35"/>
              <a:gd name="T26" fmla="*/ 2147483647 w 67"/>
              <a:gd name="T27" fmla="*/ 2147483647 h 35"/>
              <a:gd name="T28" fmla="*/ 2147483647 w 67"/>
              <a:gd name="T29" fmla="*/ 2147483647 h 35"/>
              <a:gd name="T30" fmla="*/ 2147483647 w 67"/>
              <a:gd name="T31" fmla="*/ 2147483647 h 35"/>
              <a:gd name="T32" fmla="*/ 2147483647 w 67"/>
              <a:gd name="T33" fmla="*/ 2147483647 h 35"/>
              <a:gd name="T34" fmla="*/ 2147483647 w 67"/>
              <a:gd name="T35" fmla="*/ 2147483647 h 35"/>
              <a:gd name="T36" fmla="*/ 2147483647 w 67"/>
              <a:gd name="T37" fmla="*/ 2147483647 h 35"/>
              <a:gd name="T38" fmla="*/ 2147483647 w 67"/>
              <a:gd name="T39" fmla="*/ 2147483647 h 35"/>
              <a:gd name="T40" fmla="*/ 2147483647 w 67"/>
              <a:gd name="T41" fmla="*/ 2147483647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35"/>
              <a:gd name="T65" fmla="*/ 67 w 6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35">
                <a:moveTo>
                  <a:pt x="31" y="27"/>
                </a:moveTo>
                <a:lnTo>
                  <a:pt x="25" y="27"/>
                </a:lnTo>
                <a:lnTo>
                  <a:pt x="18" y="25"/>
                </a:lnTo>
                <a:lnTo>
                  <a:pt x="18" y="21"/>
                </a:lnTo>
                <a:lnTo>
                  <a:pt x="16" y="15"/>
                </a:lnTo>
                <a:lnTo>
                  <a:pt x="15" y="11"/>
                </a:lnTo>
                <a:lnTo>
                  <a:pt x="12" y="7"/>
                </a:lnTo>
                <a:lnTo>
                  <a:pt x="7" y="6"/>
                </a:lnTo>
                <a:lnTo>
                  <a:pt x="0" y="0"/>
                </a:lnTo>
                <a:lnTo>
                  <a:pt x="13" y="3"/>
                </a:lnTo>
                <a:lnTo>
                  <a:pt x="26" y="5"/>
                </a:lnTo>
                <a:lnTo>
                  <a:pt x="31" y="4"/>
                </a:lnTo>
                <a:lnTo>
                  <a:pt x="44" y="10"/>
                </a:lnTo>
                <a:lnTo>
                  <a:pt x="56" y="19"/>
                </a:lnTo>
                <a:lnTo>
                  <a:pt x="59" y="19"/>
                </a:lnTo>
                <a:lnTo>
                  <a:pt x="63" y="25"/>
                </a:lnTo>
                <a:lnTo>
                  <a:pt x="67" y="32"/>
                </a:lnTo>
                <a:lnTo>
                  <a:pt x="66" y="35"/>
                </a:lnTo>
                <a:lnTo>
                  <a:pt x="52" y="35"/>
                </a:lnTo>
                <a:lnTo>
                  <a:pt x="42" y="31"/>
                </a:lnTo>
                <a:lnTo>
                  <a:pt x="31" y="2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68" name="Freeform 771">
            <a:extLst>
              <a:ext uri="{C183D7F6-B498-43B3-948B-1728B52AA6E4}">
                <adec:decorative xmlns:adec="http://schemas.microsoft.com/office/drawing/2017/decorative" val="1"/>
              </a:ext>
            </a:extLst>
          </p:cNvPr>
          <p:cNvSpPr>
            <a:spLocks/>
          </p:cNvSpPr>
          <p:nvPr/>
        </p:nvSpPr>
        <p:spPr bwMode="gray">
          <a:xfrm>
            <a:off x="8076660" y="3996845"/>
            <a:ext cx="472013" cy="442107"/>
          </a:xfrm>
          <a:custGeom>
            <a:avLst/>
            <a:gdLst>
              <a:gd name="T0" fmla="*/ 2147483647 w 194"/>
              <a:gd name="T1" fmla="*/ 2147483647 h 182"/>
              <a:gd name="T2" fmla="*/ 2147483647 w 194"/>
              <a:gd name="T3" fmla="*/ 2147483647 h 182"/>
              <a:gd name="T4" fmla="*/ 2147483647 w 194"/>
              <a:gd name="T5" fmla="*/ 2147483647 h 182"/>
              <a:gd name="T6" fmla="*/ 2147483647 w 194"/>
              <a:gd name="T7" fmla="*/ 2147483647 h 182"/>
              <a:gd name="T8" fmla="*/ 2147483647 w 194"/>
              <a:gd name="T9" fmla="*/ 2147483647 h 182"/>
              <a:gd name="T10" fmla="*/ 2147483647 w 194"/>
              <a:gd name="T11" fmla="*/ 2147483647 h 182"/>
              <a:gd name="T12" fmla="*/ 2147483647 w 194"/>
              <a:gd name="T13" fmla="*/ 2147483647 h 182"/>
              <a:gd name="T14" fmla="*/ 2147483647 w 194"/>
              <a:gd name="T15" fmla="*/ 2147483647 h 182"/>
              <a:gd name="T16" fmla="*/ 2147483647 w 194"/>
              <a:gd name="T17" fmla="*/ 2147483647 h 182"/>
              <a:gd name="T18" fmla="*/ 2147483647 w 194"/>
              <a:gd name="T19" fmla="*/ 2147483647 h 182"/>
              <a:gd name="T20" fmla="*/ 2147483647 w 194"/>
              <a:gd name="T21" fmla="*/ 2147483647 h 182"/>
              <a:gd name="T22" fmla="*/ 2147483647 w 194"/>
              <a:gd name="T23" fmla="*/ 2147483647 h 182"/>
              <a:gd name="T24" fmla="*/ 2147483647 w 194"/>
              <a:gd name="T25" fmla="*/ 2147483647 h 182"/>
              <a:gd name="T26" fmla="*/ 2147483647 w 194"/>
              <a:gd name="T27" fmla="*/ 2147483647 h 182"/>
              <a:gd name="T28" fmla="*/ 2147483647 w 194"/>
              <a:gd name="T29" fmla="*/ 2147483647 h 182"/>
              <a:gd name="T30" fmla="*/ 2147483647 w 194"/>
              <a:gd name="T31" fmla="*/ 2147483647 h 182"/>
              <a:gd name="T32" fmla="*/ 2147483647 w 194"/>
              <a:gd name="T33" fmla="*/ 2147483647 h 182"/>
              <a:gd name="T34" fmla="*/ 2147483647 w 194"/>
              <a:gd name="T35" fmla="*/ 2147483647 h 182"/>
              <a:gd name="T36" fmla="*/ 2147483647 w 194"/>
              <a:gd name="T37" fmla="*/ 2147483647 h 182"/>
              <a:gd name="T38" fmla="*/ 2147483647 w 194"/>
              <a:gd name="T39" fmla="*/ 2147483647 h 182"/>
              <a:gd name="T40" fmla="*/ 2147483647 w 194"/>
              <a:gd name="T41" fmla="*/ 2147483647 h 182"/>
              <a:gd name="T42" fmla="*/ 2147483647 w 194"/>
              <a:gd name="T43" fmla="*/ 2147483647 h 182"/>
              <a:gd name="T44" fmla="*/ 2147483647 w 194"/>
              <a:gd name="T45" fmla="*/ 2147483647 h 182"/>
              <a:gd name="T46" fmla="*/ 2147483647 w 194"/>
              <a:gd name="T47" fmla="*/ 2147483647 h 182"/>
              <a:gd name="T48" fmla="*/ 2147483647 w 194"/>
              <a:gd name="T49" fmla="*/ 2147483647 h 182"/>
              <a:gd name="T50" fmla="*/ 2147483647 w 194"/>
              <a:gd name="T51" fmla="*/ 2147483647 h 182"/>
              <a:gd name="T52" fmla="*/ 2147483647 w 194"/>
              <a:gd name="T53" fmla="*/ 2147483647 h 182"/>
              <a:gd name="T54" fmla="*/ 0 w 194"/>
              <a:gd name="T55" fmla="*/ 2147483647 h 182"/>
              <a:gd name="T56" fmla="*/ 0 w 194"/>
              <a:gd name="T57" fmla="*/ 2147483647 h 182"/>
              <a:gd name="T58" fmla="*/ 2147483647 w 194"/>
              <a:gd name="T59" fmla="*/ 2147483647 h 182"/>
              <a:gd name="T60" fmla="*/ 2147483647 w 194"/>
              <a:gd name="T61" fmla="*/ 2147483647 h 182"/>
              <a:gd name="T62" fmla="*/ 2147483647 w 194"/>
              <a:gd name="T63" fmla="*/ 2147483647 h 182"/>
              <a:gd name="T64" fmla="*/ 2147483647 w 194"/>
              <a:gd name="T65" fmla="*/ 2147483647 h 182"/>
              <a:gd name="T66" fmla="*/ 2147483647 w 194"/>
              <a:gd name="T67" fmla="*/ 2147483647 h 182"/>
              <a:gd name="T68" fmla="*/ 2147483647 w 194"/>
              <a:gd name="T69" fmla="*/ 2147483647 h 182"/>
              <a:gd name="T70" fmla="*/ 2147483647 w 194"/>
              <a:gd name="T71" fmla="*/ 0 h 182"/>
              <a:gd name="T72" fmla="*/ 2147483647 w 194"/>
              <a:gd name="T73" fmla="*/ 2147483647 h 182"/>
              <a:gd name="T74" fmla="*/ 2147483647 w 194"/>
              <a:gd name="T75" fmla="*/ 2147483647 h 182"/>
              <a:gd name="T76" fmla="*/ 2147483647 w 194"/>
              <a:gd name="T77" fmla="*/ 2147483647 h 182"/>
              <a:gd name="T78" fmla="*/ 2147483647 w 194"/>
              <a:gd name="T79" fmla="*/ 2147483647 h 182"/>
              <a:gd name="T80" fmla="*/ 2147483647 w 194"/>
              <a:gd name="T81" fmla="*/ 2147483647 h 182"/>
              <a:gd name="T82" fmla="*/ 2147483647 w 194"/>
              <a:gd name="T83" fmla="*/ 2147483647 h 182"/>
              <a:gd name="T84" fmla="*/ 2147483647 w 194"/>
              <a:gd name="T85" fmla="*/ 2147483647 h 182"/>
              <a:gd name="T86" fmla="*/ 2147483647 w 194"/>
              <a:gd name="T87" fmla="*/ 2147483647 h 182"/>
              <a:gd name="T88" fmla="*/ 2147483647 w 194"/>
              <a:gd name="T89" fmla="*/ 2147483647 h 182"/>
              <a:gd name="T90" fmla="*/ 2147483647 w 194"/>
              <a:gd name="T91" fmla="*/ 2147483647 h 182"/>
              <a:gd name="T92" fmla="*/ 2147483647 w 194"/>
              <a:gd name="T93" fmla="*/ 2147483647 h 182"/>
              <a:gd name="T94" fmla="*/ 2147483647 w 194"/>
              <a:gd name="T95" fmla="*/ 2147483647 h 182"/>
              <a:gd name="T96" fmla="*/ 2147483647 w 194"/>
              <a:gd name="T97" fmla="*/ 2147483647 h 182"/>
              <a:gd name="T98" fmla="*/ 2147483647 w 194"/>
              <a:gd name="T99" fmla="*/ 2147483647 h 182"/>
              <a:gd name="T100" fmla="*/ 2147483647 w 194"/>
              <a:gd name="T101" fmla="*/ 2147483647 h 182"/>
              <a:gd name="T102" fmla="*/ 2147483647 w 194"/>
              <a:gd name="T103" fmla="*/ 2147483647 h 182"/>
              <a:gd name="T104" fmla="*/ 2147483647 w 194"/>
              <a:gd name="T105" fmla="*/ 2147483647 h 182"/>
              <a:gd name="T106" fmla="*/ 2147483647 w 194"/>
              <a:gd name="T107" fmla="*/ 2147483647 h 182"/>
              <a:gd name="T108" fmla="*/ 2147483647 w 194"/>
              <a:gd name="T109" fmla="*/ 2147483647 h 182"/>
              <a:gd name="T110" fmla="*/ 2147483647 w 194"/>
              <a:gd name="T111" fmla="*/ 2147483647 h 182"/>
              <a:gd name="T112" fmla="*/ 2147483647 w 194"/>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4"/>
              <a:gd name="T172" fmla="*/ 0 h 182"/>
              <a:gd name="T173" fmla="*/ 194 w 194"/>
              <a:gd name="T174" fmla="*/ 182 h 1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4" h="182">
                <a:moveTo>
                  <a:pt x="187" y="110"/>
                </a:moveTo>
                <a:lnTo>
                  <a:pt x="194" y="115"/>
                </a:lnTo>
                <a:lnTo>
                  <a:pt x="189" y="139"/>
                </a:lnTo>
                <a:lnTo>
                  <a:pt x="183" y="139"/>
                </a:lnTo>
                <a:lnTo>
                  <a:pt x="161" y="150"/>
                </a:lnTo>
                <a:lnTo>
                  <a:pt x="128" y="157"/>
                </a:lnTo>
                <a:lnTo>
                  <a:pt x="107" y="182"/>
                </a:lnTo>
                <a:lnTo>
                  <a:pt x="99" y="172"/>
                </a:lnTo>
                <a:lnTo>
                  <a:pt x="79" y="166"/>
                </a:lnTo>
                <a:lnTo>
                  <a:pt x="71" y="172"/>
                </a:lnTo>
                <a:lnTo>
                  <a:pt x="65" y="162"/>
                </a:lnTo>
                <a:lnTo>
                  <a:pt x="59" y="158"/>
                </a:lnTo>
                <a:lnTo>
                  <a:pt x="55" y="145"/>
                </a:lnTo>
                <a:lnTo>
                  <a:pt x="53" y="141"/>
                </a:lnTo>
                <a:lnTo>
                  <a:pt x="47" y="137"/>
                </a:lnTo>
                <a:lnTo>
                  <a:pt x="42" y="130"/>
                </a:lnTo>
                <a:lnTo>
                  <a:pt x="38" y="121"/>
                </a:lnTo>
                <a:lnTo>
                  <a:pt x="38" y="109"/>
                </a:lnTo>
                <a:lnTo>
                  <a:pt x="34" y="103"/>
                </a:lnTo>
                <a:lnTo>
                  <a:pt x="30" y="98"/>
                </a:lnTo>
                <a:lnTo>
                  <a:pt x="25" y="95"/>
                </a:lnTo>
                <a:lnTo>
                  <a:pt x="20" y="88"/>
                </a:lnTo>
                <a:lnTo>
                  <a:pt x="20" y="79"/>
                </a:lnTo>
                <a:lnTo>
                  <a:pt x="13" y="73"/>
                </a:lnTo>
                <a:lnTo>
                  <a:pt x="12" y="67"/>
                </a:lnTo>
                <a:lnTo>
                  <a:pt x="6" y="56"/>
                </a:lnTo>
                <a:lnTo>
                  <a:pt x="5" y="53"/>
                </a:lnTo>
                <a:lnTo>
                  <a:pt x="0" y="52"/>
                </a:lnTo>
                <a:lnTo>
                  <a:pt x="0" y="38"/>
                </a:lnTo>
                <a:lnTo>
                  <a:pt x="11" y="36"/>
                </a:lnTo>
                <a:lnTo>
                  <a:pt x="17" y="28"/>
                </a:lnTo>
                <a:lnTo>
                  <a:pt x="25" y="27"/>
                </a:lnTo>
                <a:lnTo>
                  <a:pt x="27" y="25"/>
                </a:lnTo>
                <a:lnTo>
                  <a:pt x="21" y="5"/>
                </a:lnTo>
                <a:lnTo>
                  <a:pt x="37" y="5"/>
                </a:lnTo>
                <a:lnTo>
                  <a:pt x="42" y="0"/>
                </a:lnTo>
                <a:lnTo>
                  <a:pt x="54" y="4"/>
                </a:lnTo>
                <a:lnTo>
                  <a:pt x="69" y="14"/>
                </a:lnTo>
                <a:lnTo>
                  <a:pt x="79" y="21"/>
                </a:lnTo>
                <a:lnTo>
                  <a:pt x="79" y="31"/>
                </a:lnTo>
                <a:lnTo>
                  <a:pt x="95" y="39"/>
                </a:lnTo>
                <a:lnTo>
                  <a:pt x="112" y="37"/>
                </a:lnTo>
                <a:lnTo>
                  <a:pt x="116" y="41"/>
                </a:lnTo>
                <a:lnTo>
                  <a:pt x="123" y="41"/>
                </a:lnTo>
                <a:lnTo>
                  <a:pt x="127" y="45"/>
                </a:lnTo>
                <a:lnTo>
                  <a:pt x="128" y="49"/>
                </a:lnTo>
                <a:lnTo>
                  <a:pt x="133" y="52"/>
                </a:lnTo>
                <a:lnTo>
                  <a:pt x="138" y="64"/>
                </a:lnTo>
                <a:lnTo>
                  <a:pt x="141" y="66"/>
                </a:lnTo>
                <a:lnTo>
                  <a:pt x="140" y="75"/>
                </a:lnTo>
                <a:lnTo>
                  <a:pt x="148" y="85"/>
                </a:lnTo>
                <a:lnTo>
                  <a:pt x="150" y="90"/>
                </a:lnTo>
                <a:lnTo>
                  <a:pt x="154" y="91"/>
                </a:lnTo>
                <a:lnTo>
                  <a:pt x="158" y="95"/>
                </a:lnTo>
                <a:lnTo>
                  <a:pt x="156" y="99"/>
                </a:lnTo>
                <a:lnTo>
                  <a:pt x="163" y="107"/>
                </a:lnTo>
                <a:lnTo>
                  <a:pt x="187" y="11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69" name="Freeform 772">
            <a:extLst>
              <a:ext uri="{C183D7F6-B498-43B3-948B-1728B52AA6E4}">
                <adec:decorative xmlns:adec="http://schemas.microsoft.com/office/drawing/2017/decorative" val="1"/>
              </a:ext>
            </a:extLst>
          </p:cNvPr>
          <p:cNvSpPr>
            <a:spLocks/>
          </p:cNvSpPr>
          <p:nvPr/>
        </p:nvSpPr>
        <p:spPr bwMode="gray">
          <a:xfrm>
            <a:off x="8252033" y="4362470"/>
            <a:ext cx="251864" cy="158561"/>
          </a:xfrm>
          <a:custGeom>
            <a:avLst/>
            <a:gdLst>
              <a:gd name="T0" fmla="*/ 2147483647 w 104"/>
              <a:gd name="T1" fmla="*/ 2147483647 h 66"/>
              <a:gd name="T2" fmla="*/ 2147483647 w 104"/>
              <a:gd name="T3" fmla="*/ 2147483647 h 66"/>
              <a:gd name="T4" fmla="*/ 2147483647 w 104"/>
              <a:gd name="T5" fmla="*/ 2147483647 h 66"/>
              <a:gd name="T6" fmla="*/ 2147483647 w 104"/>
              <a:gd name="T7" fmla="*/ 2147483647 h 66"/>
              <a:gd name="T8" fmla="*/ 2147483647 w 104"/>
              <a:gd name="T9" fmla="*/ 2147483647 h 66"/>
              <a:gd name="T10" fmla="*/ 2147483647 w 104"/>
              <a:gd name="T11" fmla="*/ 2147483647 h 66"/>
              <a:gd name="T12" fmla="*/ 2147483647 w 104"/>
              <a:gd name="T13" fmla="*/ 2147483647 h 66"/>
              <a:gd name="T14" fmla="*/ 2147483647 w 104"/>
              <a:gd name="T15" fmla="*/ 2147483647 h 66"/>
              <a:gd name="T16" fmla="*/ 2147483647 w 104"/>
              <a:gd name="T17" fmla="*/ 2147483647 h 66"/>
              <a:gd name="T18" fmla="*/ 2147483647 w 104"/>
              <a:gd name="T19" fmla="*/ 2147483647 h 66"/>
              <a:gd name="T20" fmla="*/ 2147483647 w 104"/>
              <a:gd name="T21" fmla="*/ 2147483647 h 66"/>
              <a:gd name="T22" fmla="*/ 2147483647 w 104"/>
              <a:gd name="T23" fmla="*/ 2147483647 h 66"/>
              <a:gd name="T24" fmla="*/ 2147483647 w 104"/>
              <a:gd name="T25" fmla="*/ 2147483647 h 66"/>
              <a:gd name="T26" fmla="*/ 2147483647 w 104"/>
              <a:gd name="T27" fmla="*/ 2147483647 h 66"/>
              <a:gd name="T28" fmla="*/ 2147483647 w 104"/>
              <a:gd name="T29" fmla="*/ 2147483647 h 66"/>
              <a:gd name="T30" fmla="*/ 2147483647 w 104"/>
              <a:gd name="T31" fmla="*/ 2147483647 h 66"/>
              <a:gd name="T32" fmla="*/ 2147483647 w 104"/>
              <a:gd name="T33" fmla="*/ 2147483647 h 66"/>
              <a:gd name="T34" fmla="*/ 2147483647 w 104"/>
              <a:gd name="T35" fmla="*/ 2147483647 h 66"/>
              <a:gd name="T36" fmla="*/ 2147483647 w 104"/>
              <a:gd name="T37" fmla="*/ 2147483647 h 66"/>
              <a:gd name="T38" fmla="*/ 2147483647 w 104"/>
              <a:gd name="T39" fmla="*/ 2147483647 h 66"/>
              <a:gd name="T40" fmla="*/ 2147483647 w 104"/>
              <a:gd name="T41" fmla="*/ 2147483647 h 66"/>
              <a:gd name="T42" fmla="*/ 0 w 104"/>
              <a:gd name="T43" fmla="*/ 2147483647 h 66"/>
              <a:gd name="T44" fmla="*/ 0 w 104"/>
              <a:gd name="T45" fmla="*/ 2147483647 h 66"/>
              <a:gd name="T46" fmla="*/ 2147483647 w 104"/>
              <a:gd name="T47" fmla="*/ 2147483647 h 66"/>
              <a:gd name="T48" fmla="*/ 2147483647 w 104"/>
              <a:gd name="T49" fmla="*/ 2147483647 h 66"/>
              <a:gd name="T50" fmla="*/ 2147483647 w 104"/>
              <a:gd name="T51" fmla="*/ 2147483647 h 66"/>
              <a:gd name="T52" fmla="*/ 2147483647 w 104"/>
              <a:gd name="T53" fmla="*/ 2147483647 h 66"/>
              <a:gd name="T54" fmla="*/ 2147483647 w 104"/>
              <a:gd name="T55" fmla="*/ 0 h 66"/>
              <a:gd name="T56" fmla="*/ 2147483647 w 104"/>
              <a:gd name="T57" fmla="*/ 2147483647 h 66"/>
              <a:gd name="T58" fmla="*/ 2147483647 w 104"/>
              <a:gd name="T59" fmla="*/ 2147483647 h 66"/>
              <a:gd name="T60" fmla="*/ 2147483647 w 104"/>
              <a:gd name="T61" fmla="*/ 2147483647 h 66"/>
              <a:gd name="T62" fmla="*/ 2147483647 w 104"/>
              <a:gd name="T63" fmla="*/ 2147483647 h 66"/>
              <a:gd name="T64" fmla="*/ 2147483647 w 104"/>
              <a:gd name="T65" fmla="*/ 2147483647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66"/>
              <a:gd name="T101" fmla="*/ 104 w 104"/>
              <a:gd name="T102" fmla="*/ 66 h 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66">
                <a:moveTo>
                  <a:pt x="104" y="21"/>
                </a:moveTo>
                <a:lnTo>
                  <a:pt x="96" y="24"/>
                </a:lnTo>
                <a:lnTo>
                  <a:pt x="91" y="31"/>
                </a:lnTo>
                <a:lnTo>
                  <a:pt x="91" y="33"/>
                </a:lnTo>
                <a:lnTo>
                  <a:pt x="87" y="37"/>
                </a:lnTo>
                <a:lnTo>
                  <a:pt x="80" y="39"/>
                </a:lnTo>
                <a:lnTo>
                  <a:pt x="75" y="42"/>
                </a:lnTo>
                <a:lnTo>
                  <a:pt x="67" y="43"/>
                </a:lnTo>
                <a:lnTo>
                  <a:pt x="64" y="45"/>
                </a:lnTo>
                <a:lnTo>
                  <a:pt x="59" y="47"/>
                </a:lnTo>
                <a:lnTo>
                  <a:pt x="58" y="51"/>
                </a:lnTo>
                <a:lnTo>
                  <a:pt x="40" y="56"/>
                </a:lnTo>
                <a:lnTo>
                  <a:pt x="35" y="59"/>
                </a:lnTo>
                <a:lnTo>
                  <a:pt x="28" y="59"/>
                </a:lnTo>
                <a:lnTo>
                  <a:pt x="25" y="64"/>
                </a:lnTo>
                <a:lnTo>
                  <a:pt x="12" y="66"/>
                </a:lnTo>
                <a:lnTo>
                  <a:pt x="10" y="64"/>
                </a:lnTo>
                <a:lnTo>
                  <a:pt x="6" y="61"/>
                </a:lnTo>
                <a:lnTo>
                  <a:pt x="5" y="52"/>
                </a:lnTo>
                <a:lnTo>
                  <a:pt x="1" y="41"/>
                </a:lnTo>
                <a:lnTo>
                  <a:pt x="1" y="37"/>
                </a:lnTo>
                <a:lnTo>
                  <a:pt x="0" y="27"/>
                </a:lnTo>
                <a:lnTo>
                  <a:pt x="0" y="22"/>
                </a:lnTo>
                <a:lnTo>
                  <a:pt x="8" y="16"/>
                </a:lnTo>
                <a:lnTo>
                  <a:pt x="28" y="22"/>
                </a:lnTo>
                <a:lnTo>
                  <a:pt x="36" y="32"/>
                </a:lnTo>
                <a:lnTo>
                  <a:pt x="57" y="7"/>
                </a:lnTo>
                <a:lnTo>
                  <a:pt x="90" y="0"/>
                </a:lnTo>
                <a:lnTo>
                  <a:pt x="95" y="10"/>
                </a:lnTo>
                <a:lnTo>
                  <a:pt x="93" y="12"/>
                </a:lnTo>
                <a:lnTo>
                  <a:pt x="96" y="14"/>
                </a:lnTo>
                <a:lnTo>
                  <a:pt x="100" y="17"/>
                </a:lnTo>
                <a:lnTo>
                  <a:pt x="104" y="2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70" name="Freeform 773">
            <a:extLst>
              <a:ext uri="{C183D7F6-B498-43B3-948B-1728B52AA6E4}">
                <adec:decorative xmlns:adec="http://schemas.microsoft.com/office/drawing/2017/decorative" val="1"/>
              </a:ext>
            </a:extLst>
          </p:cNvPr>
          <p:cNvSpPr>
            <a:spLocks/>
          </p:cNvSpPr>
          <p:nvPr/>
        </p:nvSpPr>
        <p:spPr bwMode="gray">
          <a:xfrm>
            <a:off x="7890095" y="3700242"/>
            <a:ext cx="410447" cy="199601"/>
          </a:xfrm>
          <a:custGeom>
            <a:avLst/>
            <a:gdLst>
              <a:gd name="T0" fmla="*/ 2147483647 w 168"/>
              <a:gd name="T1" fmla="*/ 2147483647 h 82"/>
              <a:gd name="T2" fmla="*/ 2147483647 w 168"/>
              <a:gd name="T3" fmla="*/ 2147483647 h 82"/>
              <a:gd name="T4" fmla="*/ 2147483647 w 168"/>
              <a:gd name="T5" fmla="*/ 2147483647 h 82"/>
              <a:gd name="T6" fmla="*/ 2147483647 w 168"/>
              <a:gd name="T7" fmla="*/ 2147483647 h 82"/>
              <a:gd name="T8" fmla="*/ 2147483647 w 168"/>
              <a:gd name="T9" fmla="*/ 2147483647 h 82"/>
              <a:gd name="T10" fmla="*/ 2147483647 w 168"/>
              <a:gd name="T11" fmla="*/ 2147483647 h 82"/>
              <a:gd name="T12" fmla="*/ 2147483647 w 168"/>
              <a:gd name="T13" fmla="*/ 2147483647 h 82"/>
              <a:gd name="T14" fmla="*/ 2147483647 w 168"/>
              <a:gd name="T15" fmla="*/ 2147483647 h 82"/>
              <a:gd name="T16" fmla="*/ 2147483647 w 168"/>
              <a:gd name="T17" fmla="*/ 2147483647 h 82"/>
              <a:gd name="T18" fmla="*/ 2147483647 w 168"/>
              <a:gd name="T19" fmla="*/ 2147483647 h 82"/>
              <a:gd name="T20" fmla="*/ 2147483647 w 168"/>
              <a:gd name="T21" fmla="*/ 2147483647 h 82"/>
              <a:gd name="T22" fmla="*/ 2147483647 w 168"/>
              <a:gd name="T23" fmla="*/ 2147483647 h 82"/>
              <a:gd name="T24" fmla="*/ 2147483647 w 168"/>
              <a:gd name="T25" fmla="*/ 2147483647 h 82"/>
              <a:gd name="T26" fmla="*/ 2147483647 w 168"/>
              <a:gd name="T27" fmla="*/ 2147483647 h 82"/>
              <a:gd name="T28" fmla="*/ 2147483647 w 168"/>
              <a:gd name="T29" fmla="*/ 2147483647 h 82"/>
              <a:gd name="T30" fmla="*/ 2147483647 w 168"/>
              <a:gd name="T31" fmla="*/ 2147483647 h 82"/>
              <a:gd name="T32" fmla="*/ 2147483647 w 168"/>
              <a:gd name="T33" fmla="*/ 2147483647 h 82"/>
              <a:gd name="T34" fmla="*/ 2147483647 w 168"/>
              <a:gd name="T35" fmla="*/ 2147483647 h 82"/>
              <a:gd name="T36" fmla="*/ 2147483647 w 168"/>
              <a:gd name="T37" fmla="*/ 2147483647 h 82"/>
              <a:gd name="T38" fmla="*/ 2147483647 w 168"/>
              <a:gd name="T39" fmla="*/ 2147483647 h 82"/>
              <a:gd name="T40" fmla="*/ 2147483647 w 168"/>
              <a:gd name="T41" fmla="*/ 2147483647 h 82"/>
              <a:gd name="T42" fmla="*/ 2147483647 w 168"/>
              <a:gd name="T43" fmla="*/ 2147483647 h 82"/>
              <a:gd name="T44" fmla="*/ 2147483647 w 168"/>
              <a:gd name="T45" fmla="*/ 2147483647 h 82"/>
              <a:gd name="T46" fmla="*/ 2147483647 w 168"/>
              <a:gd name="T47" fmla="*/ 2147483647 h 82"/>
              <a:gd name="T48" fmla="*/ 0 w 168"/>
              <a:gd name="T49" fmla="*/ 2147483647 h 82"/>
              <a:gd name="T50" fmla="*/ 2147483647 w 168"/>
              <a:gd name="T51" fmla="*/ 2147483647 h 82"/>
              <a:gd name="T52" fmla="*/ 2147483647 w 168"/>
              <a:gd name="T53" fmla="*/ 2147483647 h 82"/>
              <a:gd name="T54" fmla="*/ 2147483647 w 168"/>
              <a:gd name="T55" fmla="*/ 2147483647 h 82"/>
              <a:gd name="T56" fmla="*/ 2147483647 w 168"/>
              <a:gd name="T57" fmla="*/ 2147483647 h 82"/>
              <a:gd name="T58" fmla="*/ 2147483647 w 168"/>
              <a:gd name="T59" fmla="*/ 2147483647 h 82"/>
              <a:gd name="T60" fmla="*/ 2147483647 w 168"/>
              <a:gd name="T61" fmla="*/ 2147483647 h 82"/>
              <a:gd name="T62" fmla="*/ 2147483647 w 168"/>
              <a:gd name="T63" fmla="*/ 2147483647 h 82"/>
              <a:gd name="T64" fmla="*/ 2147483647 w 168"/>
              <a:gd name="T65" fmla="*/ 2147483647 h 82"/>
              <a:gd name="T66" fmla="*/ 2147483647 w 168"/>
              <a:gd name="T67" fmla="*/ 2147483647 h 82"/>
              <a:gd name="T68" fmla="*/ 2147483647 w 168"/>
              <a:gd name="T69" fmla="*/ 2147483647 h 82"/>
              <a:gd name="T70" fmla="*/ 2147483647 w 168"/>
              <a:gd name="T71" fmla="*/ 2147483647 h 82"/>
              <a:gd name="T72" fmla="*/ 2147483647 w 168"/>
              <a:gd name="T73" fmla="*/ 2147483647 h 82"/>
              <a:gd name="T74" fmla="*/ 2147483647 w 168"/>
              <a:gd name="T75" fmla="*/ 2147483647 h 82"/>
              <a:gd name="T76" fmla="*/ 2147483647 w 168"/>
              <a:gd name="T77" fmla="*/ 2147483647 h 82"/>
              <a:gd name="T78" fmla="*/ 2147483647 w 168"/>
              <a:gd name="T79" fmla="*/ 2147483647 h 82"/>
              <a:gd name="T80" fmla="*/ 2147483647 w 168"/>
              <a:gd name="T81" fmla="*/ 2147483647 h 82"/>
              <a:gd name="T82" fmla="*/ 2147483647 w 168"/>
              <a:gd name="T83" fmla="*/ 2147483647 h 82"/>
              <a:gd name="T84" fmla="*/ 2147483647 w 168"/>
              <a:gd name="T85" fmla="*/ 2147483647 h 82"/>
              <a:gd name="T86" fmla="*/ 2147483647 w 168"/>
              <a:gd name="T87" fmla="*/ 2147483647 h 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8"/>
              <a:gd name="T133" fmla="*/ 0 h 82"/>
              <a:gd name="T134" fmla="*/ 168 w 168"/>
              <a:gd name="T135" fmla="*/ 82 h 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8" h="82">
                <a:moveTo>
                  <a:pt x="167" y="31"/>
                </a:moveTo>
                <a:lnTo>
                  <a:pt x="163" y="35"/>
                </a:lnTo>
                <a:lnTo>
                  <a:pt x="168" y="55"/>
                </a:lnTo>
                <a:lnTo>
                  <a:pt x="167" y="63"/>
                </a:lnTo>
                <a:lnTo>
                  <a:pt x="161" y="64"/>
                </a:lnTo>
                <a:lnTo>
                  <a:pt x="158" y="60"/>
                </a:lnTo>
                <a:lnTo>
                  <a:pt x="151" y="58"/>
                </a:lnTo>
                <a:lnTo>
                  <a:pt x="144" y="63"/>
                </a:lnTo>
                <a:lnTo>
                  <a:pt x="142" y="60"/>
                </a:lnTo>
                <a:lnTo>
                  <a:pt x="134" y="62"/>
                </a:lnTo>
                <a:lnTo>
                  <a:pt x="122" y="66"/>
                </a:lnTo>
                <a:lnTo>
                  <a:pt x="111" y="68"/>
                </a:lnTo>
                <a:lnTo>
                  <a:pt x="107" y="66"/>
                </a:lnTo>
                <a:lnTo>
                  <a:pt x="93" y="70"/>
                </a:lnTo>
                <a:lnTo>
                  <a:pt x="93" y="76"/>
                </a:lnTo>
                <a:lnTo>
                  <a:pt x="86" y="82"/>
                </a:lnTo>
                <a:lnTo>
                  <a:pt x="87" y="78"/>
                </a:lnTo>
                <a:lnTo>
                  <a:pt x="87" y="69"/>
                </a:lnTo>
                <a:lnTo>
                  <a:pt x="77" y="69"/>
                </a:lnTo>
                <a:lnTo>
                  <a:pt x="75" y="71"/>
                </a:lnTo>
                <a:lnTo>
                  <a:pt x="71" y="73"/>
                </a:lnTo>
                <a:lnTo>
                  <a:pt x="68" y="74"/>
                </a:lnTo>
                <a:lnTo>
                  <a:pt x="60" y="76"/>
                </a:lnTo>
                <a:lnTo>
                  <a:pt x="55" y="76"/>
                </a:lnTo>
                <a:lnTo>
                  <a:pt x="45" y="68"/>
                </a:lnTo>
                <a:lnTo>
                  <a:pt x="42" y="66"/>
                </a:lnTo>
                <a:lnTo>
                  <a:pt x="38" y="69"/>
                </a:lnTo>
                <a:lnTo>
                  <a:pt x="38" y="72"/>
                </a:lnTo>
                <a:lnTo>
                  <a:pt x="34" y="73"/>
                </a:lnTo>
                <a:lnTo>
                  <a:pt x="27" y="75"/>
                </a:lnTo>
                <a:lnTo>
                  <a:pt x="24" y="71"/>
                </a:lnTo>
                <a:lnTo>
                  <a:pt x="21" y="70"/>
                </a:lnTo>
                <a:lnTo>
                  <a:pt x="18" y="73"/>
                </a:lnTo>
                <a:lnTo>
                  <a:pt x="17" y="76"/>
                </a:lnTo>
                <a:lnTo>
                  <a:pt x="12" y="78"/>
                </a:lnTo>
                <a:lnTo>
                  <a:pt x="12" y="76"/>
                </a:lnTo>
                <a:lnTo>
                  <a:pt x="15" y="72"/>
                </a:lnTo>
                <a:lnTo>
                  <a:pt x="15" y="68"/>
                </a:lnTo>
                <a:lnTo>
                  <a:pt x="13" y="66"/>
                </a:lnTo>
                <a:lnTo>
                  <a:pt x="10" y="68"/>
                </a:lnTo>
                <a:lnTo>
                  <a:pt x="7" y="69"/>
                </a:lnTo>
                <a:lnTo>
                  <a:pt x="7" y="66"/>
                </a:lnTo>
                <a:lnTo>
                  <a:pt x="10" y="64"/>
                </a:lnTo>
                <a:lnTo>
                  <a:pt x="12" y="63"/>
                </a:lnTo>
                <a:lnTo>
                  <a:pt x="8" y="61"/>
                </a:lnTo>
                <a:lnTo>
                  <a:pt x="8" y="55"/>
                </a:lnTo>
                <a:lnTo>
                  <a:pt x="6" y="52"/>
                </a:lnTo>
                <a:lnTo>
                  <a:pt x="3" y="52"/>
                </a:lnTo>
                <a:lnTo>
                  <a:pt x="0" y="49"/>
                </a:lnTo>
                <a:lnTo>
                  <a:pt x="0" y="47"/>
                </a:lnTo>
                <a:lnTo>
                  <a:pt x="5" y="47"/>
                </a:lnTo>
                <a:lnTo>
                  <a:pt x="6" y="45"/>
                </a:lnTo>
                <a:lnTo>
                  <a:pt x="5" y="42"/>
                </a:lnTo>
                <a:lnTo>
                  <a:pt x="4" y="37"/>
                </a:lnTo>
                <a:lnTo>
                  <a:pt x="6" y="34"/>
                </a:lnTo>
                <a:lnTo>
                  <a:pt x="1" y="34"/>
                </a:lnTo>
                <a:lnTo>
                  <a:pt x="0" y="32"/>
                </a:lnTo>
                <a:lnTo>
                  <a:pt x="4" y="25"/>
                </a:lnTo>
                <a:lnTo>
                  <a:pt x="8" y="22"/>
                </a:lnTo>
                <a:lnTo>
                  <a:pt x="13" y="22"/>
                </a:lnTo>
                <a:lnTo>
                  <a:pt x="19" y="20"/>
                </a:lnTo>
                <a:lnTo>
                  <a:pt x="24" y="22"/>
                </a:lnTo>
                <a:lnTo>
                  <a:pt x="30" y="19"/>
                </a:lnTo>
                <a:lnTo>
                  <a:pt x="31" y="17"/>
                </a:lnTo>
                <a:lnTo>
                  <a:pt x="26" y="15"/>
                </a:lnTo>
                <a:lnTo>
                  <a:pt x="26" y="11"/>
                </a:lnTo>
                <a:lnTo>
                  <a:pt x="30" y="10"/>
                </a:lnTo>
                <a:lnTo>
                  <a:pt x="38" y="10"/>
                </a:lnTo>
                <a:lnTo>
                  <a:pt x="42" y="11"/>
                </a:lnTo>
                <a:lnTo>
                  <a:pt x="51" y="5"/>
                </a:lnTo>
                <a:lnTo>
                  <a:pt x="62" y="1"/>
                </a:lnTo>
                <a:lnTo>
                  <a:pt x="72" y="1"/>
                </a:lnTo>
                <a:lnTo>
                  <a:pt x="77" y="0"/>
                </a:lnTo>
                <a:lnTo>
                  <a:pt x="81" y="6"/>
                </a:lnTo>
                <a:lnTo>
                  <a:pt x="88" y="5"/>
                </a:lnTo>
                <a:lnTo>
                  <a:pt x="96" y="12"/>
                </a:lnTo>
                <a:lnTo>
                  <a:pt x="100" y="11"/>
                </a:lnTo>
                <a:lnTo>
                  <a:pt x="108" y="15"/>
                </a:lnTo>
                <a:lnTo>
                  <a:pt x="114" y="12"/>
                </a:lnTo>
                <a:lnTo>
                  <a:pt x="121" y="14"/>
                </a:lnTo>
                <a:lnTo>
                  <a:pt x="127" y="14"/>
                </a:lnTo>
                <a:lnTo>
                  <a:pt x="138" y="8"/>
                </a:lnTo>
                <a:lnTo>
                  <a:pt x="139" y="4"/>
                </a:lnTo>
                <a:lnTo>
                  <a:pt x="146" y="6"/>
                </a:lnTo>
                <a:lnTo>
                  <a:pt x="152" y="6"/>
                </a:lnTo>
                <a:lnTo>
                  <a:pt x="159" y="16"/>
                </a:lnTo>
                <a:lnTo>
                  <a:pt x="160" y="24"/>
                </a:lnTo>
                <a:lnTo>
                  <a:pt x="165" y="27"/>
                </a:lnTo>
                <a:lnTo>
                  <a:pt x="167" y="3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71" name="Freeform 774">
            <a:extLst>
              <a:ext uri="{C183D7F6-B498-43B3-948B-1728B52AA6E4}">
                <adec:decorative xmlns:adec="http://schemas.microsoft.com/office/drawing/2017/decorative" val="1"/>
              </a:ext>
            </a:extLst>
          </p:cNvPr>
          <p:cNvSpPr>
            <a:spLocks/>
          </p:cNvSpPr>
          <p:nvPr/>
        </p:nvSpPr>
        <p:spPr bwMode="gray">
          <a:xfrm>
            <a:off x="8349049" y="3196575"/>
            <a:ext cx="914175" cy="535379"/>
          </a:xfrm>
          <a:custGeom>
            <a:avLst/>
            <a:gdLst>
              <a:gd name="T0" fmla="*/ 2147483647 w 376"/>
              <a:gd name="T1" fmla="*/ 2147483647 h 220"/>
              <a:gd name="T2" fmla="*/ 2147483647 w 376"/>
              <a:gd name="T3" fmla="*/ 2147483647 h 220"/>
              <a:gd name="T4" fmla="*/ 2147483647 w 376"/>
              <a:gd name="T5" fmla="*/ 2147483647 h 220"/>
              <a:gd name="T6" fmla="*/ 2147483647 w 376"/>
              <a:gd name="T7" fmla="*/ 2147483647 h 220"/>
              <a:gd name="T8" fmla="*/ 2147483647 w 376"/>
              <a:gd name="T9" fmla="*/ 2147483647 h 220"/>
              <a:gd name="T10" fmla="*/ 2147483647 w 376"/>
              <a:gd name="T11" fmla="*/ 2147483647 h 220"/>
              <a:gd name="T12" fmla="*/ 2147483647 w 376"/>
              <a:gd name="T13" fmla="*/ 2147483647 h 220"/>
              <a:gd name="T14" fmla="*/ 2147483647 w 376"/>
              <a:gd name="T15" fmla="*/ 2147483647 h 220"/>
              <a:gd name="T16" fmla="*/ 2147483647 w 376"/>
              <a:gd name="T17" fmla="*/ 2147483647 h 220"/>
              <a:gd name="T18" fmla="*/ 2147483647 w 376"/>
              <a:gd name="T19" fmla="*/ 2147483647 h 220"/>
              <a:gd name="T20" fmla="*/ 2147483647 w 376"/>
              <a:gd name="T21" fmla="*/ 2147483647 h 220"/>
              <a:gd name="T22" fmla="*/ 2147483647 w 376"/>
              <a:gd name="T23" fmla="*/ 2147483647 h 220"/>
              <a:gd name="T24" fmla="*/ 2147483647 w 376"/>
              <a:gd name="T25" fmla="*/ 2147483647 h 220"/>
              <a:gd name="T26" fmla="*/ 2147483647 w 376"/>
              <a:gd name="T27" fmla="*/ 2147483647 h 220"/>
              <a:gd name="T28" fmla="*/ 2147483647 w 376"/>
              <a:gd name="T29" fmla="*/ 2147483647 h 220"/>
              <a:gd name="T30" fmla="*/ 2147483647 w 376"/>
              <a:gd name="T31" fmla="*/ 2147483647 h 220"/>
              <a:gd name="T32" fmla="*/ 2147483647 w 376"/>
              <a:gd name="T33" fmla="*/ 2147483647 h 220"/>
              <a:gd name="T34" fmla="*/ 2147483647 w 376"/>
              <a:gd name="T35" fmla="*/ 2147483647 h 220"/>
              <a:gd name="T36" fmla="*/ 2147483647 w 376"/>
              <a:gd name="T37" fmla="*/ 2147483647 h 220"/>
              <a:gd name="T38" fmla="*/ 2147483647 w 376"/>
              <a:gd name="T39" fmla="*/ 2147483647 h 220"/>
              <a:gd name="T40" fmla="*/ 2147483647 w 376"/>
              <a:gd name="T41" fmla="*/ 2147483647 h 220"/>
              <a:gd name="T42" fmla="*/ 2147483647 w 376"/>
              <a:gd name="T43" fmla="*/ 2147483647 h 220"/>
              <a:gd name="T44" fmla="*/ 2147483647 w 376"/>
              <a:gd name="T45" fmla="*/ 2147483647 h 220"/>
              <a:gd name="T46" fmla="*/ 2147483647 w 376"/>
              <a:gd name="T47" fmla="*/ 2147483647 h 220"/>
              <a:gd name="T48" fmla="*/ 2147483647 w 376"/>
              <a:gd name="T49" fmla="*/ 2147483647 h 220"/>
              <a:gd name="T50" fmla="*/ 2147483647 w 376"/>
              <a:gd name="T51" fmla="*/ 2147483647 h 220"/>
              <a:gd name="T52" fmla="*/ 2147483647 w 376"/>
              <a:gd name="T53" fmla="*/ 2147483647 h 220"/>
              <a:gd name="T54" fmla="*/ 2147483647 w 376"/>
              <a:gd name="T55" fmla="*/ 2147483647 h 220"/>
              <a:gd name="T56" fmla="*/ 2147483647 w 376"/>
              <a:gd name="T57" fmla="*/ 2147483647 h 220"/>
              <a:gd name="T58" fmla="*/ 2147483647 w 376"/>
              <a:gd name="T59" fmla="*/ 2147483647 h 220"/>
              <a:gd name="T60" fmla="*/ 2147483647 w 376"/>
              <a:gd name="T61" fmla="*/ 2147483647 h 220"/>
              <a:gd name="T62" fmla="*/ 2147483647 w 376"/>
              <a:gd name="T63" fmla="*/ 2147483647 h 220"/>
              <a:gd name="T64" fmla="*/ 2147483647 w 376"/>
              <a:gd name="T65" fmla="*/ 2147483647 h 220"/>
              <a:gd name="T66" fmla="*/ 2147483647 w 376"/>
              <a:gd name="T67" fmla="*/ 2147483647 h 220"/>
              <a:gd name="T68" fmla="*/ 2147483647 w 376"/>
              <a:gd name="T69" fmla="*/ 2147483647 h 220"/>
              <a:gd name="T70" fmla="*/ 2147483647 w 376"/>
              <a:gd name="T71" fmla="*/ 2147483647 h 220"/>
              <a:gd name="T72" fmla="*/ 2147483647 w 376"/>
              <a:gd name="T73" fmla="*/ 2147483647 h 220"/>
              <a:gd name="T74" fmla="*/ 2147483647 w 376"/>
              <a:gd name="T75" fmla="*/ 2147483647 h 220"/>
              <a:gd name="T76" fmla="*/ 2147483647 w 376"/>
              <a:gd name="T77" fmla="*/ 2147483647 h 220"/>
              <a:gd name="T78" fmla="*/ 2147483647 w 376"/>
              <a:gd name="T79" fmla="*/ 2147483647 h 220"/>
              <a:gd name="T80" fmla="*/ 2147483647 w 376"/>
              <a:gd name="T81" fmla="*/ 0 h 220"/>
              <a:gd name="T82" fmla="*/ 2147483647 w 376"/>
              <a:gd name="T83" fmla="*/ 2147483647 h 220"/>
              <a:gd name="T84" fmla="*/ 2147483647 w 376"/>
              <a:gd name="T85" fmla="*/ 2147483647 h 220"/>
              <a:gd name="T86" fmla="*/ 2147483647 w 376"/>
              <a:gd name="T87" fmla="*/ 2147483647 h 220"/>
              <a:gd name="T88" fmla="*/ 2147483647 w 376"/>
              <a:gd name="T89" fmla="*/ 2147483647 h 220"/>
              <a:gd name="T90" fmla="*/ 2147483647 w 376"/>
              <a:gd name="T91" fmla="*/ 2147483647 h 220"/>
              <a:gd name="T92" fmla="*/ 2147483647 w 376"/>
              <a:gd name="T93" fmla="*/ 2147483647 h 220"/>
              <a:gd name="T94" fmla="*/ 2147483647 w 376"/>
              <a:gd name="T95" fmla="*/ 2147483647 h 220"/>
              <a:gd name="T96" fmla="*/ 2147483647 w 376"/>
              <a:gd name="T97" fmla="*/ 2147483647 h 220"/>
              <a:gd name="T98" fmla="*/ 2147483647 w 376"/>
              <a:gd name="T99" fmla="*/ 2147483647 h 220"/>
              <a:gd name="T100" fmla="*/ 2147483647 w 376"/>
              <a:gd name="T101" fmla="*/ 2147483647 h 220"/>
              <a:gd name="T102" fmla="*/ 2147483647 w 376"/>
              <a:gd name="T103" fmla="*/ 2147483647 h 220"/>
              <a:gd name="T104" fmla="*/ 2147483647 w 376"/>
              <a:gd name="T105" fmla="*/ 2147483647 h 220"/>
              <a:gd name="T106" fmla="*/ 2147483647 w 376"/>
              <a:gd name="T107" fmla="*/ 2147483647 h 220"/>
              <a:gd name="T108" fmla="*/ 2147483647 w 376"/>
              <a:gd name="T109" fmla="*/ 2147483647 h 220"/>
              <a:gd name="T110" fmla="*/ 2147483647 w 376"/>
              <a:gd name="T111" fmla="*/ 2147483647 h 220"/>
              <a:gd name="T112" fmla="*/ 2147483647 w 376"/>
              <a:gd name="T113" fmla="*/ 2147483647 h 2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6"/>
              <a:gd name="T172" fmla="*/ 0 h 220"/>
              <a:gd name="T173" fmla="*/ 376 w 376"/>
              <a:gd name="T174" fmla="*/ 220 h 2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6" h="220">
                <a:moveTo>
                  <a:pt x="204" y="214"/>
                </a:moveTo>
                <a:lnTo>
                  <a:pt x="200" y="216"/>
                </a:lnTo>
                <a:lnTo>
                  <a:pt x="195" y="220"/>
                </a:lnTo>
                <a:lnTo>
                  <a:pt x="192" y="220"/>
                </a:lnTo>
                <a:lnTo>
                  <a:pt x="187" y="214"/>
                </a:lnTo>
                <a:lnTo>
                  <a:pt x="183" y="213"/>
                </a:lnTo>
                <a:lnTo>
                  <a:pt x="177" y="195"/>
                </a:lnTo>
                <a:lnTo>
                  <a:pt x="171" y="197"/>
                </a:lnTo>
                <a:lnTo>
                  <a:pt x="167" y="187"/>
                </a:lnTo>
                <a:lnTo>
                  <a:pt x="159" y="181"/>
                </a:lnTo>
                <a:lnTo>
                  <a:pt x="155" y="182"/>
                </a:lnTo>
                <a:lnTo>
                  <a:pt x="146" y="181"/>
                </a:lnTo>
                <a:lnTo>
                  <a:pt x="140" y="182"/>
                </a:lnTo>
                <a:lnTo>
                  <a:pt x="133" y="173"/>
                </a:lnTo>
                <a:lnTo>
                  <a:pt x="107" y="154"/>
                </a:lnTo>
                <a:lnTo>
                  <a:pt x="81" y="169"/>
                </a:lnTo>
                <a:lnTo>
                  <a:pt x="82" y="208"/>
                </a:lnTo>
                <a:lnTo>
                  <a:pt x="74" y="209"/>
                </a:lnTo>
                <a:lnTo>
                  <a:pt x="68" y="201"/>
                </a:lnTo>
                <a:lnTo>
                  <a:pt x="62" y="199"/>
                </a:lnTo>
                <a:lnTo>
                  <a:pt x="58" y="199"/>
                </a:lnTo>
                <a:lnTo>
                  <a:pt x="55" y="204"/>
                </a:lnTo>
                <a:lnTo>
                  <a:pt x="55" y="198"/>
                </a:lnTo>
                <a:lnTo>
                  <a:pt x="55" y="196"/>
                </a:lnTo>
                <a:lnTo>
                  <a:pt x="55" y="194"/>
                </a:lnTo>
                <a:lnTo>
                  <a:pt x="53" y="194"/>
                </a:lnTo>
                <a:lnTo>
                  <a:pt x="52" y="193"/>
                </a:lnTo>
                <a:lnTo>
                  <a:pt x="50" y="192"/>
                </a:lnTo>
                <a:lnTo>
                  <a:pt x="48" y="191"/>
                </a:lnTo>
                <a:lnTo>
                  <a:pt x="47" y="190"/>
                </a:lnTo>
                <a:lnTo>
                  <a:pt x="45" y="191"/>
                </a:lnTo>
                <a:lnTo>
                  <a:pt x="43" y="189"/>
                </a:lnTo>
                <a:lnTo>
                  <a:pt x="42" y="186"/>
                </a:lnTo>
                <a:lnTo>
                  <a:pt x="41" y="180"/>
                </a:lnTo>
                <a:lnTo>
                  <a:pt x="38" y="177"/>
                </a:lnTo>
                <a:lnTo>
                  <a:pt x="36" y="174"/>
                </a:lnTo>
                <a:lnTo>
                  <a:pt x="34" y="171"/>
                </a:lnTo>
                <a:lnTo>
                  <a:pt x="34" y="169"/>
                </a:lnTo>
                <a:lnTo>
                  <a:pt x="34" y="168"/>
                </a:lnTo>
                <a:lnTo>
                  <a:pt x="35" y="168"/>
                </a:lnTo>
                <a:lnTo>
                  <a:pt x="36" y="168"/>
                </a:lnTo>
                <a:lnTo>
                  <a:pt x="38" y="170"/>
                </a:lnTo>
                <a:lnTo>
                  <a:pt x="40" y="171"/>
                </a:lnTo>
                <a:lnTo>
                  <a:pt x="41" y="171"/>
                </a:lnTo>
                <a:lnTo>
                  <a:pt x="42" y="170"/>
                </a:lnTo>
                <a:lnTo>
                  <a:pt x="42" y="169"/>
                </a:lnTo>
                <a:lnTo>
                  <a:pt x="41" y="167"/>
                </a:lnTo>
                <a:lnTo>
                  <a:pt x="41" y="165"/>
                </a:lnTo>
                <a:lnTo>
                  <a:pt x="42" y="162"/>
                </a:lnTo>
                <a:lnTo>
                  <a:pt x="45" y="160"/>
                </a:lnTo>
                <a:lnTo>
                  <a:pt x="49" y="159"/>
                </a:lnTo>
                <a:lnTo>
                  <a:pt x="57" y="159"/>
                </a:lnTo>
                <a:lnTo>
                  <a:pt x="58" y="158"/>
                </a:lnTo>
                <a:lnTo>
                  <a:pt x="59" y="157"/>
                </a:lnTo>
                <a:lnTo>
                  <a:pt x="59" y="154"/>
                </a:lnTo>
                <a:lnTo>
                  <a:pt x="59" y="149"/>
                </a:lnTo>
                <a:lnTo>
                  <a:pt x="59" y="148"/>
                </a:lnTo>
                <a:lnTo>
                  <a:pt x="59" y="147"/>
                </a:lnTo>
                <a:lnTo>
                  <a:pt x="60" y="145"/>
                </a:lnTo>
                <a:lnTo>
                  <a:pt x="60" y="143"/>
                </a:lnTo>
                <a:lnTo>
                  <a:pt x="59" y="140"/>
                </a:lnTo>
                <a:lnTo>
                  <a:pt x="59" y="139"/>
                </a:lnTo>
                <a:lnTo>
                  <a:pt x="59" y="138"/>
                </a:lnTo>
                <a:lnTo>
                  <a:pt x="58" y="137"/>
                </a:lnTo>
                <a:lnTo>
                  <a:pt x="56" y="137"/>
                </a:lnTo>
                <a:lnTo>
                  <a:pt x="54" y="137"/>
                </a:lnTo>
                <a:lnTo>
                  <a:pt x="53" y="137"/>
                </a:lnTo>
                <a:lnTo>
                  <a:pt x="51" y="136"/>
                </a:lnTo>
                <a:lnTo>
                  <a:pt x="49" y="136"/>
                </a:lnTo>
                <a:lnTo>
                  <a:pt x="48" y="134"/>
                </a:lnTo>
                <a:lnTo>
                  <a:pt x="46" y="134"/>
                </a:lnTo>
                <a:lnTo>
                  <a:pt x="44" y="134"/>
                </a:lnTo>
                <a:lnTo>
                  <a:pt x="41" y="134"/>
                </a:lnTo>
                <a:lnTo>
                  <a:pt x="39" y="135"/>
                </a:lnTo>
                <a:lnTo>
                  <a:pt x="38" y="137"/>
                </a:lnTo>
                <a:lnTo>
                  <a:pt x="36" y="140"/>
                </a:lnTo>
                <a:lnTo>
                  <a:pt x="35" y="140"/>
                </a:lnTo>
                <a:lnTo>
                  <a:pt x="34" y="140"/>
                </a:lnTo>
                <a:lnTo>
                  <a:pt x="28" y="143"/>
                </a:lnTo>
                <a:lnTo>
                  <a:pt x="25" y="144"/>
                </a:lnTo>
                <a:lnTo>
                  <a:pt x="22" y="145"/>
                </a:lnTo>
                <a:lnTo>
                  <a:pt x="18" y="142"/>
                </a:lnTo>
                <a:lnTo>
                  <a:pt x="20" y="132"/>
                </a:lnTo>
                <a:lnTo>
                  <a:pt x="14" y="124"/>
                </a:lnTo>
                <a:lnTo>
                  <a:pt x="0" y="121"/>
                </a:lnTo>
                <a:lnTo>
                  <a:pt x="3" y="80"/>
                </a:lnTo>
                <a:lnTo>
                  <a:pt x="9" y="79"/>
                </a:lnTo>
                <a:lnTo>
                  <a:pt x="12" y="84"/>
                </a:lnTo>
                <a:lnTo>
                  <a:pt x="18" y="83"/>
                </a:lnTo>
                <a:lnTo>
                  <a:pt x="18" y="71"/>
                </a:lnTo>
                <a:lnTo>
                  <a:pt x="38" y="57"/>
                </a:lnTo>
                <a:lnTo>
                  <a:pt x="43" y="63"/>
                </a:lnTo>
                <a:lnTo>
                  <a:pt x="52" y="63"/>
                </a:lnTo>
                <a:lnTo>
                  <a:pt x="56" y="66"/>
                </a:lnTo>
                <a:lnTo>
                  <a:pt x="64" y="66"/>
                </a:lnTo>
                <a:lnTo>
                  <a:pt x="70" y="74"/>
                </a:lnTo>
                <a:lnTo>
                  <a:pt x="75" y="73"/>
                </a:lnTo>
                <a:lnTo>
                  <a:pt x="79" y="77"/>
                </a:lnTo>
                <a:lnTo>
                  <a:pt x="82" y="77"/>
                </a:lnTo>
                <a:lnTo>
                  <a:pt x="87" y="71"/>
                </a:lnTo>
                <a:lnTo>
                  <a:pt x="104" y="71"/>
                </a:lnTo>
                <a:lnTo>
                  <a:pt x="108" y="76"/>
                </a:lnTo>
                <a:lnTo>
                  <a:pt x="121" y="80"/>
                </a:lnTo>
                <a:lnTo>
                  <a:pt x="121" y="73"/>
                </a:lnTo>
                <a:lnTo>
                  <a:pt x="124" y="72"/>
                </a:lnTo>
                <a:lnTo>
                  <a:pt x="128" y="80"/>
                </a:lnTo>
                <a:lnTo>
                  <a:pt x="132" y="75"/>
                </a:lnTo>
                <a:lnTo>
                  <a:pt x="132" y="67"/>
                </a:lnTo>
                <a:lnTo>
                  <a:pt x="125" y="62"/>
                </a:lnTo>
                <a:lnTo>
                  <a:pt x="126" y="55"/>
                </a:lnTo>
                <a:lnTo>
                  <a:pt x="131" y="53"/>
                </a:lnTo>
                <a:lnTo>
                  <a:pt x="132" y="49"/>
                </a:lnTo>
                <a:lnTo>
                  <a:pt x="129" y="46"/>
                </a:lnTo>
                <a:lnTo>
                  <a:pt x="130" y="41"/>
                </a:lnTo>
                <a:lnTo>
                  <a:pt x="138" y="38"/>
                </a:lnTo>
                <a:lnTo>
                  <a:pt x="138" y="36"/>
                </a:lnTo>
                <a:lnTo>
                  <a:pt x="129" y="36"/>
                </a:lnTo>
                <a:lnTo>
                  <a:pt x="129" y="28"/>
                </a:lnTo>
                <a:lnTo>
                  <a:pt x="141" y="26"/>
                </a:lnTo>
                <a:lnTo>
                  <a:pt x="155" y="22"/>
                </a:lnTo>
                <a:lnTo>
                  <a:pt x="180" y="11"/>
                </a:lnTo>
                <a:lnTo>
                  <a:pt x="191" y="1"/>
                </a:lnTo>
                <a:lnTo>
                  <a:pt x="203" y="0"/>
                </a:lnTo>
                <a:lnTo>
                  <a:pt x="215" y="1"/>
                </a:lnTo>
                <a:lnTo>
                  <a:pt x="222" y="4"/>
                </a:lnTo>
                <a:lnTo>
                  <a:pt x="227" y="17"/>
                </a:lnTo>
                <a:lnTo>
                  <a:pt x="234" y="15"/>
                </a:lnTo>
                <a:lnTo>
                  <a:pt x="246" y="21"/>
                </a:lnTo>
                <a:lnTo>
                  <a:pt x="248" y="29"/>
                </a:lnTo>
                <a:lnTo>
                  <a:pt x="259" y="27"/>
                </a:lnTo>
                <a:lnTo>
                  <a:pt x="261" y="21"/>
                </a:lnTo>
                <a:lnTo>
                  <a:pt x="266" y="15"/>
                </a:lnTo>
                <a:lnTo>
                  <a:pt x="278" y="16"/>
                </a:lnTo>
                <a:lnTo>
                  <a:pt x="278" y="23"/>
                </a:lnTo>
                <a:lnTo>
                  <a:pt x="281" y="34"/>
                </a:lnTo>
                <a:lnTo>
                  <a:pt x="295" y="43"/>
                </a:lnTo>
                <a:lnTo>
                  <a:pt x="299" y="56"/>
                </a:lnTo>
                <a:lnTo>
                  <a:pt x="308" y="72"/>
                </a:lnTo>
                <a:lnTo>
                  <a:pt x="342" y="72"/>
                </a:lnTo>
                <a:lnTo>
                  <a:pt x="357" y="92"/>
                </a:lnTo>
                <a:lnTo>
                  <a:pt x="375" y="97"/>
                </a:lnTo>
                <a:lnTo>
                  <a:pt x="376" y="102"/>
                </a:lnTo>
                <a:lnTo>
                  <a:pt x="359" y="117"/>
                </a:lnTo>
                <a:lnTo>
                  <a:pt x="362" y="131"/>
                </a:lnTo>
                <a:lnTo>
                  <a:pt x="357" y="137"/>
                </a:lnTo>
                <a:lnTo>
                  <a:pt x="350" y="133"/>
                </a:lnTo>
                <a:lnTo>
                  <a:pt x="339" y="134"/>
                </a:lnTo>
                <a:lnTo>
                  <a:pt x="332" y="153"/>
                </a:lnTo>
                <a:lnTo>
                  <a:pt x="332" y="158"/>
                </a:lnTo>
                <a:lnTo>
                  <a:pt x="328" y="163"/>
                </a:lnTo>
                <a:lnTo>
                  <a:pt x="324" y="157"/>
                </a:lnTo>
                <a:lnTo>
                  <a:pt x="305" y="164"/>
                </a:lnTo>
                <a:lnTo>
                  <a:pt x="311" y="171"/>
                </a:lnTo>
                <a:lnTo>
                  <a:pt x="312" y="182"/>
                </a:lnTo>
                <a:lnTo>
                  <a:pt x="314" y="188"/>
                </a:lnTo>
                <a:lnTo>
                  <a:pt x="311" y="198"/>
                </a:lnTo>
                <a:lnTo>
                  <a:pt x="306" y="194"/>
                </a:lnTo>
                <a:lnTo>
                  <a:pt x="294" y="190"/>
                </a:lnTo>
                <a:lnTo>
                  <a:pt x="278" y="188"/>
                </a:lnTo>
                <a:lnTo>
                  <a:pt x="265" y="192"/>
                </a:lnTo>
                <a:lnTo>
                  <a:pt x="261" y="186"/>
                </a:lnTo>
                <a:lnTo>
                  <a:pt x="257" y="184"/>
                </a:lnTo>
                <a:lnTo>
                  <a:pt x="247" y="190"/>
                </a:lnTo>
                <a:lnTo>
                  <a:pt x="249" y="196"/>
                </a:lnTo>
                <a:lnTo>
                  <a:pt x="239" y="198"/>
                </a:lnTo>
                <a:lnTo>
                  <a:pt x="234" y="193"/>
                </a:lnTo>
                <a:lnTo>
                  <a:pt x="228" y="193"/>
                </a:lnTo>
                <a:lnTo>
                  <a:pt x="223" y="198"/>
                </a:lnTo>
                <a:lnTo>
                  <a:pt x="211" y="201"/>
                </a:lnTo>
                <a:lnTo>
                  <a:pt x="205" y="209"/>
                </a:lnTo>
                <a:lnTo>
                  <a:pt x="204" y="21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72" name="Freeform 775">
            <a:extLst>
              <a:ext uri="{C183D7F6-B498-43B3-948B-1728B52AA6E4}">
                <adec:decorative xmlns:adec="http://schemas.microsoft.com/office/drawing/2017/decorative" val="1"/>
              </a:ext>
            </a:extLst>
          </p:cNvPr>
          <p:cNvSpPr>
            <a:spLocks/>
          </p:cNvSpPr>
          <p:nvPr/>
        </p:nvSpPr>
        <p:spPr bwMode="gray">
          <a:xfrm>
            <a:off x="8470317" y="4198311"/>
            <a:ext cx="175372" cy="212659"/>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0 w 72"/>
              <a:gd name="T11" fmla="*/ 2147483647 h 88"/>
              <a:gd name="T12" fmla="*/ 2147483647 w 72"/>
              <a:gd name="T13" fmla="*/ 2147483647 h 88"/>
              <a:gd name="T14" fmla="*/ 2147483647 w 72"/>
              <a:gd name="T15" fmla="*/ 2147483647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0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2147483647 w 72"/>
              <a:gd name="T49" fmla="*/ 2147483647 h 88"/>
              <a:gd name="T50" fmla="*/ 2147483647 w 72"/>
              <a:gd name="T51" fmla="*/ 2147483647 h 88"/>
              <a:gd name="T52" fmla="*/ 2147483647 w 72"/>
              <a:gd name="T53" fmla="*/ 2147483647 h 88"/>
              <a:gd name="T54" fmla="*/ 2147483647 w 72"/>
              <a:gd name="T55" fmla="*/ 2147483647 h 88"/>
              <a:gd name="T56" fmla="*/ 2147483647 w 72"/>
              <a:gd name="T57" fmla="*/ 2147483647 h 88"/>
              <a:gd name="T58" fmla="*/ 2147483647 w 72"/>
              <a:gd name="T59" fmla="*/ 2147483647 h 88"/>
              <a:gd name="T60" fmla="*/ 2147483647 w 72"/>
              <a:gd name="T61" fmla="*/ 2147483647 h 88"/>
              <a:gd name="T62" fmla="*/ 2147483647 w 72"/>
              <a:gd name="T63" fmla="*/ 2147483647 h 88"/>
              <a:gd name="T64" fmla="*/ 2147483647 w 72"/>
              <a:gd name="T65" fmla="*/ 2147483647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88"/>
              <a:gd name="T101" fmla="*/ 72 w 72"/>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88">
                <a:moveTo>
                  <a:pt x="14" y="88"/>
                </a:moveTo>
                <a:lnTo>
                  <a:pt x="10" y="84"/>
                </a:lnTo>
                <a:lnTo>
                  <a:pt x="6" y="81"/>
                </a:lnTo>
                <a:lnTo>
                  <a:pt x="3" y="79"/>
                </a:lnTo>
                <a:lnTo>
                  <a:pt x="5" y="77"/>
                </a:lnTo>
                <a:lnTo>
                  <a:pt x="0" y="67"/>
                </a:lnTo>
                <a:lnTo>
                  <a:pt x="22" y="56"/>
                </a:lnTo>
                <a:lnTo>
                  <a:pt x="28" y="56"/>
                </a:lnTo>
                <a:lnTo>
                  <a:pt x="33" y="32"/>
                </a:lnTo>
                <a:lnTo>
                  <a:pt x="26" y="27"/>
                </a:lnTo>
                <a:lnTo>
                  <a:pt x="27" y="19"/>
                </a:lnTo>
                <a:lnTo>
                  <a:pt x="35" y="9"/>
                </a:lnTo>
                <a:lnTo>
                  <a:pt x="33" y="1"/>
                </a:lnTo>
                <a:lnTo>
                  <a:pt x="38" y="0"/>
                </a:lnTo>
                <a:lnTo>
                  <a:pt x="40" y="5"/>
                </a:lnTo>
                <a:lnTo>
                  <a:pt x="43" y="10"/>
                </a:lnTo>
                <a:lnTo>
                  <a:pt x="51" y="14"/>
                </a:lnTo>
                <a:lnTo>
                  <a:pt x="58" y="15"/>
                </a:lnTo>
                <a:lnTo>
                  <a:pt x="59" y="19"/>
                </a:lnTo>
                <a:lnTo>
                  <a:pt x="66" y="26"/>
                </a:lnTo>
                <a:lnTo>
                  <a:pt x="69" y="27"/>
                </a:lnTo>
                <a:lnTo>
                  <a:pt x="72" y="32"/>
                </a:lnTo>
                <a:lnTo>
                  <a:pt x="67" y="39"/>
                </a:lnTo>
                <a:lnTo>
                  <a:pt x="59" y="50"/>
                </a:lnTo>
                <a:lnTo>
                  <a:pt x="55" y="52"/>
                </a:lnTo>
                <a:lnTo>
                  <a:pt x="51" y="58"/>
                </a:lnTo>
                <a:lnTo>
                  <a:pt x="49" y="64"/>
                </a:lnTo>
                <a:lnTo>
                  <a:pt x="41" y="72"/>
                </a:lnTo>
                <a:lnTo>
                  <a:pt x="41" y="76"/>
                </a:lnTo>
                <a:lnTo>
                  <a:pt x="37" y="79"/>
                </a:lnTo>
                <a:lnTo>
                  <a:pt x="30" y="80"/>
                </a:lnTo>
                <a:lnTo>
                  <a:pt x="27" y="87"/>
                </a:lnTo>
                <a:lnTo>
                  <a:pt x="14" y="8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73" name="Freeform 776">
            <a:extLst>
              <a:ext uri="{C183D7F6-B498-43B3-948B-1728B52AA6E4}">
                <adec:decorative xmlns:adec="http://schemas.microsoft.com/office/drawing/2017/decorative" val="1"/>
              </a:ext>
            </a:extLst>
          </p:cNvPr>
          <p:cNvSpPr>
            <a:spLocks/>
          </p:cNvSpPr>
          <p:nvPr/>
        </p:nvSpPr>
        <p:spPr bwMode="gray">
          <a:xfrm>
            <a:off x="8494570" y="4522896"/>
            <a:ext cx="26119" cy="13059"/>
          </a:xfrm>
          <a:custGeom>
            <a:avLst/>
            <a:gdLst>
              <a:gd name="T0" fmla="*/ 2147483647 w 11"/>
              <a:gd name="T1" fmla="*/ 2147483647 h 5"/>
              <a:gd name="T2" fmla="*/ 2147483647 w 11"/>
              <a:gd name="T3" fmla="*/ 2147483647 h 5"/>
              <a:gd name="T4" fmla="*/ 2147483647 w 11"/>
              <a:gd name="T5" fmla="*/ 0 h 5"/>
              <a:gd name="T6" fmla="*/ 2147483647 w 11"/>
              <a:gd name="T7" fmla="*/ 0 h 5"/>
              <a:gd name="T8" fmla="*/ 2147483647 w 11"/>
              <a:gd name="T9" fmla="*/ 2147483647 h 5"/>
              <a:gd name="T10" fmla="*/ 2147483647 w 11"/>
              <a:gd name="T11" fmla="*/ 2147483647 h 5"/>
              <a:gd name="T12" fmla="*/ 0 w 11"/>
              <a:gd name="T13" fmla="*/ 2147483647 h 5"/>
              <a:gd name="T14" fmla="*/ 2147483647 w 11"/>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2" y="1"/>
                </a:moveTo>
                <a:lnTo>
                  <a:pt x="5" y="2"/>
                </a:lnTo>
                <a:lnTo>
                  <a:pt x="9" y="0"/>
                </a:lnTo>
                <a:lnTo>
                  <a:pt x="11" y="0"/>
                </a:lnTo>
                <a:lnTo>
                  <a:pt x="11" y="4"/>
                </a:lnTo>
                <a:lnTo>
                  <a:pt x="6" y="5"/>
                </a:lnTo>
                <a:lnTo>
                  <a:pt x="0" y="3"/>
                </a:lnTo>
                <a:lnTo>
                  <a:pt x="2"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74" name="Freeform 777">
            <a:extLst>
              <a:ext uri="{C183D7F6-B498-43B3-948B-1728B52AA6E4}">
                <adec:decorative xmlns:adec="http://schemas.microsoft.com/office/drawing/2017/decorative" val="1"/>
              </a:ext>
            </a:extLst>
          </p:cNvPr>
          <p:cNvSpPr>
            <a:spLocks/>
          </p:cNvSpPr>
          <p:nvPr/>
        </p:nvSpPr>
        <p:spPr bwMode="gray">
          <a:xfrm>
            <a:off x="8287481" y="3774860"/>
            <a:ext cx="429103" cy="419721"/>
          </a:xfrm>
          <a:custGeom>
            <a:avLst/>
            <a:gdLst>
              <a:gd name="T0" fmla="*/ 2147483647 w 177"/>
              <a:gd name="T1" fmla="*/ 2147483647 h 173"/>
              <a:gd name="T2" fmla="*/ 2147483647 w 177"/>
              <a:gd name="T3" fmla="*/ 2147483647 h 173"/>
              <a:gd name="T4" fmla="*/ 2147483647 w 177"/>
              <a:gd name="T5" fmla="*/ 2147483647 h 173"/>
              <a:gd name="T6" fmla="*/ 2147483647 w 177"/>
              <a:gd name="T7" fmla="*/ 2147483647 h 173"/>
              <a:gd name="T8" fmla="*/ 2147483647 w 177"/>
              <a:gd name="T9" fmla="*/ 2147483647 h 173"/>
              <a:gd name="T10" fmla="*/ 2147483647 w 177"/>
              <a:gd name="T11" fmla="*/ 2147483647 h 173"/>
              <a:gd name="T12" fmla="*/ 2147483647 w 177"/>
              <a:gd name="T13" fmla="*/ 2147483647 h 173"/>
              <a:gd name="T14" fmla="*/ 2147483647 w 177"/>
              <a:gd name="T15" fmla="*/ 2147483647 h 173"/>
              <a:gd name="T16" fmla="*/ 2147483647 w 177"/>
              <a:gd name="T17" fmla="*/ 2147483647 h 173"/>
              <a:gd name="T18" fmla="*/ 2147483647 w 177"/>
              <a:gd name="T19" fmla="*/ 2147483647 h 173"/>
              <a:gd name="T20" fmla="*/ 2147483647 w 177"/>
              <a:gd name="T21" fmla="*/ 2147483647 h 173"/>
              <a:gd name="T22" fmla="*/ 2147483647 w 177"/>
              <a:gd name="T23" fmla="*/ 2147483647 h 173"/>
              <a:gd name="T24" fmla="*/ 2147483647 w 177"/>
              <a:gd name="T25" fmla="*/ 2147483647 h 173"/>
              <a:gd name="T26" fmla="*/ 2147483647 w 177"/>
              <a:gd name="T27" fmla="*/ 2147483647 h 173"/>
              <a:gd name="T28" fmla="*/ 2147483647 w 177"/>
              <a:gd name="T29" fmla="*/ 2147483647 h 173"/>
              <a:gd name="T30" fmla="*/ 2147483647 w 177"/>
              <a:gd name="T31" fmla="*/ 2147483647 h 173"/>
              <a:gd name="T32" fmla="*/ 2147483647 w 177"/>
              <a:gd name="T33" fmla="*/ 2147483647 h 173"/>
              <a:gd name="T34" fmla="*/ 0 w 177"/>
              <a:gd name="T35" fmla="*/ 2147483647 h 173"/>
              <a:gd name="T36" fmla="*/ 2147483647 w 177"/>
              <a:gd name="T37" fmla="*/ 2147483647 h 173"/>
              <a:gd name="T38" fmla="*/ 2147483647 w 177"/>
              <a:gd name="T39" fmla="*/ 2147483647 h 173"/>
              <a:gd name="T40" fmla="*/ 2147483647 w 177"/>
              <a:gd name="T41" fmla="*/ 2147483647 h 173"/>
              <a:gd name="T42" fmla="*/ 2147483647 w 177"/>
              <a:gd name="T43" fmla="*/ 2147483647 h 173"/>
              <a:gd name="T44" fmla="*/ 2147483647 w 177"/>
              <a:gd name="T45" fmla="*/ 2147483647 h 173"/>
              <a:gd name="T46" fmla="*/ 2147483647 w 177"/>
              <a:gd name="T47" fmla="*/ 2147483647 h 173"/>
              <a:gd name="T48" fmla="*/ 2147483647 w 177"/>
              <a:gd name="T49" fmla="*/ 2147483647 h 173"/>
              <a:gd name="T50" fmla="*/ 2147483647 w 177"/>
              <a:gd name="T51" fmla="*/ 2147483647 h 173"/>
              <a:gd name="T52" fmla="*/ 2147483647 w 177"/>
              <a:gd name="T53" fmla="*/ 2147483647 h 173"/>
              <a:gd name="T54" fmla="*/ 2147483647 w 177"/>
              <a:gd name="T55" fmla="*/ 2147483647 h 173"/>
              <a:gd name="T56" fmla="*/ 2147483647 w 177"/>
              <a:gd name="T57" fmla="*/ 2147483647 h 173"/>
              <a:gd name="T58" fmla="*/ 2147483647 w 177"/>
              <a:gd name="T59" fmla="*/ 2147483647 h 173"/>
              <a:gd name="T60" fmla="*/ 2147483647 w 177"/>
              <a:gd name="T61" fmla="*/ 2147483647 h 173"/>
              <a:gd name="T62" fmla="*/ 2147483647 w 177"/>
              <a:gd name="T63" fmla="*/ 2147483647 h 173"/>
              <a:gd name="T64" fmla="*/ 2147483647 w 177"/>
              <a:gd name="T65" fmla="*/ 2147483647 h 173"/>
              <a:gd name="T66" fmla="*/ 2147483647 w 177"/>
              <a:gd name="T67" fmla="*/ 2147483647 h 173"/>
              <a:gd name="T68" fmla="*/ 2147483647 w 177"/>
              <a:gd name="T69" fmla="*/ 2147483647 h 173"/>
              <a:gd name="T70" fmla="*/ 2147483647 w 177"/>
              <a:gd name="T71" fmla="*/ 2147483647 h 173"/>
              <a:gd name="T72" fmla="*/ 2147483647 w 177"/>
              <a:gd name="T73" fmla="*/ 2147483647 h 173"/>
              <a:gd name="T74" fmla="*/ 2147483647 w 177"/>
              <a:gd name="T75" fmla="*/ 2147483647 h 173"/>
              <a:gd name="T76" fmla="*/ 2147483647 w 177"/>
              <a:gd name="T77" fmla="*/ 2147483647 h 173"/>
              <a:gd name="T78" fmla="*/ 2147483647 w 177"/>
              <a:gd name="T79" fmla="*/ 2147483647 h 173"/>
              <a:gd name="T80" fmla="*/ 2147483647 w 177"/>
              <a:gd name="T81" fmla="*/ 2147483647 h 173"/>
              <a:gd name="T82" fmla="*/ 2147483647 w 177"/>
              <a:gd name="T83" fmla="*/ 2147483647 h 173"/>
              <a:gd name="T84" fmla="*/ 2147483647 w 177"/>
              <a:gd name="T85" fmla="*/ 2147483647 h 173"/>
              <a:gd name="T86" fmla="*/ 2147483647 w 177"/>
              <a:gd name="T87" fmla="*/ 2147483647 h 1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7"/>
              <a:gd name="T133" fmla="*/ 0 h 173"/>
              <a:gd name="T134" fmla="*/ 177 w 177"/>
              <a:gd name="T135" fmla="*/ 173 h 17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7" h="173">
                <a:moveTo>
                  <a:pt x="161" y="173"/>
                </a:moveTo>
                <a:lnTo>
                  <a:pt x="159" y="171"/>
                </a:lnTo>
                <a:lnTo>
                  <a:pt x="153" y="171"/>
                </a:lnTo>
                <a:lnTo>
                  <a:pt x="147" y="170"/>
                </a:lnTo>
                <a:lnTo>
                  <a:pt x="141" y="171"/>
                </a:lnTo>
                <a:lnTo>
                  <a:pt x="135" y="169"/>
                </a:lnTo>
                <a:lnTo>
                  <a:pt x="126" y="167"/>
                </a:lnTo>
                <a:lnTo>
                  <a:pt x="122" y="164"/>
                </a:lnTo>
                <a:lnTo>
                  <a:pt x="121" y="160"/>
                </a:lnTo>
                <a:lnTo>
                  <a:pt x="120" y="153"/>
                </a:lnTo>
                <a:lnTo>
                  <a:pt x="116" y="150"/>
                </a:lnTo>
                <a:lnTo>
                  <a:pt x="114" y="150"/>
                </a:lnTo>
                <a:lnTo>
                  <a:pt x="108" y="156"/>
                </a:lnTo>
                <a:lnTo>
                  <a:pt x="90" y="155"/>
                </a:lnTo>
                <a:lnTo>
                  <a:pt x="87" y="153"/>
                </a:lnTo>
                <a:lnTo>
                  <a:pt x="83" y="152"/>
                </a:lnTo>
                <a:lnTo>
                  <a:pt x="77" y="145"/>
                </a:lnTo>
                <a:lnTo>
                  <a:pt x="73" y="144"/>
                </a:lnTo>
                <a:lnTo>
                  <a:pt x="66" y="139"/>
                </a:lnTo>
                <a:lnTo>
                  <a:pt x="65" y="134"/>
                </a:lnTo>
                <a:lnTo>
                  <a:pt x="63" y="129"/>
                </a:lnTo>
                <a:lnTo>
                  <a:pt x="57" y="122"/>
                </a:lnTo>
                <a:lnTo>
                  <a:pt x="56" y="117"/>
                </a:lnTo>
                <a:lnTo>
                  <a:pt x="45" y="116"/>
                </a:lnTo>
                <a:lnTo>
                  <a:pt x="40" y="118"/>
                </a:lnTo>
                <a:lnTo>
                  <a:pt x="35" y="110"/>
                </a:lnTo>
                <a:lnTo>
                  <a:pt x="35" y="98"/>
                </a:lnTo>
                <a:lnTo>
                  <a:pt x="28" y="87"/>
                </a:lnTo>
                <a:lnTo>
                  <a:pt x="21" y="85"/>
                </a:lnTo>
                <a:lnTo>
                  <a:pt x="11" y="71"/>
                </a:lnTo>
                <a:lnTo>
                  <a:pt x="20" y="51"/>
                </a:lnTo>
                <a:lnTo>
                  <a:pt x="17" y="47"/>
                </a:lnTo>
                <a:lnTo>
                  <a:pt x="12" y="47"/>
                </a:lnTo>
                <a:lnTo>
                  <a:pt x="4" y="32"/>
                </a:lnTo>
                <a:lnTo>
                  <a:pt x="5" y="24"/>
                </a:lnTo>
                <a:lnTo>
                  <a:pt x="0" y="4"/>
                </a:lnTo>
                <a:lnTo>
                  <a:pt x="4" y="0"/>
                </a:lnTo>
                <a:lnTo>
                  <a:pt x="15" y="8"/>
                </a:lnTo>
                <a:lnTo>
                  <a:pt x="26" y="5"/>
                </a:lnTo>
                <a:lnTo>
                  <a:pt x="37" y="1"/>
                </a:lnTo>
                <a:lnTo>
                  <a:pt x="38" y="4"/>
                </a:lnTo>
                <a:lnTo>
                  <a:pt x="37" y="14"/>
                </a:lnTo>
                <a:lnTo>
                  <a:pt x="43" y="19"/>
                </a:lnTo>
                <a:lnTo>
                  <a:pt x="45" y="22"/>
                </a:lnTo>
                <a:lnTo>
                  <a:pt x="47" y="24"/>
                </a:lnTo>
                <a:lnTo>
                  <a:pt x="48" y="25"/>
                </a:lnTo>
                <a:lnTo>
                  <a:pt x="52" y="27"/>
                </a:lnTo>
                <a:lnTo>
                  <a:pt x="55" y="28"/>
                </a:lnTo>
                <a:lnTo>
                  <a:pt x="56" y="30"/>
                </a:lnTo>
                <a:lnTo>
                  <a:pt x="56" y="31"/>
                </a:lnTo>
                <a:lnTo>
                  <a:pt x="59" y="34"/>
                </a:lnTo>
                <a:lnTo>
                  <a:pt x="62" y="37"/>
                </a:lnTo>
                <a:lnTo>
                  <a:pt x="65" y="39"/>
                </a:lnTo>
                <a:lnTo>
                  <a:pt x="69" y="39"/>
                </a:lnTo>
                <a:lnTo>
                  <a:pt x="73" y="39"/>
                </a:lnTo>
                <a:lnTo>
                  <a:pt x="77" y="38"/>
                </a:lnTo>
                <a:lnTo>
                  <a:pt x="81" y="37"/>
                </a:lnTo>
                <a:lnTo>
                  <a:pt x="84" y="37"/>
                </a:lnTo>
                <a:lnTo>
                  <a:pt x="87" y="37"/>
                </a:lnTo>
                <a:lnTo>
                  <a:pt x="89" y="37"/>
                </a:lnTo>
                <a:lnTo>
                  <a:pt x="91" y="36"/>
                </a:lnTo>
                <a:lnTo>
                  <a:pt x="92" y="35"/>
                </a:lnTo>
                <a:lnTo>
                  <a:pt x="93" y="34"/>
                </a:lnTo>
                <a:lnTo>
                  <a:pt x="93" y="27"/>
                </a:lnTo>
                <a:lnTo>
                  <a:pt x="103" y="29"/>
                </a:lnTo>
                <a:lnTo>
                  <a:pt x="108" y="19"/>
                </a:lnTo>
                <a:lnTo>
                  <a:pt x="130" y="21"/>
                </a:lnTo>
                <a:lnTo>
                  <a:pt x="133" y="25"/>
                </a:lnTo>
                <a:lnTo>
                  <a:pt x="140" y="26"/>
                </a:lnTo>
                <a:lnTo>
                  <a:pt x="157" y="39"/>
                </a:lnTo>
                <a:lnTo>
                  <a:pt x="159" y="49"/>
                </a:lnTo>
                <a:lnTo>
                  <a:pt x="159" y="59"/>
                </a:lnTo>
                <a:lnTo>
                  <a:pt x="152" y="69"/>
                </a:lnTo>
                <a:lnTo>
                  <a:pt x="154" y="86"/>
                </a:lnTo>
                <a:lnTo>
                  <a:pt x="154" y="95"/>
                </a:lnTo>
                <a:lnTo>
                  <a:pt x="156" y="101"/>
                </a:lnTo>
                <a:lnTo>
                  <a:pt x="160" y="98"/>
                </a:lnTo>
                <a:lnTo>
                  <a:pt x="164" y="104"/>
                </a:lnTo>
                <a:lnTo>
                  <a:pt x="159" y="113"/>
                </a:lnTo>
                <a:lnTo>
                  <a:pt x="156" y="120"/>
                </a:lnTo>
                <a:lnTo>
                  <a:pt x="156" y="127"/>
                </a:lnTo>
                <a:lnTo>
                  <a:pt x="172" y="142"/>
                </a:lnTo>
                <a:lnTo>
                  <a:pt x="171" y="149"/>
                </a:lnTo>
                <a:lnTo>
                  <a:pt x="177" y="150"/>
                </a:lnTo>
                <a:lnTo>
                  <a:pt x="177" y="157"/>
                </a:lnTo>
                <a:lnTo>
                  <a:pt x="165" y="163"/>
                </a:lnTo>
                <a:lnTo>
                  <a:pt x="164" y="172"/>
                </a:lnTo>
                <a:lnTo>
                  <a:pt x="161" y="17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75" name="Freeform 778">
            <a:extLst>
              <a:ext uri="{C183D7F6-B498-43B3-948B-1728B52AA6E4}">
                <adec:decorative xmlns:adec="http://schemas.microsoft.com/office/drawing/2017/decorative" val="1"/>
              </a:ext>
            </a:extLst>
          </p:cNvPr>
          <p:cNvSpPr>
            <a:spLocks/>
          </p:cNvSpPr>
          <p:nvPr/>
        </p:nvSpPr>
        <p:spPr bwMode="gray">
          <a:xfrm>
            <a:off x="8544943" y="3571527"/>
            <a:ext cx="382461" cy="276084"/>
          </a:xfrm>
          <a:custGeom>
            <a:avLst/>
            <a:gdLst>
              <a:gd name="T0" fmla="*/ 2147483647 w 157"/>
              <a:gd name="T1" fmla="*/ 2147483647 h 114"/>
              <a:gd name="T2" fmla="*/ 2147483647 w 157"/>
              <a:gd name="T3" fmla="*/ 2147483647 h 114"/>
              <a:gd name="T4" fmla="*/ 2147483647 w 157"/>
              <a:gd name="T5" fmla="*/ 2147483647 h 114"/>
              <a:gd name="T6" fmla="*/ 2147483647 w 157"/>
              <a:gd name="T7" fmla="*/ 2147483647 h 114"/>
              <a:gd name="T8" fmla="*/ 2147483647 w 157"/>
              <a:gd name="T9" fmla="*/ 2147483647 h 114"/>
              <a:gd name="T10" fmla="*/ 2147483647 w 157"/>
              <a:gd name="T11" fmla="*/ 2147483647 h 114"/>
              <a:gd name="T12" fmla="*/ 2147483647 w 157"/>
              <a:gd name="T13" fmla="*/ 2147483647 h 114"/>
              <a:gd name="T14" fmla="*/ 2147483647 w 157"/>
              <a:gd name="T15" fmla="*/ 2147483647 h 114"/>
              <a:gd name="T16" fmla="*/ 2147483647 w 157"/>
              <a:gd name="T17" fmla="*/ 2147483647 h 114"/>
              <a:gd name="T18" fmla="*/ 2147483647 w 157"/>
              <a:gd name="T19" fmla="*/ 2147483647 h 114"/>
              <a:gd name="T20" fmla="*/ 2147483647 w 157"/>
              <a:gd name="T21" fmla="*/ 2147483647 h 114"/>
              <a:gd name="T22" fmla="*/ 2147483647 w 157"/>
              <a:gd name="T23" fmla="*/ 2147483647 h 114"/>
              <a:gd name="T24" fmla="*/ 2147483647 w 157"/>
              <a:gd name="T25" fmla="*/ 2147483647 h 114"/>
              <a:gd name="T26" fmla="*/ 2147483647 w 157"/>
              <a:gd name="T27" fmla="*/ 2147483647 h 114"/>
              <a:gd name="T28" fmla="*/ 2147483647 w 157"/>
              <a:gd name="T29" fmla="*/ 2147483647 h 114"/>
              <a:gd name="T30" fmla="*/ 2147483647 w 157"/>
              <a:gd name="T31" fmla="*/ 2147483647 h 114"/>
              <a:gd name="T32" fmla="*/ 2147483647 w 157"/>
              <a:gd name="T33" fmla="*/ 2147483647 h 114"/>
              <a:gd name="T34" fmla="*/ 2147483647 w 157"/>
              <a:gd name="T35" fmla="*/ 2147483647 h 114"/>
              <a:gd name="T36" fmla="*/ 2147483647 w 157"/>
              <a:gd name="T37" fmla="*/ 2147483647 h 114"/>
              <a:gd name="T38" fmla="*/ 2147483647 w 157"/>
              <a:gd name="T39" fmla="*/ 2147483647 h 114"/>
              <a:gd name="T40" fmla="*/ 2147483647 w 157"/>
              <a:gd name="T41" fmla="*/ 2147483647 h 114"/>
              <a:gd name="T42" fmla="*/ 0 w 157"/>
              <a:gd name="T43" fmla="*/ 2147483647 h 114"/>
              <a:gd name="T44" fmla="*/ 2147483647 w 157"/>
              <a:gd name="T45" fmla="*/ 0 h 114"/>
              <a:gd name="T46" fmla="*/ 2147483647 w 157"/>
              <a:gd name="T47" fmla="*/ 2147483647 h 114"/>
              <a:gd name="T48" fmla="*/ 2147483647 w 157"/>
              <a:gd name="T49" fmla="*/ 2147483647 h 114"/>
              <a:gd name="T50" fmla="*/ 2147483647 w 157"/>
              <a:gd name="T51" fmla="*/ 2147483647 h 114"/>
              <a:gd name="T52" fmla="*/ 2147483647 w 157"/>
              <a:gd name="T53" fmla="*/ 2147483647 h 114"/>
              <a:gd name="T54" fmla="*/ 2147483647 w 157"/>
              <a:gd name="T55" fmla="*/ 2147483647 h 114"/>
              <a:gd name="T56" fmla="*/ 2147483647 w 157"/>
              <a:gd name="T57" fmla="*/ 2147483647 h 114"/>
              <a:gd name="T58" fmla="*/ 2147483647 w 157"/>
              <a:gd name="T59" fmla="*/ 2147483647 h 114"/>
              <a:gd name="T60" fmla="*/ 2147483647 w 157"/>
              <a:gd name="T61" fmla="*/ 2147483647 h 114"/>
              <a:gd name="T62" fmla="*/ 2147483647 w 157"/>
              <a:gd name="T63" fmla="*/ 2147483647 h 114"/>
              <a:gd name="T64" fmla="*/ 2147483647 w 157"/>
              <a:gd name="T65" fmla="*/ 2147483647 h 114"/>
              <a:gd name="T66" fmla="*/ 2147483647 w 157"/>
              <a:gd name="T67" fmla="*/ 2147483647 h 114"/>
              <a:gd name="T68" fmla="*/ 2147483647 w 157"/>
              <a:gd name="T69" fmla="*/ 2147483647 h 114"/>
              <a:gd name="T70" fmla="*/ 2147483647 w 157"/>
              <a:gd name="T71" fmla="*/ 2147483647 h 114"/>
              <a:gd name="T72" fmla="*/ 2147483647 w 157"/>
              <a:gd name="T73" fmla="*/ 2147483647 h 114"/>
              <a:gd name="T74" fmla="*/ 2147483647 w 157"/>
              <a:gd name="T75" fmla="*/ 2147483647 h 114"/>
              <a:gd name="T76" fmla="*/ 2147483647 w 157"/>
              <a:gd name="T77" fmla="*/ 2147483647 h 114"/>
              <a:gd name="T78" fmla="*/ 2147483647 w 157"/>
              <a:gd name="T79" fmla="*/ 2147483647 h 114"/>
              <a:gd name="T80" fmla="*/ 2147483647 w 157"/>
              <a:gd name="T81" fmla="*/ 2147483647 h 114"/>
              <a:gd name="T82" fmla="*/ 2147483647 w 157"/>
              <a:gd name="T83" fmla="*/ 2147483647 h 114"/>
              <a:gd name="T84" fmla="*/ 2147483647 w 157"/>
              <a:gd name="T85" fmla="*/ 2147483647 h 114"/>
              <a:gd name="T86" fmla="*/ 2147483647 w 157"/>
              <a:gd name="T87" fmla="*/ 2147483647 h 114"/>
              <a:gd name="T88" fmla="*/ 2147483647 w 157"/>
              <a:gd name="T89" fmla="*/ 2147483647 h 114"/>
              <a:gd name="T90" fmla="*/ 2147483647 w 157"/>
              <a:gd name="T91" fmla="*/ 2147483647 h 114"/>
              <a:gd name="T92" fmla="*/ 2147483647 w 157"/>
              <a:gd name="T93" fmla="*/ 2147483647 h 114"/>
              <a:gd name="T94" fmla="*/ 2147483647 w 157"/>
              <a:gd name="T95" fmla="*/ 2147483647 h 114"/>
              <a:gd name="T96" fmla="*/ 2147483647 w 157"/>
              <a:gd name="T97" fmla="*/ 2147483647 h 114"/>
              <a:gd name="T98" fmla="*/ 2147483647 w 157"/>
              <a:gd name="T99" fmla="*/ 2147483647 h 114"/>
              <a:gd name="T100" fmla="*/ 2147483647 w 157"/>
              <a:gd name="T101" fmla="*/ 2147483647 h 114"/>
              <a:gd name="T102" fmla="*/ 2147483647 w 157"/>
              <a:gd name="T103" fmla="*/ 2147483647 h 114"/>
              <a:gd name="T104" fmla="*/ 2147483647 w 157"/>
              <a:gd name="T105" fmla="*/ 2147483647 h 114"/>
              <a:gd name="T106" fmla="*/ 2147483647 w 157"/>
              <a:gd name="T107" fmla="*/ 2147483647 h 114"/>
              <a:gd name="T108" fmla="*/ 2147483647 w 157"/>
              <a:gd name="T109" fmla="*/ 2147483647 h 114"/>
              <a:gd name="T110" fmla="*/ 2147483647 w 157"/>
              <a:gd name="T111" fmla="*/ 2147483647 h 114"/>
              <a:gd name="T112" fmla="*/ 2147483647 w 157"/>
              <a:gd name="T113" fmla="*/ 2147483647 h 114"/>
              <a:gd name="T114" fmla="*/ 2147483647 w 157"/>
              <a:gd name="T115" fmla="*/ 2147483647 h 114"/>
              <a:gd name="T116" fmla="*/ 2147483647 w 157"/>
              <a:gd name="T117" fmla="*/ 2147483647 h 114"/>
              <a:gd name="T118" fmla="*/ 2147483647 w 157"/>
              <a:gd name="T119" fmla="*/ 2147483647 h 114"/>
              <a:gd name="T120" fmla="*/ 2147483647 w 157"/>
              <a:gd name="T121" fmla="*/ 2147483647 h 1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7"/>
              <a:gd name="T184" fmla="*/ 0 h 114"/>
              <a:gd name="T185" fmla="*/ 157 w 157"/>
              <a:gd name="T186" fmla="*/ 114 h 1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7" h="114">
                <a:moveTo>
                  <a:pt x="114" y="114"/>
                </a:moveTo>
                <a:lnTo>
                  <a:pt x="101" y="111"/>
                </a:lnTo>
                <a:lnTo>
                  <a:pt x="97" y="105"/>
                </a:lnTo>
                <a:lnTo>
                  <a:pt x="91" y="104"/>
                </a:lnTo>
                <a:lnTo>
                  <a:pt x="83" y="99"/>
                </a:lnTo>
                <a:lnTo>
                  <a:pt x="74" y="95"/>
                </a:lnTo>
                <a:lnTo>
                  <a:pt x="67" y="85"/>
                </a:lnTo>
                <a:lnTo>
                  <a:pt x="63" y="72"/>
                </a:lnTo>
                <a:lnTo>
                  <a:pt x="58" y="65"/>
                </a:lnTo>
                <a:lnTo>
                  <a:pt x="52" y="63"/>
                </a:lnTo>
                <a:lnTo>
                  <a:pt x="39" y="57"/>
                </a:lnTo>
                <a:lnTo>
                  <a:pt x="40" y="53"/>
                </a:lnTo>
                <a:lnTo>
                  <a:pt x="39" y="47"/>
                </a:lnTo>
                <a:lnTo>
                  <a:pt x="37" y="43"/>
                </a:lnTo>
                <a:lnTo>
                  <a:pt x="31" y="41"/>
                </a:lnTo>
                <a:lnTo>
                  <a:pt x="28" y="41"/>
                </a:lnTo>
                <a:lnTo>
                  <a:pt x="27" y="43"/>
                </a:lnTo>
                <a:lnTo>
                  <a:pt x="25" y="43"/>
                </a:lnTo>
                <a:lnTo>
                  <a:pt x="19" y="46"/>
                </a:lnTo>
                <a:lnTo>
                  <a:pt x="16" y="57"/>
                </a:lnTo>
                <a:lnTo>
                  <a:pt x="1" y="54"/>
                </a:lnTo>
                <a:lnTo>
                  <a:pt x="0" y="15"/>
                </a:lnTo>
                <a:lnTo>
                  <a:pt x="26" y="0"/>
                </a:lnTo>
                <a:lnTo>
                  <a:pt x="52" y="19"/>
                </a:lnTo>
                <a:lnTo>
                  <a:pt x="59" y="28"/>
                </a:lnTo>
                <a:lnTo>
                  <a:pt x="65" y="27"/>
                </a:lnTo>
                <a:lnTo>
                  <a:pt x="74" y="28"/>
                </a:lnTo>
                <a:lnTo>
                  <a:pt x="78" y="27"/>
                </a:lnTo>
                <a:lnTo>
                  <a:pt x="86" y="32"/>
                </a:lnTo>
                <a:lnTo>
                  <a:pt x="90" y="43"/>
                </a:lnTo>
                <a:lnTo>
                  <a:pt x="96" y="41"/>
                </a:lnTo>
                <a:lnTo>
                  <a:pt x="102" y="59"/>
                </a:lnTo>
                <a:lnTo>
                  <a:pt x="105" y="60"/>
                </a:lnTo>
                <a:lnTo>
                  <a:pt x="111" y="66"/>
                </a:lnTo>
                <a:lnTo>
                  <a:pt x="114" y="65"/>
                </a:lnTo>
                <a:lnTo>
                  <a:pt x="118" y="62"/>
                </a:lnTo>
                <a:lnTo>
                  <a:pt x="123" y="60"/>
                </a:lnTo>
                <a:lnTo>
                  <a:pt x="124" y="54"/>
                </a:lnTo>
                <a:lnTo>
                  <a:pt x="130" y="47"/>
                </a:lnTo>
                <a:lnTo>
                  <a:pt x="142" y="44"/>
                </a:lnTo>
                <a:lnTo>
                  <a:pt x="140" y="51"/>
                </a:lnTo>
                <a:lnTo>
                  <a:pt x="134" y="51"/>
                </a:lnTo>
                <a:lnTo>
                  <a:pt x="130" y="55"/>
                </a:lnTo>
                <a:lnTo>
                  <a:pt x="137" y="56"/>
                </a:lnTo>
                <a:lnTo>
                  <a:pt x="147" y="57"/>
                </a:lnTo>
                <a:lnTo>
                  <a:pt x="150" y="63"/>
                </a:lnTo>
                <a:lnTo>
                  <a:pt x="157" y="64"/>
                </a:lnTo>
                <a:lnTo>
                  <a:pt x="157" y="69"/>
                </a:lnTo>
                <a:lnTo>
                  <a:pt x="148" y="75"/>
                </a:lnTo>
                <a:lnTo>
                  <a:pt x="138" y="77"/>
                </a:lnTo>
                <a:lnTo>
                  <a:pt x="139" y="71"/>
                </a:lnTo>
                <a:lnTo>
                  <a:pt x="144" y="67"/>
                </a:lnTo>
                <a:lnTo>
                  <a:pt x="136" y="64"/>
                </a:lnTo>
                <a:lnTo>
                  <a:pt x="126" y="68"/>
                </a:lnTo>
                <a:lnTo>
                  <a:pt x="125" y="77"/>
                </a:lnTo>
                <a:lnTo>
                  <a:pt x="118" y="79"/>
                </a:lnTo>
                <a:lnTo>
                  <a:pt x="111" y="81"/>
                </a:lnTo>
                <a:lnTo>
                  <a:pt x="114" y="93"/>
                </a:lnTo>
                <a:lnTo>
                  <a:pt x="117" y="97"/>
                </a:lnTo>
                <a:lnTo>
                  <a:pt x="115" y="105"/>
                </a:lnTo>
                <a:lnTo>
                  <a:pt x="114" y="11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76" name="Freeform 779">
            <a:extLst>
              <a:ext uri="{C183D7F6-B498-43B3-948B-1728B52AA6E4}">
                <adec:decorative xmlns:adec="http://schemas.microsoft.com/office/drawing/2017/decorative" val="1"/>
              </a:ext>
            </a:extLst>
          </p:cNvPr>
          <p:cNvSpPr>
            <a:spLocks/>
          </p:cNvSpPr>
          <p:nvPr/>
        </p:nvSpPr>
        <p:spPr bwMode="gray">
          <a:xfrm>
            <a:off x="8479644" y="3670395"/>
            <a:ext cx="311565" cy="240640"/>
          </a:xfrm>
          <a:custGeom>
            <a:avLst/>
            <a:gdLst>
              <a:gd name="T0" fmla="*/ 2147483647 w 128"/>
              <a:gd name="T1" fmla="*/ 2147483647 h 99"/>
              <a:gd name="T2" fmla="*/ 2147483647 w 128"/>
              <a:gd name="T3" fmla="*/ 2147483647 h 99"/>
              <a:gd name="T4" fmla="*/ 2147483647 w 128"/>
              <a:gd name="T5" fmla="*/ 0 h 99"/>
              <a:gd name="T6" fmla="*/ 2147483647 w 128"/>
              <a:gd name="T7" fmla="*/ 2147483647 h 99"/>
              <a:gd name="T8" fmla="*/ 2147483647 w 128"/>
              <a:gd name="T9" fmla="*/ 2147483647 h 99"/>
              <a:gd name="T10" fmla="*/ 2147483647 w 128"/>
              <a:gd name="T11" fmla="*/ 2147483647 h 99"/>
              <a:gd name="T12" fmla="*/ 2147483647 w 128"/>
              <a:gd name="T13" fmla="*/ 2147483647 h 99"/>
              <a:gd name="T14" fmla="*/ 2147483647 w 128"/>
              <a:gd name="T15" fmla="*/ 2147483647 h 99"/>
              <a:gd name="T16" fmla="*/ 2147483647 w 128"/>
              <a:gd name="T17" fmla="*/ 2147483647 h 99"/>
              <a:gd name="T18" fmla="*/ 2147483647 w 128"/>
              <a:gd name="T19" fmla="*/ 2147483647 h 99"/>
              <a:gd name="T20" fmla="*/ 2147483647 w 128"/>
              <a:gd name="T21" fmla="*/ 2147483647 h 99"/>
              <a:gd name="T22" fmla="*/ 2147483647 w 128"/>
              <a:gd name="T23" fmla="*/ 2147483647 h 99"/>
              <a:gd name="T24" fmla="*/ 2147483647 w 128"/>
              <a:gd name="T25" fmla="*/ 2147483647 h 99"/>
              <a:gd name="T26" fmla="*/ 2147483647 w 128"/>
              <a:gd name="T27" fmla="*/ 2147483647 h 99"/>
              <a:gd name="T28" fmla="*/ 2147483647 w 128"/>
              <a:gd name="T29" fmla="*/ 2147483647 h 99"/>
              <a:gd name="T30" fmla="*/ 2147483647 w 128"/>
              <a:gd name="T31" fmla="*/ 2147483647 h 99"/>
              <a:gd name="T32" fmla="*/ 2147483647 w 128"/>
              <a:gd name="T33" fmla="*/ 2147483647 h 99"/>
              <a:gd name="T34" fmla="*/ 2147483647 w 128"/>
              <a:gd name="T35" fmla="*/ 2147483647 h 99"/>
              <a:gd name="T36" fmla="*/ 2147483647 w 128"/>
              <a:gd name="T37" fmla="*/ 2147483647 h 99"/>
              <a:gd name="T38" fmla="*/ 2147483647 w 128"/>
              <a:gd name="T39" fmla="*/ 2147483647 h 99"/>
              <a:gd name="T40" fmla="*/ 2147483647 w 128"/>
              <a:gd name="T41" fmla="*/ 2147483647 h 99"/>
              <a:gd name="T42" fmla="*/ 2147483647 w 128"/>
              <a:gd name="T43" fmla="*/ 2147483647 h 99"/>
              <a:gd name="T44" fmla="*/ 2147483647 w 128"/>
              <a:gd name="T45" fmla="*/ 2147483647 h 99"/>
              <a:gd name="T46" fmla="*/ 2147483647 w 128"/>
              <a:gd name="T47" fmla="*/ 2147483647 h 99"/>
              <a:gd name="T48" fmla="*/ 2147483647 w 128"/>
              <a:gd name="T49" fmla="*/ 2147483647 h 99"/>
              <a:gd name="T50" fmla="*/ 2147483647 w 128"/>
              <a:gd name="T51" fmla="*/ 2147483647 h 99"/>
              <a:gd name="T52" fmla="*/ 2147483647 w 128"/>
              <a:gd name="T53" fmla="*/ 2147483647 h 99"/>
              <a:gd name="T54" fmla="*/ 2147483647 w 128"/>
              <a:gd name="T55" fmla="*/ 2147483647 h 99"/>
              <a:gd name="T56" fmla="*/ 2147483647 w 128"/>
              <a:gd name="T57" fmla="*/ 2147483647 h 99"/>
              <a:gd name="T58" fmla="*/ 2147483647 w 128"/>
              <a:gd name="T59" fmla="*/ 2147483647 h 99"/>
              <a:gd name="T60" fmla="*/ 2147483647 w 128"/>
              <a:gd name="T61" fmla="*/ 2147483647 h 99"/>
              <a:gd name="T62" fmla="*/ 2147483647 w 128"/>
              <a:gd name="T63" fmla="*/ 2147483647 h 99"/>
              <a:gd name="T64" fmla="*/ 2147483647 w 128"/>
              <a:gd name="T65" fmla="*/ 2147483647 h 99"/>
              <a:gd name="T66" fmla="*/ 2147483647 w 128"/>
              <a:gd name="T67" fmla="*/ 2147483647 h 99"/>
              <a:gd name="T68" fmla="*/ 2147483647 w 128"/>
              <a:gd name="T69" fmla="*/ 2147483647 h 99"/>
              <a:gd name="T70" fmla="*/ 0 w 128"/>
              <a:gd name="T71" fmla="*/ 2147483647 h 99"/>
              <a:gd name="T72" fmla="*/ 2147483647 w 128"/>
              <a:gd name="T73" fmla="*/ 2147483647 h 99"/>
              <a:gd name="T74" fmla="*/ 2147483647 w 128"/>
              <a:gd name="T75" fmla="*/ 2147483647 h 99"/>
              <a:gd name="T76" fmla="*/ 2147483647 w 128"/>
              <a:gd name="T77" fmla="*/ 2147483647 h 9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8"/>
              <a:gd name="T118" fmla="*/ 0 h 99"/>
              <a:gd name="T119" fmla="*/ 128 w 128"/>
              <a:gd name="T120" fmla="*/ 99 h 9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8" h="99">
                <a:moveTo>
                  <a:pt x="28" y="13"/>
                </a:moveTo>
                <a:lnTo>
                  <a:pt x="44" y="16"/>
                </a:lnTo>
                <a:lnTo>
                  <a:pt x="46" y="5"/>
                </a:lnTo>
                <a:lnTo>
                  <a:pt x="52" y="2"/>
                </a:lnTo>
                <a:lnTo>
                  <a:pt x="54" y="2"/>
                </a:lnTo>
                <a:lnTo>
                  <a:pt x="55" y="0"/>
                </a:lnTo>
                <a:lnTo>
                  <a:pt x="58" y="0"/>
                </a:lnTo>
                <a:lnTo>
                  <a:pt x="64" y="3"/>
                </a:lnTo>
                <a:lnTo>
                  <a:pt x="66" y="6"/>
                </a:lnTo>
                <a:lnTo>
                  <a:pt x="67" y="12"/>
                </a:lnTo>
                <a:lnTo>
                  <a:pt x="66" y="16"/>
                </a:lnTo>
                <a:lnTo>
                  <a:pt x="79" y="22"/>
                </a:lnTo>
                <a:lnTo>
                  <a:pt x="85" y="24"/>
                </a:lnTo>
                <a:lnTo>
                  <a:pt x="91" y="31"/>
                </a:lnTo>
                <a:lnTo>
                  <a:pt x="94" y="45"/>
                </a:lnTo>
                <a:lnTo>
                  <a:pt x="101" y="54"/>
                </a:lnTo>
                <a:lnTo>
                  <a:pt x="110" y="58"/>
                </a:lnTo>
                <a:lnTo>
                  <a:pt x="118" y="63"/>
                </a:lnTo>
                <a:lnTo>
                  <a:pt x="124" y="64"/>
                </a:lnTo>
                <a:lnTo>
                  <a:pt x="128" y="70"/>
                </a:lnTo>
                <a:lnTo>
                  <a:pt x="117" y="71"/>
                </a:lnTo>
                <a:lnTo>
                  <a:pt x="113" y="81"/>
                </a:lnTo>
                <a:lnTo>
                  <a:pt x="95" y="92"/>
                </a:lnTo>
                <a:lnTo>
                  <a:pt x="93" y="99"/>
                </a:lnTo>
                <a:lnTo>
                  <a:pt x="88" y="94"/>
                </a:lnTo>
                <a:lnTo>
                  <a:pt x="80" y="92"/>
                </a:lnTo>
                <a:lnTo>
                  <a:pt x="78" y="82"/>
                </a:lnTo>
                <a:lnTo>
                  <a:pt x="61" y="69"/>
                </a:lnTo>
                <a:lnTo>
                  <a:pt x="54" y="68"/>
                </a:lnTo>
                <a:lnTo>
                  <a:pt x="51" y="64"/>
                </a:lnTo>
                <a:lnTo>
                  <a:pt x="29" y="62"/>
                </a:lnTo>
                <a:lnTo>
                  <a:pt x="24" y="72"/>
                </a:lnTo>
                <a:lnTo>
                  <a:pt x="14" y="70"/>
                </a:lnTo>
                <a:lnTo>
                  <a:pt x="13" y="50"/>
                </a:lnTo>
                <a:lnTo>
                  <a:pt x="12" y="48"/>
                </a:lnTo>
                <a:lnTo>
                  <a:pt x="10" y="47"/>
                </a:lnTo>
                <a:lnTo>
                  <a:pt x="9" y="45"/>
                </a:lnTo>
                <a:lnTo>
                  <a:pt x="7" y="44"/>
                </a:lnTo>
                <a:lnTo>
                  <a:pt x="7" y="43"/>
                </a:lnTo>
                <a:lnTo>
                  <a:pt x="8" y="43"/>
                </a:lnTo>
                <a:lnTo>
                  <a:pt x="10" y="43"/>
                </a:lnTo>
                <a:lnTo>
                  <a:pt x="11" y="41"/>
                </a:lnTo>
                <a:lnTo>
                  <a:pt x="10" y="40"/>
                </a:lnTo>
                <a:lnTo>
                  <a:pt x="10" y="38"/>
                </a:lnTo>
                <a:lnTo>
                  <a:pt x="9" y="36"/>
                </a:lnTo>
                <a:lnTo>
                  <a:pt x="8" y="36"/>
                </a:lnTo>
                <a:lnTo>
                  <a:pt x="7" y="35"/>
                </a:lnTo>
                <a:lnTo>
                  <a:pt x="6" y="36"/>
                </a:lnTo>
                <a:lnTo>
                  <a:pt x="4" y="36"/>
                </a:lnTo>
                <a:lnTo>
                  <a:pt x="3" y="36"/>
                </a:lnTo>
                <a:lnTo>
                  <a:pt x="3" y="35"/>
                </a:lnTo>
                <a:lnTo>
                  <a:pt x="3" y="32"/>
                </a:lnTo>
                <a:lnTo>
                  <a:pt x="4" y="30"/>
                </a:lnTo>
                <a:lnTo>
                  <a:pt x="5" y="30"/>
                </a:lnTo>
                <a:lnTo>
                  <a:pt x="9" y="30"/>
                </a:lnTo>
                <a:lnTo>
                  <a:pt x="13" y="30"/>
                </a:lnTo>
                <a:lnTo>
                  <a:pt x="17" y="28"/>
                </a:lnTo>
                <a:lnTo>
                  <a:pt x="20" y="26"/>
                </a:lnTo>
                <a:lnTo>
                  <a:pt x="21" y="24"/>
                </a:lnTo>
                <a:lnTo>
                  <a:pt x="20" y="23"/>
                </a:lnTo>
                <a:lnTo>
                  <a:pt x="19" y="21"/>
                </a:lnTo>
                <a:lnTo>
                  <a:pt x="15" y="17"/>
                </a:lnTo>
                <a:lnTo>
                  <a:pt x="14" y="14"/>
                </a:lnTo>
                <a:lnTo>
                  <a:pt x="14" y="12"/>
                </a:lnTo>
                <a:lnTo>
                  <a:pt x="13" y="11"/>
                </a:lnTo>
                <a:lnTo>
                  <a:pt x="11" y="10"/>
                </a:lnTo>
                <a:lnTo>
                  <a:pt x="9" y="9"/>
                </a:lnTo>
                <a:lnTo>
                  <a:pt x="5" y="9"/>
                </a:lnTo>
                <a:lnTo>
                  <a:pt x="3" y="10"/>
                </a:lnTo>
                <a:lnTo>
                  <a:pt x="2" y="11"/>
                </a:lnTo>
                <a:lnTo>
                  <a:pt x="1" y="14"/>
                </a:lnTo>
                <a:lnTo>
                  <a:pt x="0" y="12"/>
                </a:lnTo>
                <a:lnTo>
                  <a:pt x="1" y="9"/>
                </a:lnTo>
                <a:lnTo>
                  <a:pt x="4" y="4"/>
                </a:lnTo>
                <a:lnTo>
                  <a:pt x="8" y="4"/>
                </a:lnTo>
                <a:lnTo>
                  <a:pt x="14" y="6"/>
                </a:lnTo>
                <a:lnTo>
                  <a:pt x="20" y="14"/>
                </a:lnTo>
                <a:lnTo>
                  <a:pt x="28" y="1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77" name="Freeform 780">
            <a:extLst>
              <a:ext uri="{C183D7F6-B498-43B3-948B-1728B52AA6E4}">
                <adec:decorative xmlns:adec="http://schemas.microsoft.com/office/drawing/2017/decorative" val="1"/>
              </a:ext>
            </a:extLst>
          </p:cNvPr>
          <p:cNvSpPr>
            <a:spLocks/>
          </p:cNvSpPr>
          <p:nvPr/>
        </p:nvSpPr>
        <p:spPr bwMode="gray">
          <a:xfrm>
            <a:off x="9095314" y="4593783"/>
            <a:ext cx="50373" cy="93272"/>
          </a:xfrm>
          <a:custGeom>
            <a:avLst/>
            <a:gdLst>
              <a:gd name="T0" fmla="*/ 2147483647 w 21"/>
              <a:gd name="T1" fmla="*/ 2147483647 h 38"/>
              <a:gd name="T2" fmla="*/ 2147483647 w 21"/>
              <a:gd name="T3" fmla="*/ 2147483647 h 38"/>
              <a:gd name="T4" fmla="*/ 2147483647 w 21"/>
              <a:gd name="T5" fmla="*/ 2147483647 h 38"/>
              <a:gd name="T6" fmla="*/ 2147483647 w 21"/>
              <a:gd name="T7" fmla="*/ 2147483647 h 38"/>
              <a:gd name="T8" fmla="*/ 2147483647 w 21"/>
              <a:gd name="T9" fmla="*/ 2147483647 h 38"/>
              <a:gd name="T10" fmla="*/ 2147483647 w 21"/>
              <a:gd name="T11" fmla="*/ 2147483647 h 38"/>
              <a:gd name="T12" fmla="*/ 2147483647 w 21"/>
              <a:gd name="T13" fmla="*/ 2147483647 h 38"/>
              <a:gd name="T14" fmla="*/ 2147483647 w 21"/>
              <a:gd name="T15" fmla="*/ 2147483647 h 38"/>
              <a:gd name="T16" fmla="*/ 2147483647 w 21"/>
              <a:gd name="T17" fmla="*/ 2147483647 h 38"/>
              <a:gd name="T18" fmla="*/ 0 w 21"/>
              <a:gd name="T19" fmla="*/ 2147483647 h 38"/>
              <a:gd name="T20" fmla="*/ 2147483647 w 21"/>
              <a:gd name="T21" fmla="*/ 2147483647 h 38"/>
              <a:gd name="T22" fmla="*/ 2147483647 w 21"/>
              <a:gd name="T23" fmla="*/ 2147483647 h 38"/>
              <a:gd name="T24" fmla="*/ 2147483647 w 21"/>
              <a:gd name="T25" fmla="*/ 0 h 38"/>
              <a:gd name="T26" fmla="*/ 2147483647 w 21"/>
              <a:gd name="T27" fmla="*/ 0 h 38"/>
              <a:gd name="T28" fmla="*/ 2147483647 w 21"/>
              <a:gd name="T29" fmla="*/ 2147483647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38"/>
              <a:gd name="T47" fmla="*/ 21 w 2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38">
                <a:moveTo>
                  <a:pt x="10" y="5"/>
                </a:moveTo>
                <a:lnTo>
                  <a:pt x="11" y="9"/>
                </a:lnTo>
                <a:lnTo>
                  <a:pt x="18" y="15"/>
                </a:lnTo>
                <a:lnTo>
                  <a:pt x="19" y="22"/>
                </a:lnTo>
                <a:lnTo>
                  <a:pt x="20" y="24"/>
                </a:lnTo>
                <a:lnTo>
                  <a:pt x="21" y="28"/>
                </a:lnTo>
                <a:lnTo>
                  <a:pt x="12" y="38"/>
                </a:lnTo>
                <a:lnTo>
                  <a:pt x="6" y="38"/>
                </a:lnTo>
                <a:lnTo>
                  <a:pt x="3" y="34"/>
                </a:lnTo>
                <a:lnTo>
                  <a:pt x="0" y="15"/>
                </a:lnTo>
                <a:lnTo>
                  <a:pt x="1" y="10"/>
                </a:lnTo>
                <a:lnTo>
                  <a:pt x="2" y="5"/>
                </a:lnTo>
                <a:lnTo>
                  <a:pt x="5" y="0"/>
                </a:lnTo>
                <a:lnTo>
                  <a:pt x="8" y="0"/>
                </a:lnTo>
                <a:lnTo>
                  <a:pt x="1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78" name="Freeform 781">
            <a:extLst>
              <a:ext uri="{C183D7F6-B498-43B3-948B-1728B52AA6E4}">
                <adec:decorative xmlns:adec="http://schemas.microsoft.com/office/drawing/2017/decorative" val="1"/>
              </a:ext>
            </a:extLst>
          </p:cNvPr>
          <p:cNvSpPr>
            <a:spLocks/>
          </p:cNvSpPr>
          <p:nvPr/>
        </p:nvSpPr>
        <p:spPr bwMode="gray">
          <a:xfrm>
            <a:off x="9039343" y="3903574"/>
            <a:ext cx="42911" cy="74617"/>
          </a:xfrm>
          <a:custGeom>
            <a:avLst/>
            <a:gdLst>
              <a:gd name="T0" fmla="*/ 2147483647 w 18"/>
              <a:gd name="T1" fmla="*/ 2147483647 h 31"/>
              <a:gd name="T2" fmla="*/ 2147483647 w 18"/>
              <a:gd name="T3" fmla="*/ 2147483647 h 31"/>
              <a:gd name="T4" fmla="*/ 2147483647 w 18"/>
              <a:gd name="T5" fmla="*/ 2147483647 h 31"/>
              <a:gd name="T6" fmla="*/ 2147483647 w 18"/>
              <a:gd name="T7" fmla="*/ 2147483647 h 31"/>
              <a:gd name="T8" fmla="*/ 2147483647 w 18"/>
              <a:gd name="T9" fmla="*/ 2147483647 h 31"/>
              <a:gd name="T10" fmla="*/ 2147483647 w 18"/>
              <a:gd name="T11" fmla="*/ 2147483647 h 31"/>
              <a:gd name="T12" fmla="*/ 0 w 18"/>
              <a:gd name="T13" fmla="*/ 2147483647 h 31"/>
              <a:gd name="T14" fmla="*/ 2147483647 w 18"/>
              <a:gd name="T15" fmla="*/ 0 h 31"/>
              <a:gd name="T16" fmla="*/ 2147483647 w 18"/>
              <a:gd name="T17" fmla="*/ 0 h 31"/>
              <a:gd name="T18" fmla="*/ 2147483647 w 18"/>
              <a:gd name="T19" fmla="*/ 2147483647 h 31"/>
              <a:gd name="T20" fmla="*/ 2147483647 w 18"/>
              <a:gd name="T21" fmla="*/ 2147483647 h 31"/>
              <a:gd name="T22" fmla="*/ 2147483647 w 18"/>
              <a:gd name="T23" fmla="*/ 2147483647 h 31"/>
              <a:gd name="T24" fmla="*/ 2147483647 w 18"/>
              <a:gd name="T25" fmla="*/ 2147483647 h 31"/>
              <a:gd name="T26" fmla="*/ 2147483647 w 18"/>
              <a:gd name="T27" fmla="*/ 2147483647 h 31"/>
              <a:gd name="T28" fmla="*/ 2147483647 w 18"/>
              <a:gd name="T29" fmla="*/ 2147483647 h 31"/>
              <a:gd name="T30" fmla="*/ 2147483647 w 18"/>
              <a:gd name="T31" fmla="*/ 2147483647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31"/>
              <a:gd name="T50" fmla="*/ 18 w 18"/>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31">
                <a:moveTo>
                  <a:pt x="16" y="31"/>
                </a:moveTo>
                <a:lnTo>
                  <a:pt x="16" y="30"/>
                </a:lnTo>
                <a:lnTo>
                  <a:pt x="17" y="29"/>
                </a:lnTo>
                <a:lnTo>
                  <a:pt x="15" y="23"/>
                </a:lnTo>
                <a:lnTo>
                  <a:pt x="11" y="13"/>
                </a:lnTo>
                <a:lnTo>
                  <a:pt x="4" y="6"/>
                </a:lnTo>
                <a:lnTo>
                  <a:pt x="0" y="5"/>
                </a:lnTo>
                <a:lnTo>
                  <a:pt x="6" y="0"/>
                </a:lnTo>
                <a:lnTo>
                  <a:pt x="12" y="0"/>
                </a:lnTo>
                <a:lnTo>
                  <a:pt x="16" y="4"/>
                </a:lnTo>
                <a:lnTo>
                  <a:pt x="17" y="9"/>
                </a:lnTo>
                <a:lnTo>
                  <a:pt x="15" y="16"/>
                </a:lnTo>
                <a:lnTo>
                  <a:pt x="15" y="20"/>
                </a:lnTo>
                <a:lnTo>
                  <a:pt x="17" y="26"/>
                </a:lnTo>
                <a:lnTo>
                  <a:pt x="18" y="30"/>
                </a:lnTo>
                <a:lnTo>
                  <a:pt x="16" y="3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79" name="Freeform 782">
            <a:extLst>
              <a:ext uri="{C183D7F6-B498-43B3-948B-1728B52AA6E4}">
                <adec:decorative xmlns:adec="http://schemas.microsoft.com/office/drawing/2017/decorative" val="1"/>
              </a:ext>
            </a:extLst>
          </p:cNvPr>
          <p:cNvSpPr>
            <a:spLocks/>
          </p:cNvSpPr>
          <p:nvPr/>
        </p:nvSpPr>
        <p:spPr bwMode="gray">
          <a:xfrm>
            <a:off x="9104642" y="4047212"/>
            <a:ext cx="180969" cy="111925"/>
          </a:xfrm>
          <a:custGeom>
            <a:avLst/>
            <a:gdLst>
              <a:gd name="T0" fmla="*/ 2147483647 w 74"/>
              <a:gd name="T1" fmla="*/ 2147483647 h 46"/>
              <a:gd name="T2" fmla="*/ 2147483647 w 74"/>
              <a:gd name="T3" fmla="*/ 2147483647 h 46"/>
              <a:gd name="T4" fmla="*/ 2147483647 w 74"/>
              <a:gd name="T5" fmla="*/ 2147483647 h 46"/>
              <a:gd name="T6" fmla="*/ 2147483647 w 74"/>
              <a:gd name="T7" fmla="*/ 2147483647 h 46"/>
              <a:gd name="T8" fmla="*/ 2147483647 w 74"/>
              <a:gd name="T9" fmla="*/ 2147483647 h 46"/>
              <a:gd name="T10" fmla="*/ 2147483647 w 74"/>
              <a:gd name="T11" fmla="*/ 2147483647 h 46"/>
              <a:gd name="T12" fmla="*/ 2147483647 w 74"/>
              <a:gd name="T13" fmla="*/ 2147483647 h 46"/>
              <a:gd name="T14" fmla="*/ 2147483647 w 74"/>
              <a:gd name="T15" fmla="*/ 2147483647 h 46"/>
              <a:gd name="T16" fmla="*/ 2147483647 w 74"/>
              <a:gd name="T17" fmla="*/ 2147483647 h 46"/>
              <a:gd name="T18" fmla="*/ 2147483647 w 74"/>
              <a:gd name="T19" fmla="*/ 2147483647 h 46"/>
              <a:gd name="T20" fmla="*/ 0 w 74"/>
              <a:gd name="T21" fmla="*/ 2147483647 h 46"/>
              <a:gd name="T22" fmla="*/ 2147483647 w 74"/>
              <a:gd name="T23" fmla="*/ 2147483647 h 46"/>
              <a:gd name="T24" fmla="*/ 2147483647 w 74"/>
              <a:gd name="T25" fmla="*/ 2147483647 h 46"/>
              <a:gd name="T26" fmla="*/ 2147483647 w 74"/>
              <a:gd name="T27" fmla="*/ 0 h 46"/>
              <a:gd name="T28" fmla="*/ 2147483647 w 74"/>
              <a:gd name="T29" fmla="*/ 2147483647 h 46"/>
              <a:gd name="T30" fmla="*/ 2147483647 w 74"/>
              <a:gd name="T31" fmla="*/ 2147483647 h 46"/>
              <a:gd name="T32" fmla="*/ 2147483647 w 74"/>
              <a:gd name="T33" fmla="*/ 2147483647 h 46"/>
              <a:gd name="T34" fmla="*/ 2147483647 w 74"/>
              <a:gd name="T35" fmla="*/ 2147483647 h 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4"/>
              <a:gd name="T55" fmla="*/ 0 h 46"/>
              <a:gd name="T56" fmla="*/ 74 w 74"/>
              <a:gd name="T57" fmla="*/ 46 h 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4" h="46">
                <a:moveTo>
                  <a:pt x="72" y="28"/>
                </a:moveTo>
                <a:lnTo>
                  <a:pt x="74" y="36"/>
                </a:lnTo>
                <a:lnTo>
                  <a:pt x="71" y="44"/>
                </a:lnTo>
                <a:lnTo>
                  <a:pt x="60" y="46"/>
                </a:lnTo>
                <a:lnTo>
                  <a:pt x="50" y="42"/>
                </a:lnTo>
                <a:lnTo>
                  <a:pt x="39" y="33"/>
                </a:lnTo>
                <a:lnTo>
                  <a:pt x="29" y="32"/>
                </a:lnTo>
                <a:lnTo>
                  <a:pt x="12" y="28"/>
                </a:lnTo>
                <a:lnTo>
                  <a:pt x="8" y="25"/>
                </a:lnTo>
                <a:lnTo>
                  <a:pt x="2" y="23"/>
                </a:lnTo>
                <a:lnTo>
                  <a:pt x="0" y="15"/>
                </a:lnTo>
                <a:lnTo>
                  <a:pt x="2" y="8"/>
                </a:lnTo>
                <a:lnTo>
                  <a:pt x="5" y="1"/>
                </a:lnTo>
                <a:lnTo>
                  <a:pt x="16" y="0"/>
                </a:lnTo>
                <a:lnTo>
                  <a:pt x="28" y="10"/>
                </a:lnTo>
                <a:lnTo>
                  <a:pt x="39" y="15"/>
                </a:lnTo>
                <a:lnTo>
                  <a:pt x="50" y="23"/>
                </a:lnTo>
                <a:lnTo>
                  <a:pt x="72" y="2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80" name="Freeform 783">
            <a:extLst>
              <a:ext uri="{C183D7F6-B498-43B3-948B-1728B52AA6E4}">
                <adec:decorative xmlns:adec="http://schemas.microsoft.com/office/drawing/2017/decorative" val="1"/>
              </a:ext>
            </a:extLst>
          </p:cNvPr>
          <p:cNvSpPr>
            <a:spLocks/>
          </p:cNvSpPr>
          <p:nvPr/>
        </p:nvSpPr>
        <p:spPr bwMode="gray">
          <a:xfrm>
            <a:off x="8966583" y="3918498"/>
            <a:ext cx="111940" cy="59693"/>
          </a:xfrm>
          <a:custGeom>
            <a:avLst/>
            <a:gdLst>
              <a:gd name="T0" fmla="*/ 2147483647 w 46"/>
              <a:gd name="T1" fmla="*/ 2147483647 h 25"/>
              <a:gd name="T2" fmla="*/ 2147483647 w 46"/>
              <a:gd name="T3" fmla="*/ 2147483647 h 25"/>
              <a:gd name="T4" fmla="*/ 2147483647 w 46"/>
              <a:gd name="T5" fmla="*/ 2147483647 h 25"/>
              <a:gd name="T6" fmla="*/ 2147483647 w 46"/>
              <a:gd name="T7" fmla="*/ 2147483647 h 25"/>
              <a:gd name="T8" fmla="*/ 0 w 46"/>
              <a:gd name="T9" fmla="*/ 2147483647 h 25"/>
              <a:gd name="T10" fmla="*/ 0 w 46"/>
              <a:gd name="T11" fmla="*/ 2147483647 h 25"/>
              <a:gd name="T12" fmla="*/ 2147483647 w 46"/>
              <a:gd name="T13" fmla="*/ 0 h 25"/>
              <a:gd name="T14" fmla="*/ 2147483647 w 46"/>
              <a:gd name="T15" fmla="*/ 2147483647 h 25"/>
              <a:gd name="T16" fmla="*/ 2147483647 w 46"/>
              <a:gd name="T17" fmla="*/ 0 h 25"/>
              <a:gd name="T18" fmla="*/ 2147483647 w 46"/>
              <a:gd name="T19" fmla="*/ 2147483647 h 25"/>
              <a:gd name="T20" fmla="*/ 2147483647 w 46"/>
              <a:gd name="T21" fmla="*/ 2147483647 h 25"/>
              <a:gd name="T22" fmla="*/ 2147483647 w 46"/>
              <a:gd name="T23" fmla="*/ 2147483647 h 25"/>
              <a:gd name="T24" fmla="*/ 2147483647 w 46"/>
              <a:gd name="T25" fmla="*/ 2147483647 h 25"/>
              <a:gd name="T26" fmla="*/ 2147483647 w 46"/>
              <a:gd name="T27" fmla="*/ 2147483647 h 25"/>
              <a:gd name="T28" fmla="*/ 2147483647 w 46"/>
              <a:gd name="T29" fmla="*/ 2147483647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25"/>
              <a:gd name="T47" fmla="*/ 46 w 4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25">
                <a:moveTo>
                  <a:pt x="46" y="24"/>
                </a:moveTo>
                <a:lnTo>
                  <a:pt x="44" y="25"/>
                </a:lnTo>
                <a:lnTo>
                  <a:pt x="18" y="7"/>
                </a:lnTo>
                <a:lnTo>
                  <a:pt x="1" y="4"/>
                </a:lnTo>
                <a:lnTo>
                  <a:pt x="0" y="4"/>
                </a:lnTo>
                <a:lnTo>
                  <a:pt x="0" y="1"/>
                </a:lnTo>
                <a:lnTo>
                  <a:pt x="9" y="0"/>
                </a:lnTo>
                <a:lnTo>
                  <a:pt x="18" y="2"/>
                </a:lnTo>
                <a:lnTo>
                  <a:pt x="30" y="0"/>
                </a:lnTo>
                <a:lnTo>
                  <a:pt x="32" y="1"/>
                </a:lnTo>
                <a:lnTo>
                  <a:pt x="35" y="5"/>
                </a:lnTo>
                <a:lnTo>
                  <a:pt x="39" y="8"/>
                </a:lnTo>
                <a:lnTo>
                  <a:pt x="41" y="15"/>
                </a:lnTo>
                <a:lnTo>
                  <a:pt x="45" y="22"/>
                </a:lnTo>
                <a:lnTo>
                  <a:pt x="46" y="2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81" name="Freeform 784">
            <a:extLst>
              <a:ext uri="{C183D7F6-B498-43B3-948B-1728B52AA6E4}">
                <adec:decorative xmlns:adec="http://schemas.microsoft.com/office/drawing/2017/decorative" val="1"/>
              </a:ext>
            </a:extLst>
          </p:cNvPr>
          <p:cNvSpPr>
            <a:spLocks/>
          </p:cNvSpPr>
          <p:nvPr/>
        </p:nvSpPr>
        <p:spPr bwMode="gray">
          <a:xfrm>
            <a:off x="9039343" y="3916631"/>
            <a:ext cx="41044" cy="61559"/>
          </a:xfrm>
          <a:custGeom>
            <a:avLst/>
            <a:gdLst>
              <a:gd name="T0" fmla="*/ 0 w 17"/>
              <a:gd name="T1" fmla="*/ 0 h 25"/>
              <a:gd name="T2" fmla="*/ 2147483647 w 17"/>
              <a:gd name="T3" fmla="*/ 2147483647 h 25"/>
              <a:gd name="T4" fmla="*/ 2147483647 w 17"/>
              <a:gd name="T5" fmla="*/ 2147483647 h 25"/>
              <a:gd name="T6" fmla="*/ 2147483647 w 17"/>
              <a:gd name="T7" fmla="*/ 2147483647 h 25"/>
              <a:gd name="T8" fmla="*/ 2147483647 w 17"/>
              <a:gd name="T9" fmla="*/ 2147483647 h 25"/>
              <a:gd name="T10" fmla="*/ 2147483647 w 17"/>
              <a:gd name="T11" fmla="*/ 2147483647 h 25"/>
              <a:gd name="T12" fmla="*/ 2147483647 w 17"/>
              <a:gd name="T13" fmla="*/ 2147483647 h 25"/>
              <a:gd name="T14" fmla="*/ 2147483647 w 17"/>
              <a:gd name="T15" fmla="*/ 2147483647 h 25"/>
              <a:gd name="T16" fmla="*/ 2147483647 w 17"/>
              <a:gd name="T17" fmla="*/ 2147483647 h 25"/>
              <a:gd name="T18" fmla="*/ 2147483647 w 17"/>
              <a:gd name="T19" fmla="*/ 2147483647 h 25"/>
              <a:gd name="T20" fmla="*/ 2147483647 w 17"/>
              <a:gd name="T21" fmla="*/ 2147483647 h 25"/>
              <a:gd name="T22" fmla="*/ 0 w 17"/>
              <a:gd name="T23" fmla="*/ 2147483647 h 25"/>
              <a:gd name="T24" fmla="*/ 0 w 17"/>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5"/>
              <a:gd name="T41" fmla="*/ 17 w 17"/>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5">
                <a:moveTo>
                  <a:pt x="0" y="0"/>
                </a:moveTo>
                <a:lnTo>
                  <a:pt x="4" y="1"/>
                </a:lnTo>
                <a:lnTo>
                  <a:pt x="11" y="8"/>
                </a:lnTo>
                <a:lnTo>
                  <a:pt x="15" y="18"/>
                </a:lnTo>
                <a:lnTo>
                  <a:pt x="17" y="24"/>
                </a:lnTo>
                <a:lnTo>
                  <a:pt x="16" y="25"/>
                </a:lnTo>
                <a:lnTo>
                  <a:pt x="15" y="23"/>
                </a:lnTo>
                <a:lnTo>
                  <a:pt x="11" y="16"/>
                </a:lnTo>
                <a:lnTo>
                  <a:pt x="9" y="9"/>
                </a:lnTo>
                <a:lnTo>
                  <a:pt x="5" y="6"/>
                </a:lnTo>
                <a:lnTo>
                  <a:pt x="2" y="2"/>
                </a:lnTo>
                <a:lnTo>
                  <a:pt x="0"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82" name="Freeform 785">
            <a:extLst>
              <a:ext uri="{C183D7F6-B498-43B3-948B-1728B52AA6E4}">
                <adec:decorative xmlns:adec="http://schemas.microsoft.com/office/drawing/2017/decorative" val="1"/>
              </a:ext>
            </a:extLst>
          </p:cNvPr>
          <p:cNvSpPr>
            <a:spLocks/>
          </p:cNvSpPr>
          <p:nvPr/>
        </p:nvSpPr>
        <p:spPr bwMode="gray">
          <a:xfrm>
            <a:off x="8815465" y="3726358"/>
            <a:ext cx="171641" cy="132445"/>
          </a:xfrm>
          <a:custGeom>
            <a:avLst/>
            <a:gdLst>
              <a:gd name="T0" fmla="*/ 2147483647 w 71"/>
              <a:gd name="T1" fmla="*/ 2147483647 h 54"/>
              <a:gd name="T2" fmla="*/ 2147483647 w 71"/>
              <a:gd name="T3" fmla="*/ 2147483647 h 54"/>
              <a:gd name="T4" fmla="*/ 2147483647 w 71"/>
              <a:gd name="T5" fmla="*/ 2147483647 h 54"/>
              <a:gd name="T6" fmla="*/ 2147483647 w 71"/>
              <a:gd name="T7" fmla="*/ 2147483647 h 54"/>
              <a:gd name="T8" fmla="*/ 2147483647 w 71"/>
              <a:gd name="T9" fmla="*/ 2147483647 h 54"/>
              <a:gd name="T10" fmla="*/ 2147483647 w 71"/>
              <a:gd name="T11" fmla="*/ 2147483647 h 54"/>
              <a:gd name="T12" fmla="*/ 2147483647 w 71"/>
              <a:gd name="T13" fmla="*/ 2147483647 h 54"/>
              <a:gd name="T14" fmla="*/ 2147483647 w 71"/>
              <a:gd name="T15" fmla="*/ 2147483647 h 54"/>
              <a:gd name="T16" fmla="*/ 2147483647 w 71"/>
              <a:gd name="T17" fmla="*/ 2147483647 h 54"/>
              <a:gd name="T18" fmla="*/ 2147483647 w 71"/>
              <a:gd name="T19" fmla="*/ 2147483647 h 54"/>
              <a:gd name="T20" fmla="*/ 2147483647 w 71"/>
              <a:gd name="T21" fmla="*/ 2147483647 h 54"/>
              <a:gd name="T22" fmla="*/ 2147483647 w 71"/>
              <a:gd name="T23" fmla="*/ 2147483647 h 54"/>
              <a:gd name="T24" fmla="*/ 2147483647 w 71"/>
              <a:gd name="T25" fmla="*/ 2147483647 h 54"/>
              <a:gd name="T26" fmla="*/ 2147483647 w 71"/>
              <a:gd name="T27" fmla="*/ 2147483647 h 54"/>
              <a:gd name="T28" fmla="*/ 2147483647 w 71"/>
              <a:gd name="T29" fmla="*/ 2147483647 h 54"/>
              <a:gd name="T30" fmla="*/ 0 w 71"/>
              <a:gd name="T31" fmla="*/ 2147483647 h 54"/>
              <a:gd name="T32" fmla="*/ 2147483647 w 71"/>
              <a:gd name="T33" fmla="*/ 2147483647 h 54"/>
              <a:gd name="T34" fmla="*/ 2147483647 w 71"/>
              <a:gd name="T35" fmla="*/ 2147483647 h 54"/>
              <a:gd name="T36" fmla="*/ 2147483647 w 71"/>
              <a:gd name="T37" fmla="*/ 2147483647 h 54"/>
              <a:gd name="T38" fmla="*/ 2147483647 w 71"/>
              <a:gd name="T39" fmla="*/ 0 h 54"/>
              <a:gd name="T40" fmla="*/ 2147483647 w 71"/>
              <a:gd name="T41" fmla="*/ 2147483647 h 54"/>
              <a:gd name="T42" fmla="*/ 2147483647 w 71"/>
              <a:gd name="T43" fmla="*/ 2147483647 h 54"/>
              <a:gd name="T44" fmla="*/ 2147483647 w 71"/>
              <a:gd name="T45" fmla="*/ 2147483647 h 54"/>
              <a:gd name="T46" fmla="*/ 2147483647 w 71"/>
              <a:gd name="T47" fmla="*/ 2147483647 h 54"/>
              <a:gd name="T48" fmla="*/ 2147483647 w 71"/>
              <a:gd name="T49" fmla="*/ 2147483647 h 54"/>
              <a:gd name="T50" fmla="*/ 2147483647 w 71"/>
              <a:gd name="T51" fmla="*/ 2147483647 h 54"/>
              <a:gd name="T52" fmla="*/ 2147483647 w 71"/>
              <a:gd name="T53" fmla="*/ 2147483647 h 54"/>
              <a:gd name="T54" fmla="*/ 2147483647 w 71"/>
              <a:gd name="T55" fmla="*/ 2147483647 h 54"/>
              <a:gd name="T56" fmla="*/ 2147483647 w 71"/>
              <a:gd name="T57" fmla="*/ 2147483647 h 54"/>
              <a:gd name="T58" fmla="*/ 2147483647 w 71"/>
              <a:gd name="T59" fmla="*/ 2147483647 h 54"/>
              <a:gd name="T60" fmla="*/ 2147483647 w 71"/>
              <a:gd name="T61" fmla="*/ 2147483647 h 54"/>
              <a:gd name="T62" fmla="*/ 2147483647 w 71"/>
              <a:gd name="T63" fmla="*/ 2147483647 h 54"/>
              <a:gd name="T64" fmla="*/ 2147483647 w 71"/>
              <a:gd name="T65" fmla="*/ 2147483647 h 54"/>
              <a:gd name="T66" fmla="*/ 2147483647 w 71"/>
              <a:gd name="T67" fmla="*/ 2147483647 h 54"/>
              <a:gd name="T68" fmla="*/ 2147483647 w 71"/>
              <a:gd name="T69" fmla="*/ 2147483647 h 54"/>
              <a:gd name="T70" fmla="*/ 2147483647 w 71"/>
              <a:gd name="T71" fmla="*/ 2147483647 h 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1"/>
              <a:gd name="T109" fmla="*/ 0 h 54"/>
              <a:gd name="T110" fmla="*/ 71 w 71"/>
              <a:gd name="T111" fmla="*/ 54 h 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1" h="54">
                <a:moveTo>
                  <a:pt x="66" y="48"/>
                </a:moveTo>
                <a:lnTo>
                  <a:pt x="63" y="46"/>
                </a:lnTo>
                <a:lnTo>
                  <a:pt x="57" y="46"/>
                </a:lnTo>
                <a:lnTo>
                  <a:pt x="49" y="53"/>
                </a:lnTo>
                <a:lnTo>
                  <a:pt x="38" y="54"/>
                </a:lnTo>
                <a:lnTo>
                  <a:pt x="39" y="45"/>
                </a:lnTo>
                <a:lnTo>
                  <a:pt x="38" y="35"/>
                </a:lnTo>
                <a:lnTo>
                  <a:pt x="33" y="31"/>
                </a:lnTo>
                <a:lnTo>
                  <a:pt x="27" y="38"/>
                </a:lnTo>
                <a:lnTo>
                  <a:pt x="23" y="44"/>
                </a:lnTo>
                <a:lnTo>
                  <a:pt x="10" y="51"/>
                </a:lnTo>
                <a:lnTo>
                  <a:pt x="3" y="50"/>
                </a:lnTo>
                <a:lnTo>
                  <a:pt x="4" y="41"/>
                </a:lnTo>
                <a:lnTo>
                  <a:pt x="6" y="33"/>
                </a:lnTo>
                <a:lnTo>
                  <a:pt x="3" y="29"/>
                </a:lnTo>
                <a:lnTo>
                  <a:pt x="0" y="17"/>
                </a:lnTo>
                <a:lnTo>
                  <a:pt x="7" y="15"/>
                </a:lnTo>
                <a:lnTo>
                  <a:pt x="14" y="13"/>
                </a:lnTo>
                <a:lnTo>
                  <a:pt x="15" y="4"/>
                </a:lnTo>
                <a:lnTo>
                  <a:pt x="25" y="0"/>
                </a:lnTo>
                <a:lnTo>
                  <a:pt x="33" y="3"/>
                </a:lnTo>
                <a:lnTo>
                  <a:pt x="28" y="7"/>
                </a:lnTo>
                <a:lnTo>
                  <a:pt x="27" y="13"/>
                </a:lnTo>
                <a:lnTo>
                  <a:pt x="18" y="19"/>
                </a:lnTo>
                <a:lnTo>
                  <a:pt x="19" y="22"/>
                </a:lnTo>
                <a:lnTo>
                  <a:pt x="24" y="20"/>
                </a:lnTo>
                <a:lnTo>
                  <a:pt x="29" y="20"/>
                </a:lnTo>
                <a:lnTo>
                  <a:pt x="33" y="19"/>
                </a:lnTo>
                <a:lnTo>
                  <a:pt x="41" y="18"/>
                </a:lnTo>
                <a:lnTo>
                  <a:pt x="42" y="22"/>
                </a:lnTo>
                <a:lnTo>
                  <a:pt x="50" y="22"/>
                </a:lnTo>
                <a:lnTo>
                  <a:pt x="58" y="19"/>
                </a:lnTo>
                <a:lnTo>
                  <a:pt x="60" y="29"/>
                </a:lnTo>
                <a:lnTo>
                  <a:pt x="69" y="31"/>
                </a:lnTo>
                <a:lnTo>
                  <a:pt x="71" y="38"/>
                </a:lnTo>
                <a:lnTo>
                  <a:pt x="66" y="48"/>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83" name="Freeform 786">
            <a:extLst>
              <a:ext uri="{C183D7F6-B498-43B3-948B-1728B52AA6E4}">
                <adec:decorative xmlns:adec="http://schemas.microsoft.com/office/drawing/2017/decorative" val="1"/>
              </a:ext>
            </a:extLst>
          </p:cNvPr>
          <p:cNvSpPr>
            <a:spLocks/>
          </p:cNvSpPr>
          <p:nvPr/>
        </p:nvSpPr>
        <p:spPr bwMode="gray">
          <a:xfrm>
            <a:off x="8858373" y="3644279"/>
            <a:ext cx="242536" cy="136176"/>
          </a:xfrm>
          <a:custGeom>
            <a:avLst/>
            <a:gdLst>
              <a:gd name="T0" fmla="*/ 2147483647 w 100"/>
              <a:gd name="T1" fmla="*/ 2147483647 h 56"/>
              <a:gd name="T2" fmla="*/ 2147483647 w 100"/>
              <a:gd name="T3" fmla="*/ 2147483647 h 56"/>
              <a:gd name="T4" fmla="*/ 2147483647 w 100"/>
              <a:gd name="T5" fmla="*/ 2147483647 h 56"/>
              <a:gd name="T6" fmla="*/ 2147483647 w 100"/>
              <a:gd name="T7" fmla="*/ 2147483647 h 56"/>
              <a:gd name="T8" fmla="*/ 2147483647 w 100"/>
              <a:gd name="T9" fmla="*/ 2147483647 h 56"/>
              <a:gd name="T10" fmla="*/ 2147483647 w 100"/>
              <a:gd name="T11" fmla="*/ 2147483647 h 56"/>
              <a:gd name="T12" fmla="*/ 2147483647 w 100"/>
              <a:gd name="T13" fmla="*/ 2147483647 h 56"/>
              <a:gd name="T14" fmla="*/ 2147483647 w 100"/>
              <a:gd name="T15" fmla="*/ 2147483647 h 56"/>
              <a:gd name="T16" fmla="*/ 0 w 100"/>
              <a:gd name="T17" fmla="*/ 2147483647 h 56"/>
              <a:gd name="T18" fmla="*/ 2147483647 w 100"/>
              <a:gd name="T19" fmla="*/ 2147483647 h 56"/>
              <a:gd name="T20" fmla="*/ 2147483647 w 100"/>
              <a:gd name="T21" fmla="*/ 2147483647 h 56"/>
              <a:gd name="T22" fmla="*/ 2147483647 w 100"/>
              <a:gd name="T23" fmla="*/ 2147483647 h 56"/>
              <a:gd name="T24" fmla="*/ 2147483647 w 100"/>
              <a:gd name="T25" fmla="*/ 2147483647 h 56"/>
              <a:gd name="T26" fmla="*/ 2147483647 w 100"/>
              <a:gd name="T27" fmla="*/ 2147483647 h 56"/>
              <a:gd name="T28" fmla="*/ 2147483647 w 100"/>
              <a:gd name="T29" fmla="*/ 2147483647 h 56"/>
              <a:gd name="T30" fmla="*/ 2147483647 w 100"/>
              <a:gd name="T31" fmla="*/ 2147483647 h 56"/>
              <a:gd name="T32" fmla="*/ 2147483647 w 100"/>
              <a:gd name="T33" fmla="*/ 2147483647 h 56"/>
              <a:gd name="T34" fmla="*/ 2147483647 w 100"/>
              <a:gd name="T35" fmla="*/ 2147483647 h 56"/>
              <a:gd name="T36" fmla="*/ 2147483647 w 100"/>
              <a:gd name="T37" fmla="*/ 2147483647 h 56"/>
              <a:gd name="T38" fmla="*/ 2147483647 w 100"/>
              <a:gd name="T39" fmla="*/ 2147483647 h 56"/>
              <a:gd name="T40" fmla="*/ 2147483647 w 100"/>
              <a:gd name="T41" fmla="*/ 2147483647 h 56"/>
              <a:gd name="T42" fmla="*/ 2147483647 w 100"/>
              <a:gd name="T43" fmla="*/ 2147483647 h 56"/>
              <a:gd name="T44" fmla="*/ 2147483647 w 100"/>
              <a:gd name="T45" fmla="*/ 2147483647 h 56"/>
              <a:gd name="T46" fmla="*/ 2147483647 w 100"/>
              <a:gd name="T47" fmla="*/ 2147483647 h 56"/>
              <a:gd name="T48" fmla="*/ 2147483647 w 100"/>
              <a:gd name="T49" fmla="*/ 2147483647 h 56"/>
              <a:gd name="T50" fmla="*/ 2147483647 w 100"/>
              <a:gd name="T51" fmla="*/ 0 h 56"/>
              <a:gd name="T52" fmla="*/ 2147483647 w 100"/>
              <a:gd name="T53" fmla="*/ 2147483647 h 56"/>
              <a:gd name="T54" fmla="*/ 2147483647 w 100"/>
              <a:gd name="T55" fmla="*/ 2147483647 h 56"/>
              <a:gd name="T56" fmla="*/ 2147483647 w 100"/>
              <a:gd name="T57" fmla="*/ 2147483647 h 56"/>
              <a:gd name="T58" fmla="*/ 2147483647 w 100"/>
              <a:gd name="T59" fmla="*/ 2147483647 h 56"/>
              <a:gd name="T60" fmla="*/ 2147483647 w 100"/>
              <a:gd name="T61" fmla="*/ 2147483647 h 56"/>
              <a:gd name="T62" fmla="*/ 2147483647 w 100"/>
              <a:gd name="T63" fmla="*/ 2147483647 h 56"/>
              <a:gd name="T64" fmla="*/ 2147483647 w 100"/>
              <a:gd name="T65" fmla="*/ 2147483647 h 56"/>
              <a:gd name="T66" fmla="*/ 2147483647 w 100"/>
              <a:gd name="T67" fmla="*/ 2147483647 h 56"/>
              <a:gd name="T68" fmla="*/ 2147483647 w 100"/>
              <a:gd name="T69" fmla="*/ 2147483647 h 56"/>
              <a:gd name="T70" fmla="*/ 2147483647 w 100"/>
              <a:gd name="T71" fmla="*/ 2147483647 h 56"/>
              <a:gd name="T72" fmla="*/ 2147483647 w 100"/>
              <a:gd name="T73" fmla="*/ 2147483647 h 56"/>
              <a:gd name="T74" fmla="*/ 2147483647 w 100"/>
              <a:gd name="T75" fmla="*/ 2147483647 h 56"/>
              <a:gd name="T76" fmla="*/ 2147483647 w 100"/>
              <a:gd name="T77" fmla="*/ 2147483647 h 56"/>
              <a:gd name="T78" fmla="*/ 2147483647 w 100"/>
              <a:gd name="T79" fmla="*/ 2147483647 h 56"/>
              <a:gd name="T80" fmla="*/ 2147483647 w 100"/>
              <a:gd name="T81" fmla="*/ 2147483647 h 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0"/>
              <a:gd name="T124" fmla="*/ 0 h 56"/>
              <a:gd name="T125" fmla="*/ 100 w 100"/>
              <a:gd name="T126" fmla="*/ 56 h 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0" h="56">
                <a:moveTo>
                  <a:pt x="40" y="53"/>
                </a:moveTo>
                <a:lnTo>
                  <a:pt x="32" y="56"/>
                </a:lnTo>
                <a:lnTo>
                  <a:pt x="24" y="56"/>
                </a:lnTo>
                <a:lnTo>
                  <a:pt x="23" y="52"/>
                </a:lnTo>
                <a:lnTo>
                  <a:pt x="15" y="53"/>
                </a:lnTo>
                <a:lnTo>
                  <a:pt x="11" y="54"/>
                </a:lnTo>
                <a:lnTo>
                  <a:pt x="6" y="54"/>
                </a:lnTo>
                <a:lnTo>
                  <a:pt x="1" y="56"/>
                </a:lnTo>
                <a:lnTo>
                  <a:pt x="0" y="53"/>
                </a:lnTo>
                <a:lnTo>
                  <a:pt x="9" y="47"/>
                </a:lnTo>
                <a:lnTo>
                  <a:pt x="19" y="45"/>
                </a:lnTo>
                <a:lnTo>
                  <a:pt x="28" y="39"/>
                </a:lnTo>
                <a:lnTo>
                  <a:pt x="28" y="34"/>
                </a:lnTo>
                <a:lnTo>
                  <a:pt x="21" y="33"/>
                </a:lnTo>
                <a:lnTo>
                  <a:pt x="18" y="27"/>
                </a:lnTo>
                <a:lnTo>
                  <a:pt x="8" y="26"/>
                </a:lnTo>
                <a:lnTo>
                  <a:pt x="1" y="25"/>
                </a:lnTo>
                <a:lnTo>
                  <a:pt x="5" y="21"/>
                </a:lnTo>
                <a:lnTo>
                  <a:pt x="11" y="21"/>
                </a:lnTo>
                <a:lnTo>
                  <a:pt x="13" y="14"/>
                </a:lnTo>
                <a:lnTo>
                  <a:pt x="18" y="9"/>
                </a:lnTo>
                <a:lnTo>
                  <a:pt x="24" y="9"/>
                </a:lnTo>
                <a:lnTo>
                  <a:pt x="29" y="13"/>
                </a:lnTo>
                <a:lnTo>
                  <a:pt x="39" y="12"/>
                </a:lnTo>
                <a:lnTo>
                  <a:pt x="37" y="6"/>
                </a:lnTo>
                <a:lnTo>
                  <a:pt x="46" y="0"/>
                </a:lnTo>
                <a:lnTo>
                  <a:pt x="51" y="2"/>
                </a:lnTo>
                <a:lnTo>
                  <a:pt x="55" y="8"/>
                </a:lnTo>
                <a:lnTo>
                  <a:pt x="68" y="3"/>
                </a:lnTo>
                <a:lnTo>
                  <a:pt x="84" y="6"/>
                </a:lnTo>
                <a:lnTo>
                  <a:pt x="96" y="10"/>
                </a:lnTo>
                <a:lnTo>
                  <a:pt x="100" y="14"/>
                </a:lnTo>
                <a:lnTo>
                  <a:pt x="93" y="24"/>
                </a:lnTo>
                <a:lnTo>
                  <a:pt x="83" y="27"/>
                </a:lnTo>
                <a:lnTo>
                  <a:pt x="75" y="33"/>
                </a:lnTo>
                <a:lnTo>
                  <a:pt x="69" y="34"/>
                </a:lnTo>
                <a:lnTo>
                  <a:pt x="68" y="42"/>
                </a:lnTo>
                <a:lnTo>
                  <a:pt x="62" y="43"/>
                </a:lnTo>
                <a:lnTo>
                  <a:pt x="57" y="38"/>
                </a:lnTo>
                <a:lnTo>
                  <a:pt x="43" y="47"/>
                </a:lnTo>
                <a:lnTo>
                  <a:pt x="40" y="5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84" name="Freeform 787">
            <a:extLst>
              <a:ext uri="{C183D7F6-B498-43B3-948B-1728B52AA6E4}">
                <adec:decorative xmlns:adec="http://schemas.microsoft.com/office/drawing/2017/decorative" val="1"/>
              </a:ext>
            </a:extLst>
          </p:cNvPr>
          <p:cNvSpPr>
            <a:spLocks/>
          </p:cNvSpPr>
          <p:nvPr/>
        </p:nvSpPr>
        <p:spPr bwMode="gray">
          <a:xfrm>
            <a:off x="9024418" y="3903573"/>
            <a:ext cx="14925" cy="13059"/>
          </a:xfrm>
          <a:custGeom>
            <a:avLst/>
            <a:gdLst>
              <a:gd name="T0" fmla="*/ 0 w 6"/>
              <a:gd name="T1" fmla="*/ 0 h 5"/>
              <a:gd name="T2" fmla="*/ 2147483647 w 6"/>
              <a:gd name="T3" fmla="*/ 2147483647 h 5"/>
              <a:gd name="T4" fmla="*/ 2147483647 w 6"/>
              <a:gd name="T5" fmla="*/ 2147483647 h 5"/>
              <a:gd name="T6" fmla="*/ 0 w 6"/>
              <a:gd name="T7" fmla="*/ 0 h 5"/>
              <a:gd name="T8" fmla="*/ 0 60000 65536"/>
              <a:gd name="T9" fmla="*/ 0 60000 65536"/>
              <a:gd name="T10" fmla="*/ 0 60000 65536"/>
              <a:gd name="T11" fmla="*/ 0 60000 65536"/>
              <a:gd name="T12" fmla="*/ 0 w 6"/>
              <a:gd name="T13" fmla="*/ 0 h 5"/>
              <a:gd name="T14" fmla="*/ 6 w 6"/>
              <a:gd name="T15" fmla="*/ 5 h 5"/>
            </a:gdLst>
            <a:ahLst/>
            <a:cxnLst>
              <a:cxn ang="T8">
                <a:pos x="T0" y="T1"/>
              </a:cxn>
              <a:cxn ang="T9">
                <a:pos x="T2" y="T3"/>
              </a:cxn>
              <a:cxn ang="T10">
                <a:pos x="T4" y="T5"/>
              </a:cxn>
              <a:cxn ang="T11">
                <a:pos x="T6" y="T7"/>
              </a:cxn>
            </a:cxnLst>
            <a:rect l="T12" t="T13" r="T14" b="T15"/>
            <a:pathLst>
              <a:path w="6" h="5">
                <a:moveTo>
                  <a:pt x="0" y="0"/>
                </a:moveTo>
                <a:lnTo>
                  <a:pt x="6" y="5"/>
                </a:lnTo>
                <a:lnTo>
                  <a:pt x="5" y="5"/>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85" name="Freeform 788">
            <a:extLst>
              <a:ext uri="{C183D7F6-B498-43B3-948B-1728B52AA6E4}">
                <adec:decorative xmlns:adec="http://schemas.microsoft.com/office/drawing/2017/decorative" val="1"/>
              </a:ext>
            </a:extLst>
          </p:cNvPr>
          <p:cNvSpPr>
            <a:spLocks/>
          </p:cNvSpPr>
          <p:nvPr/>
        </p:nvSpPr>
        <p:spPr bwMode="gray">
          <a:xfrm>
            <a:off x="8960986" y="3916631"/>
            <a:ext cx="78357" cy="13059"/>
          </a:xfrm>
          <a:custGeom>
            <a:avLst/>
            <a:gdLst>
              <a:gd name="T0" fmla="*/ 2147483647 w 32"/>
              <a:gd name="T1" fmla="*/ 2147483647 h 5"/>
              <a:gd name="T2" fmla="*/ 2147483647 w 32"/>
              <a:gd name="T3" fmla="*/ 2147483647 h 5"/>
              <a:gd name="T4" fmla="*/ 2147483647 w 32"/>
              <a:gd name="T5" fmla="*/ 2147483647 h 5"/>
              <a:gd name="T6" fmla="*/ 2147483647 w 32"/>
              <a:gd name="T7" fmla="*/ 2147483647 h 5"/>
              <a:gd name="T8" fmla="*/ 2147483647 w 32"/>
              <a:gd name="T9" fmla="*/ 2147483647 h 5"/>
              <a:gd name="T10" fmla="*/ 0 w 32"/>
              <a:gd name="T11" fmla="*/ 2147483647 h 5"/>
              <a:gd name="T12" fmla="*/ 2147483647 w 32"/>
              <a:gd name="T13" fmla="*/ 0 h 5"/>
              <a:gd name="T14" fmla="*/ 2147483647 w 32"/>
              <a:gd name="T15" fmla="*/ 0 h 5"/>
              <a:gd name="T16" fmla="*/ 2147483647 w 32"/>
              <a:gd name="T17" fmla="*/ 0 h 5"/>
              <a:gd name="T18" fmla="*/ 2147483647 w 32"/>
              <a:gd name="T19" fmla="*/ 2147483647 h 5"/>
              <a:gd name="T20" fmla="*/ 2147483647 w 32"/>
              <a:gd name="T21" fmla="*/ 2147483647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5"/>
              <a:gd name="T35" fmla="*/ 32 w 32"/>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5">
                <a:moveTo>
                  <a:pt x="32" y="1"/>
                </a:moveTo>
                <a:lnTo>
                  <a:pt x="20" y="3"/>
                </a:lnTo>
                <a:lnTo>
                  <a:pt x="11" y="1"/>
                </a:lnTo>
                <a:lnTo>
                  <a:pt x="2" y="2"/>
                </a:lnTo>
                <a:lnTo>
                  <a:pt x="2" y="5"/>
                </a:lnTo>
                <a:lnTo>
                  <a:pt x="0" y="4"/>
                </a:lnTo>
                <a:lnTo>
                  <a:pt x="2" y="0"/>
                </a:lnTo>
                <a:lnTo>
                  <a:pt x="27" y="0"/>
                </a:lnTo>
                <a:lnTo>
                  <a:pt x="31" y="0"/>
                </a:lnTo>
                <a:lnTo>
                  <a:pt x="31" y="1"/>
                </a:lnTo>
                <a:lnTo>
                  <a:pt x="32" y="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86" name="Freeform 789">
            <a:extLst>
              <a:ext uri="{C183D7F6-B498-43B3-948B-1728B52AA6E4}">
                <adec:decorative xmlns:adec="http://schemas.microsoft.com/office/drawing/2017/decorative" val="1"/>
              </a:ext>
            </a:extLst>
          </p:cNvPr>
          <p:cNvSpPr>
            <a:spLocks/>
          </p:cNvSpPr>
          <p:nvPr/>
        </p:nvSpPr>
        <p:spPr bwMode="gray">
          <a:xfrm>
            <a:off x="8664344" y="3851342"/>
            <a:ext cx="371267" cy="382413"/>
          </a:xfrm>
          <a:custGeom>
            <a:avLst/>
            <a:gdLst>
              <a:gd name="T0" fmla="*/ 2147483647 w 153"/>
              <a:gd name="T1" fmla="*/ 2147483647 h 158"/>
              <a:gd name="T2" fmla="*/ 2147483647 w 153"/>
              <a:gd name="T3" fmla="*/ 2147483647 h 158"/>
              <a:gd name="T4" fmla="*/ 2147483647 w 153"/>
              <a:gd name="T5" fmla="*/ 2147483647 h 158"/>
              <a:gd name="T6" fmla="*/ 2147483647 w 153"/>
              <a:gd name="T7" fmla="*/ 2147483647 h 158"/>
              <a:gd name="T8" fmla="*/ 2147483647 w 153"/>
              <a:gd name="T9" fmla="*/ 2147483647 h 158"/>
              <a:gd name="T10" fmla="*/ 2147483647 w 153"/>
              <a:gd name="T11" fmla="*/ 2147483647 h 158"/>
              <a:gd name="T12" fmla="*/ 2147483647 w 153"/>
              <a:gd name="T13" fmla="*/ 2147483647 h 158"/>
              <a:gd name="T14" fmla="*/ 2147483647 w 153"/>
              <a:gd name="T15" fmla="*/ 2147483647 h 158"/>
              <a:gd name="T16" fmla="*/ 2147483647 w 153"/>
              <a:gd name="T17" fmla="*/ 2147483647 h 158"/>
              <a:gd name="T18" fmla="*/ 2147483647 w 153"/>
              <a:gd name="T19" fmla="*/ 2147483647 h 158"/>
              <a:gd name="T20" fmla="*/ 2147483647 w 153"/>
              <a:gd name="T21" fmla="*/ 2147483647 h 158"/>
              <a:gd name="T22" fmla="*/ 2147483647 w 153"/>
              <a:gd name="T23" fmla="*/ 2147483647 h 158"/>
              <a:gd name="T24" fmla="*/ 2147483647 w 153"/>
              <a:gd name="T25" fmla="*/ 2147483647 h 158"/>
              <a:gd name="T26" fmla="*/ 2147483647 w 153"/>
              <a:gd name="T27" fmla="*/ 2147483647 h 158"/>
              <a:gd name="T28" fmla="*/ 2147483647 w 153"/>
              <a:gd name="T29" fmla="*/ 2147483647 h 158"/>
              <a:gd name="T30" fmla="*/ 2147483647 w 153"/>
              <a:gd name="T31" fmla="*/ 2147483647 h 158"/>
              <a:gd name="T32" fmla="*/ 2147483647 w 153"/>
              <a:gd name="T33" fmla="*/ 2147483647 h 158"/>
              <a:gd name="T34" fmla="*/ 2147483647 w 153"/>
              <a:gd name="T35" fmla="*/ 2147483647 h 158"/>
              <a:gd name="T36" fmla="*/ 2147483647 w 153"/>
              <a:gd name="T37" fmla="*/ 2147483647 h 158"/>
              <a:gd name="T38" fmla="*/ 2147483647 w 153"/>
              <a:gd name="T39" fmla="*/ 2147483647 h 158"/>
              <a:gd name="T40" fmla="*/ 2147483647 w 153"/>
              <a:gd name="T41" fmla="*/ 2147483647 h 158"/>
              <a:gd name="T42" fmla="*/ 2147483647 w 153"/>
              <a:gd name="T43" fmla="*/ 2147483647 h 158"/>
              <a:gd name="T44" fmla="*/ 2147483647 w 153"/>
              <a:gd name="T45" fmla="*/ 2147483647 h 158"/>
              <a:gd name="T46" fmla="*/ 2147483647 w 153"/>
              <a:gd name="T47" fmla="*/ 2147483647 h 158"/>
              <a:gd name="T48" fmla="*/ 2147483647 w 153"/>
              <a:gd name="T49" fmla="*/ 2147483647 h 158"/>
              <a:gd name="T50" fmla="*/ 2147483647 w 153"/>
              <a:gd name="T51" fmla="*/ 2147483647 h 158"/>
              <a:gd name="T52" fmla="*/ 2147483647 w 153"/>
              <a:gd name="T53" fmla="*/ 2147483647 h 158"/>
              <a:gd name="T54" fmla="*/ 2147483647 w 153"/>
              <a:gd name="T55" fmla="*/ 2147483647 h 158"/>
              <a:gd name="T56" fmla="*/ 2147483647 w 153"/>
              <a:gd name="T57" fmla="*/ 2147483647 h 158"/>
              <a:gd name="T58" fmla="*/ 2147483647 w 153"/>
              <a:gd name="T59" fmla="*/ 2147483647 h 158"/>
              <a:gd name="T60" fmla="*/ 2147483647 w 153"/>
              <a:gd name="T61" fmla="*/ 2147483647 h 158"/>
              <a:gd name="T62" fmla="*/ 2147483647 w 153"/>
              <a:gd name="T63" fmla="*/ 2147483647 h 158"/>
              <a:gd name="T64" fmla="*/ 2147483647 w 153"/>
              <a:gd name="T65" fmla="*/ 2147483647 h 158"/>
              <a:gd name="T66" fmla="*/ 2147483647 w 153"/>
              <a:gd name="T67" fmla="*/ 2147483647 h 158"/>
              <a:gd name="T68" fmla="*/ 2147483647 w 153"/>
              <a:gd name="T69" fmla="*/ 2147483647 h 158"/>
              <a:gd name="T70" fmla="*/ 0 w 153"/>
              <a:gd name="T71" fmla="*/ 2147483647 h 158"/>
              <a:gd name="T72" fmla="*/ 0 w 153"/>
              <a:gd name="T73" fmla="*/ 2147483647 h 158"/>
              <a:gd name="T74" fmla="*/ 2147483647 w 153"/>
              <a:gd name="T75" fmla="*/ 2147483647 h 158"/>
              <a:gd name="T76" fmla="*/ 2147483647 w 153"/>
              <a:gd name="T77" fmla="*/ 2147483647 h 158"/>
              <a:gd name="T78" fmla="*/ 2147483647 w 153"/>
              <a:gd name="T79" fmla="*/ 2147483647 h 158"/>
              <a:gd name="T80" fmla="*/ 2147483647 w 153"/>
              <a:gd name="T81" fmla="*/ 2147483647 h 158"/>
              <a:gd name="T82" fmla="*/ 2147483647 w 153"/>
              <a:gd name="T83" fmla="*/ 2147483647 h 158"/>
              <a:gd name="T84" fmla="*/ 2147483647 w 153"/>
              <a:gd name="T85" fmla="*/ 2147483647 h 158"/>
              <a:gd name="T86" fmla="*/ 2147483647 w 153"/>
              <a:gd name="T87" fmla="*/ 2147483647 h 158"/>
              <a:gd name="T88" fmla="*/ 2147483647 w 153"/>
              <a:gd name="T89" fmla="*/ 2147483647 h 158"/>
              <a:gd name="T90" fmla="*/ 2147483647 w 153"/>
              <a:gd name="T91" fmla="*/ 2147483647 h 158"/>
              <a:gd name="T92" fmla="*/ 2147483647 w 153"/>
              <a:gd name="T93" fmla="*/ 2147483647 h 158"/>
              <a:gd name="T94" fmla="*/ 2147483647 w 153"/>
              <a:gd name="T95" fmla="*/ 2147483647 h 158"/>
              <a:gd name="T96" fmla="*/ 2147483647 w 153"/>
              <a:gd name="T97" fmla="*/ 2147483647 h 158"/>
              <a:gd name="T98" fmla="*/ 2147483647 w 153"/>
              <a:gd name="T99" fmla="*/ 2147483647 h 158"/>
              <a:gd name="T100" fmla="*/ 2147483647 w 153"/>
              <a:gd name="T101" fmla="*/ 2147483647 h 158"/>
              <a:gd name="T102" fmla="*/ 2147483647 w 153"/>
              <a:gd name="T103" fmla="*/ 2147483647 h 158"/>
              <a:gd name="T104" fmla="*/ 2147483647 w 153"/>
              <a:gd name="T105" fmla="*/ 2147483647 h 158"/>
              <a:gd name="T106" fmla="*/ 2147483647 w 153"/>
              <a:gd name="T107" fmla="*/ 0 h 158"/>
              <a:gd name="T108" fmla="*/ 2147483647 w 153"/>
              <a:gd name="T109" fmla="*/ 2147483647 h 158"/>
              <a:gd name="T110" fmla="*/ 2147483647 w 153"/>
              <a:gd name="T111" fmla="*/ 2147483647 h 158"/>
              <a:gd name="T112" fmla="*/ 2147483647 w 153"/>
              <a:gd name="T113" fmla="*/ 2147483647 h 158"/>
              <a:gd name="T114" fmla="*/ 2147483647 w 153"/>
              <a:gd name="T115" fmla="*/ 2147483647 h 158"/>
              <a:gd name="T116" fmla="*/ 2147483647 w 153"/>
              <a:gd name="T117" fmla="*/ 2147483647 h 158"/>
              <a:gd name="T118" fmla="*/ 2147483647 w 153"/>
              <a:gd name="T119" fmla="*/ 2147483647 h 158"/>
              <a:gd name="T120" fmla="*/ 2147483647 w 153"/>
              <a:gd name="T121" fmla="*/ 2147483647 h 158"/>
              <a:gd name="T122" fmla="*/ 2147483647 w 153"/>
              <a:gd name="T123" fmla="*/ 2147483647 h 158"/>
              <a:gd name="T124" fmla="*/ 2147483647 w 153"/>
              <a:gd name="T125" fmla="*/ 2147483647 h 1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3"/>
              <a:gd name="T190" fmla="*/ 0 h 158"/>
              <a:gd name="T191" fmla="*/ 153 w 153"/>
              <a:gd name="T192" fmla="*/ 158 h 1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3" h="158">
                <a:moveTo>
                  <a:pt x="124" y="32"/>
                </a:moveTo>
                <a:lnTo>
                  <a:pt x="123" y="48"/>
                </a:lnTo>
                <a:lnTo>
                  <a:pt x="130" y="51"/>
                </a:lnTo>
                <a:lnTo>
                  <a:pt x="136" y="58"/>
                </a:lnTo>
                <a:lnTo>
                  <a:pt x="134" y="64"/>
                </a:lnTo>
                <a:lnTo>
                  <a:pt x="128" y="70"/>
                </a:lnTo>
                <a:lnTo>
                  <a:pt x="126" y="80"/>
                </a:lnTo>
                <a:lnTo>
                  <a:pt x="120" y="84"/>
                </a:lnTo>
                <a:lnTo>
                  <a:pt x="118" y="93"/>
                </a:lnTo>
                <a:lnTo>
                  <a:pt x="100" y="112"/>
                </a:lnTo>
                <a:lnTo>
                  <a:pt x="92" y="113"/>
                </a:lnTo>
                <a:lnTo>
                  <a:pt x="88" y="109"/>
                </a:lnTo>
                <a:lnTo>
                  <a:pt x="83" y="122"/>
                </a:lnTo>
                <a:lnTo>
                  <a:pt x="95" y="142"/>
                </a:lnTo>
                <a:lnTo>
                  <a:pt x="93" y="150"/>
                </a:lnTo>
                <a:lnTo>
                  <a:pt x="80" y="148"/>
                </a:lnTo>
                <a:lnTo>
                  <a:pt x="72" y="153"/>
                </a:lnTo>
                <a:lnTo>
                  <a:pt x="67" y="158"/>
                </a:lnTo>
                <a:lnTo>
                  <a:pt x="62" y="156"/>
                </a:lnTo>
                <a:lnTo>
                  <a:pt x="62" y="153"/>
                </a:lnTo>
                <a:lnTo>
                  <a:pt x="58" y="151"/>
                </a:lnTo>
                <a:lnTo>
                  <a:pt x="57" y="144"/>
                </a:lnTo>
                <a:lnTo>
                  <a:pt x="55" y="142"/>
                </a:lnTo>
                <a:lnTo>
                  <a:pt x="48" y="141"/>
                </a:lnTo>
                <a:lnTo>
                  <a:pt x="44" y="143"/>
                </a:lnTo>
                <a:lnTo>
                  <a:pt x="31" y="142"/>
                </a:lnTo>
                <a:lnTo>
                  <a:pt x="28" y="143"/>
                </a:lnTo>
                <a:lnTo>
                  <a:pt x="14" y="144"/>
                </a:lnTo>
                <a:lnTo>
                  <a:pt x="10" y="142"/>
                </a:lnTo>
                <a:lnTo>
                  <a:pt x="9" y="141"/>
                </a:lnTo>
                <a:lnTo>
                  <a:pt x="10" y="132"/>
                </a:lnTo>
                <a:lnTo>
                  <a:pt x="22" y="126"/>
                </a:lnTo>
                <a:lnTo>
                  <a:pt x="22" y="119"/>
                </a:lnTo>
                <a:lnTo>
                  <a:pt x="16" y="118"/>
                </a:lnTo>
                <a:lnTo>
                  <a:pt x="17" y="111"/>
                </a:lnTo>
                <a:lnTo>
                  <a:pt x="0" y="96"/>
                </a:lnTo>
                <a:lnTo>
                  <a:pt x="0" y="89"/>
                </a:lnTo>
                <a:lnTo>
                  <a:pt x="12" y="90"/>
                </a:lnTo>
                <a:lnTo>
                  <a:pt x="17" y="91"/>
                </a:lnTo>
                <a:lnTo>
                  <a:pt x="36" y="93"/>
                </a:lnTo>
                <a:lnTo>
                  <a:pt x="50" y="89"/>
                </a:lnTo>
                <a:lnTo>
                  <a:pt x="50" y="79"/>
                </a:lnTo>
                <a:lnTo>
                  <a:pt x="51" y="72"/>
                </a:lnTo>
                <a:lnTo>
                  <a:pt x="59" y="71"/>
                </a:lnTo>
                <a:lnTo>
                  <a:pt x="65" y="65"/>
                </a:lnTo>
                <a:lnTo>
                  <a:pt x="76" y="67"/>
                </a:lnTo>
                <a:lnTo>
                  <a:pt x="76" y="55"/>
                </a:lnTo>
                <a:lnTo>
                  <a:pt x="85" y="39"/>
                </a:lnTo>
                <a:lnTo>
                  <a:pt x="93" y="40"/>
                </a:lnTo>
                <a:lnTo>
                  <a:pt x="102" y="25"/>
                </a:lnTo>
                <a:lnTo>
                  <a:pt x="98" y="12"/>
                </a:lnTo>
                <a:lnTo>
                  <a:pt x="120" y="2"/>
                </a:lnTo>
                <a:lnTo>
                  <a:pt x="126" y="2"/>
                </a:lnTo>
                <a:lnTo>
                  <a:pt x="130" y="0"/>
                </a:lnTo>
                <a:lnTo>
                  <a:pt x="135" y="3"/>
                </a:lnTo>
                <a:lnTo>
                  <a:pt x="139" y="8"/>
                </a:lnTo>
                <a:lnTo>
                  <a:pt x="141" y="16"/>
                </a:lnTo>
                <a:lnTo>
                  <a:pt x="148" y="22"/>
                </a:lnTo>
                <a:lnTo>
                  <a:pt x="153" y="27"/>
                </a:lnTo>
                <a:lnTo>
                  <a:pt x="149" y="27"/>
                </a:lnTo>
                <a:lnTo>
                  <a:pt x="124" y="27"/>
                </a:lnTo>
                <a:lnTo>
                  <a:pt x="122" y="31"/>
                </a:lnTo>
                <a:lnTo>
                  <a:pt x="124" y="3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87" name="Freeform 790">
            <a:extLst>
              <a:ext uri="{C183D7F6-B498-43B3-948B-1728B52AA6E4}">
                <adec:decorative xmlns:adec="http://schemas.microsoft.com/office/drawing/2017/decorative" val="1"/>
              </a:ext>
            </a:extLst>
          </p:cNvPr>
          <p:cNvSpPr>
            <a:spLocks/>
          </p:cNvSpPr>
          <p:nvPr/>
        </p:nvSpPr>
        <p:spPr bwMode="gray">
          <a:xfrm>
            <a:off x="8655016" y="3802840"/>
            <a:ext cx="326491" cy="274219"/>
          </a:xfrm>
          <a:custGeom>
            <a:avLst/>
            <a:gdLst>
              <a:gd name="T0" fmla="*/ 2147483647 w 134"/>
              <a:gd name="T1" fmla="*/ 2147483647 h 113"/>
              <a:gd name="T2" fmla="*/ 2147483647 w 134"/>
              <a:gd name="T3" fmla="*/ 2147483647 h 113"/>
              <a:gd name="T4" fmla="*/ 2147483647 w 134"/>
              <a:gd name="T5" fmla="*/ 2147483647 h 113"/>
              <a:gd name="T6" fmla="*/ 2147483647 w 134"/>
              <a:gd name="T7" fmla="*/ 2147483647 h 113"/>
              <a:gd name="T8" fmla="*/ 2147483647 w 134"/>
              <a:gd name="T9" fmla="*/ 2147483647 h 113"/>
              <a:gd name="T10" fmla="*/ 2147483647 w 134"/>
              <a:gd name="T11" fmla="*/ 2147483647 h 113"/>
              <a:gd name="T12" fmla="*/ 2147483647 w 134"/>
              <a:gd name="T13" fmla="*/ 2147483647 h 113"/>
              <a:gd name="T14" fmla="*/ 0 w 134"/>
              <a:gd name="T15" fmla="*/ 2147483647 h 113"/>
              <a:gd name="T16" fmla="*/ 2147483647 w 134"/>
              <a:gd name="T17" fmla="*/ 2147483647 h 113"/>
              <a:gd name="T18" fmla="*/ 2147483647 w 134"/>
              <a:gd name="T19" fmla="*/ 2147483647 h 113"/>
              <a:gd name="T20" fmla="*/ 2147483647 w 134"/>
              <a:gd name="T21" fmla="*/ 2147483647 h 113"/>
              <a:gd name="T22" fmla="*/ 2147483647 w 134"/>
              <a:gd name="T23" fmla="*/ 2147483647 h 113"/>
              <a:gd name="T24" fmla="*/ 2147483647 w 134"/>
              <a:gd name="T25" fmla="*/ 2147483647 h 113"/>
              <a:gd name="T26" fmla="*/ 2147483647 w 134"/>
              <a:gd name="T27" fmla="*/ 2147483647 h 113"/>
              <a:gd name="T28" fmla="*/ 2147483647 w 134"/>
              <a:gd name="T29" fmla="*/ 2147483647 h 113"/>
              <a:gd name="T30" fmla="*/ 2147483647 w 134"/>
              <a:gd name="T31" fmla="*/ 2147483647 h 113"/>
              <a:gd name="T32" fmla="*/ 2147483647 w 134"/>
              <a:gd name="T33" fmla="*/ 2147483647 h 113"/>
              <a:gd name="T34" fmla="*/ 2147483647 w 134"/>
              <a:gd name="T35" fmla="*/ 2147483647 h 113"/>
              <a:gd name="T36" fmla="*/ 2147483647 w 134"/>
              <a:gd name="T37" fmla="*/ 2147483647 h 113"/>
              <a:gd name="T38" fmla="*/ 2147483647 w 134"/>
              <a:gd name="T39" fmla="*/ 2147483647 h 113"/>
              <a:gd name="T40" fmla="*/ 2147483647 w 134"/>
              <a:gd name="T41" fmla="*/ 0 h 113"/>
              <a:gd name="T42" fmla="*/ 2147483647 w 134"/>
              <a:gd name="T43" fmla="*/ 2147483647 h 113"/>
              <a:gd name="T44" fmla="*/ 2147483647 w 134"/>
              <a:gd name="T45" fmla="*/ 2147483647 h 113"/>
              <a:gd name="T46" fmla="*/ 2147483647 w 134"/>
              <a:gd name="T47" fmla="*/ 2147483647 h 113"/>
              <a:gd name="T48" fmla="*/ 2147483647 w 134"/>
              <a:gd name="T49" fmla="*/ 2147483647 h 113"/>
              <a:gd name="T50" fmla="*/ 2147483647 w 134"/>
              <a:gd name="T51" fmla="*/ 2147483647 h 113"/>
              <a:gd name="T52" fmla="*/ 2147483647 w 134"/>
              <a:gd name="T53" fmla="*/ 2147483647 h 113"/>
              <a:gd name="T54" fmla="*/ 2147483647 w 134"/>
              <a:gd name="T55" fmla="*/ 2147483647 h 113"/>
              <a:gd name="T56" fmla="*/ 2147483647 w 134"/>
              <a:gd name="T57" fmla="*/ 2147483647 h 113"/>
              <a:gd name="T58" fmla="*/ 2147483647 w 134"/>
              <a:gd name="T59" fmla="*/ 2147483647 h 113"/>
              <a:gd name="T60" fmla="*/ 2147483647 w 134"/>
              <a:gd name="T61" fmla="*/ 2147483647 h 113"/>
              <a:gd name="T62" fmla="*/ 2147483647 w 134"/>
              <a:gd name="T63" fmla="*/ 2147483647 h 113"/>
              <a:gd name="T64" fmla="*/ 2147483647 w 134"/>
              <a:gd name="T65" fmla="*/ 2147483647 h 113"/>
              <a:gd name="T66" fmla="*/ 2147483647 w 134"/>
              <a:gd name="T67" fmla="*/ 2147483647 h 113"/>
              <a:gd name="T68" fmla="*/ 2147483647 w 134"/>
              <a:gd name="T69" fmla="*/ 2147483647 h 113"/>
              <a:gd name="T70" fmla="*/ 2147483647 w 134"/>
              <a:gd name="T71" fmla="*/ 2147483647 h 113"/>
              <a:gd name="T72" fmla="*/ 2147483647 w 134"/>
              <a:gd name="T73" fmla="*/ 2147483647 h 113"/>
              <a:gd name="T74" fmla="*/ 2147483647 w 134"/>
              <a:gd name="T75" fmla="*/ 2147483647 h 113"/>
              <a:gd name="T76" fmla="*/ 2147483647 w 134"/>
              <a:gd name="T77" fmla="*/ 2147483647 h 113"/>
              <a:gd name="T78" fmla="*/ 2147483647 w 134"/>
              <a:gd name="T79" fmla="*/ 2147483647 h 113"/>
              <a:gd name="T80" fmla="*/ 2147483647 w 134"/>
              <a:gd name="T81" fmla="*/ 2147483647 h 113"/>
              <a:gd name="T82" fmla="*/ 2147483647 w 134"/>
              <a:gd name="T83" fmla="*/ 2147483647 h 113"/>
              <a:gd name="T84" fmla="*/ 2147483647 w 134"/>
              <a:gd name="T85" fmla="*/ 2147483647 h 113"/>
              <a:gd name="T86" fmla="*/ 2147483647 w 134"/>
              <a:gd name="T87" fmla="*/ 2147483647 h 113"/>
              <a:gd name="T88" fmla="*/ 2147483647 w 134"/>
              <a:gd name="T89" fmla="*/ 2147483647 h 113"/>
              <a:gd name="T90" fmla="*/ 2147483647 w 134"/>
              <a:gd name="T91" fmla="*/ 2147483647 h 11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4"/>
              <a:gd name="T139" fmla="*/ 0 h 113"/>
              <a:gd name="T140" fmla="*/ 134 w 134"/>
              <a:gd name="T141" fmla="*/ 113 h 11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4" h="113">
                <a:moveTo>
                  <a:pt x="4" y="109"/>
                </a:moveTo>
                <a:lnTo>
                  <a:pt x="8" y="101"/>
                </a:lnTo>
                <a:lnTo>
                  <a:pt x="13" y="93"/>
                </a:lnTo>
                <a:lnTo>
                  <a:pt x="9" y="86"/>
                </a:lnTo>
                <a:lnTo>
                  <a:pt x="5" y="90"/>
                </a:lnTo>
                <a:lnTo>
                  <a:pt x="2" y="84"/>
                </a:lnTo>
                <a:lnTo>
                  <a:pt x="3" y="75"/>
                </a:lnTo>
                <a:lnTo>
                  <a:pt x="0" y="58"/>
                </a:lnTo>
                <a:lnTo>
                  <a:pt x="8" y="47"/>
                </a:lnTo>
                <a:lnTo>
                  <a:pt x="8" y="38"/>
                </a:lnTo>
                <a:lnTo>
                  <a:pt x="16" y="40"/>
                </a:lnTo>
                <a:lnTo>
                  <a:pt x="21" y="45"/>
                </a:lnTo>
                <a:lnTo>
                  <a:pt x="23" y="38"/>
                </a:lnTo>
                <a:lnTo>
                  <a:pt x="40" y="27"/>
                </a:lnTo>
                <a:lnTo>
                  <a:pt x="44" y="17"/>
                </a:lnTo>
                <a:lnTo>
                  <a:pt x="56" y="16"/>
                </a:lnTo>
                <a:lnTo>
                  <a:pt x="69" y="19"/>
                </a:lnTo>
                <a:lnTo>
                  <a:pt x="76" y="20"/>
                </a:lnTo>
                <a:lnTo>
                  <a:pt x="89" y="13"/>
                </a:lnTo>
                <a:lnTo>
                  <a:pt x="93" y="7"/>
                </a:lnTo>
                <a:lnTo>
                  <a:pt x="99" y="0"/>
                </a:lnTo>
                <a:lnTo>
                  <a:pt x="104" y="4"/>
                </a:lnTo>
                <a:lnTo>
                  <a:pt x="105" y="14"/>
                </a:lnTo>
                <a:lnTo>
                  <a:pt x="104" y="23"/>
                </a:lnTo>
                <a:lnTo>
                  <a:pt x="115" y="22"/>
                </a:lnTo>
                <a:lnTo>
                  <a:pt x="123" y="15"/>
                </a:lnTo>
                <a:lnTo>
                  <a:pt x="129" y="15"/>
                </a:lnTo>
                <a:lnTo>
                  <a:pt x="132" y="17"/>
                </a:lnTo>
                <a:lnTo>
                  <a:pt x="134" y="20"/>
                </a:lnTo>
                <a:lnTo>
                  <a:pt x="130" y="22"/>
                </a:lnTo>
                <a:lnTo>
                  <a:pt x="124" y="22"/>
                </a:lnTo>
                <a:lnTo>
                  <a:pt x="102" y="32"/>
                </a:lnTo>
                <a:lnTo>
                  <a:pt x="106" y="45"/>
                </a:lnTo>
                <a:lnTo>
                  <a:pt x="97" y="60"/>
                </a:lnTo>
                <a:lnTo>
                  <a:pt x="89" y="59"/>
                </a:lnTo>
                <a:lnTo>
                  <a:pt x="80" y="75"/>
                </a:lnTo>
                <a:lnTo>
                  <a:pt x="80" y="87"/>
                </a:lnTo>
                <a:lnTo>
                  <a:pt x="69" y="85"/>
                </a:lnTo>
                <a:lnTo>
                  <a:pt x="63" y="91"/>
                </a:lnTo>
                <a:lnTo>
                  <a:pt x="55" y="92"/>
                </a:lnTo>
                <a:lnTo>
                  <a:pt x="54" y="99"/>
                </a:lnTo>
                <a:lnTo>
                  <a:pt x="54" y="109"/>
                </a:lnTo>
                <a:lnTo>
                  <a:pt x="40" y="113"/>
                </a:lnTo>
                <a:lnTo>
                  <a:pt x="21" y="111"/>
                </a:lnTo>
                <a:lnTo>
                  <a:pt x="16" y="110"/>
                </a:lnTo>
                <a:lnTo>
                  <a:pt x="4" y="109"/>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88" name="Freeform 791">
            <a:extLst>
              <a:ext uri="{C183D7F6-B498-43B3-948B-1728B52AA6E4}">
                <adec:decorative xmlns:adec="http://schemas.microsoft.com/office/drawing/2017/decorative" val="1"/>
              </a:ext>
            </a:extLst>
          </p:cNvPr>
          <p:cNvSpPr>
            <a:spLocks/>
          </p:cNvSpPr>
          <p:nvPr/>
        </p:nvSpPr>
        <p:spPr bwMode="gray">
          <a:xfrm>
            <a:off x="9752027" y="4323295"/>
            <a:ext cx="54104" cy="48501"/>
          </a:xfrm>
          <a:custGeom>
            <a:avLst/>
            <a:gdLst>
              <a:gd name="T0" fmla="*/ 2147483647 w 22"/>
              <a:gd name="T1" fmla="*/ 2147483647 h 20"/>
              <a:gd name="T2" fmla="*/ 2147483647 w 22"/>
              <a:gd name="T3" fmla="*/ 2147483647 h 20"/>
              <a:gd name="T4" fmla="*/ 2147483647 w 22"/>
              <a:gd name="T5" fmla="*/ 2147483647 h 20"/>
              <a:gd name="T6" fmla="*/ 2147483647 w 22"/>
              <a:gd name="T7" fmla="*/ 2147483647 h 20"/>
              <a:gd name="T8" fmla="*/ 2147483647 w 22"/>
              <a:gd name="T9" fmla="*/ 2147483647 h 20"/>
              <a:gd name="T10" fmla="*/ 0 w 22"/>
              <a:gd name="T11" fmla="*/ 2147483647 h 20"/>
              <a:gd name="T12" fmla="*/ 0 w 22"/>
              <a:gd name="T13" fmla="*/ 2147483647 h 20"/>
              <a:gd name="T14" fmla="*/ 2147483647 w 22"/>
              <a:gd name="T15" fmla="*/ 2147483647 h 20"/>
              <a:gd name="T16" fmla="*/ 2147483647 w 22"/>
              <a:gd name="T17" fmla="*/ 2147483647 h 20"/>
              <a:gd name="T18" fmla="*/ 2147483647 w 22"/>
              <a:gd name="T19" fmla="*/ 0 h 20"/>
              <a:gd name="T20" fmla="*/ 2147483647 w 22"/>
              <a:gd name="T21" fmla="*/ 0 h 20"/>
              <a:gd name="T22" fmla="*/ 2147483647 w 2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0"/>
              <a:gd name="T38" fmla="*/ 22 w 2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0">
                <a:moveTo>
                  <a:pt x="22" y="2"/>
                </a:moveTo>
                <a:lnTo>
                  <a:pt x="19" y="6"/>
                </a:lnTo>
                <a:lnTo>
                  <a:pt x="17" y="14"/>
                </a:lnTo>
                <a:lnTo>
                  <a:pt x="12" y="19"/>
                </a:lnTo>
                <a:lnTo>
                  <a:pt x="6" y="20"/>
                </a:lnTo>
                <a:lnTo>
                  <a:pt x="0" y="16"/>
                </a:lnTo>
                <a:lnTo>
                  <a:pt x="0" y="8"/>
                </a:lnTo>
                <a:lnTo>
                  <a:pt x="6" y="2"/>
                </a:lnTo>
                <a:lnTo>
                  <a:pt x="8" y="3"/>
                </a:lnTo>
                <a:lnTo>
                  <a:pt x="14" y="0"/>
                </a:lnTo>
                <a:lnTo>
                  <a:pt x="17" y="0"/>
                </a:lnTo>
                <a:lnTo>
                  <a:pt x="22" y="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89" name="Freeform 792">
            <a:extLst>
              <a:ext uri="{C183D7F6-B498-43B3-948B-1728B52AA6E4}">
                <adec:decorative xmlns:adec="http://schemas.microsoft.com/office/drawing/2017/decorative" val="1"/>
              </a:ext>
            </a:extLst>
          </p:cNvPr>
          <p:cNvSpPr>
            <a:spLocks/>
          </p:cNvSpPr>
          <p:nvPr/>
        </p:nvSpPr>
        <p:spPr bwMode="gray">
          <a:xfrm>
            <a:off x="9556133" y="4256140"/>
            <a:ext cx="166044" cy="221987"/>
          </a:xfrm>
          <a:custGeom>
            <a:avLst/>
            <a:gdLst>
              <a:gd name="T0" fmla="*/ 2147483647 w 68"/>
              <a:gd name="T1" fmla="*/ 2147483647 h 91"/>
              <a:gd name="T2" fmla="*/ 2147483647 w 68"/>
              <a:gd name="T3" fmla="*/ 2147483647 h 91"/>
              <a:gd name="T4" fmla="*/ 2147483647 w 68"/>
              <a:gd name="T5" fmla="*/ 2147483647 h 91"/>
              <a:gd name="T6" fmla="*/ 2147483647 w 68"/>
              <a:gd name="T7" fmla="*/ 0 h 91"/>
              <a:gd name="T8" fmla="*/ 2147483647 w 68"/>
              <a:gd name="T9" fmla="*/ 2147483647 h 91"/>
              <a:gd name="T10" fmla="*/ 2147483647 w 68"/>
              <a:gd name="T11" fmla="*/ 2147483647 h 91"/>
              <a:gd name="T12" fmla="*/ 2147483647 w 68"/>
              <a:gd name="T13" fmla="*/ 2147483647 h 91"/>
              <a:gd name="T14" fmla="*/ 2147483647 w 68"/>
              <a:gd name="T15" fmla="*/ 2147483647 h 91"/>
              <a:gd name="T16" fmla="*/ 2147483647 w 68"/>
              <a:gd name="T17" fmla="*/ 2147483647 h 91"/>
              <a:gd name="T18" fmla="*/ 2147483647 w 68"/>
              <a:gd name="T19" fmla="*/ 2147483647 h 91"/>
              <a:gd name="T20" fmla="*/ 2147483647 w 68"/>
              <a:gd name="T21" fmla="*/ 2147483647 h 91"/>
              <a:gd name="T22" fmla="*/ 2147483647 w 68"/>
              <a:gd name="T23" fmla="*/ 2147483647 h 91"/>
              <a:gd name="T24" fmla="*/ 2147483647 w 68"/>
              <a:gd name="T25" fmla="*/ 2147483647 h 91"/>
              <a:gd name="T26" fmla="*/ 2147483647 w 68"/>
              <a:gd name="T27" fmla="*/ 2147483647 h 91"/>
              <a:gd name="T28" fmla="*/ 2147483647 w 68"/>
              <a:gd name="T29" fmla="*/ 2147483647 h 91"/>
              <a:gd name="T30" fmla="*/ 2147483647 w 68"/>
              <a:gd name="T31" fmla="*/ 2147483647 h 91"/>
              <a:gd name="T32" fmla="*/ 2147483647 w 68"/>
              <a:gd name="T33" fmla="*/ 2147483647 h 91"/>
              <a:gd name="T34" fmla="*/ 2147483647 w 68"/>
              <a:gd name="T35" fmla="*/ 2147483647 h 91"/>
              <a:gd name="T36" fmla="*/ 2147483647 w 68"/>
              <a:gd name="T37" fmla="*/ 2147483647 h 91"/>
              <a:gd name="T38" fmla="*/ 2147483647 w 68"/>
              <a:gd name="T39" fmla="*/ 2147483647 h 91"/>
              <a:gd name="T40" fmla="*/ 2147483647 w 68"/>
              <a:gd name="T41" fmla="*/ 2147483647 h 91"/>
              <a:gd name="T42" fmla="*/ 2147483647 w 68"/>
              <a:gd name="T43" fmla="*/ 2147483647 h 91"/>
              <a:gd name="T44" fmla="*/ 2147483647 w 68"/>
              <a:gd name="T45" fmla="*/ 2147483647 h 91"/>
              <a:gd name="T46" fmla="*/ 2147483647 w 68"/>
              <a:gd name="T47" fmla="*/ 2147483647 h 91"/>
              <a:gd name="T48" fmla="*/ 2147483647 w 68"/>
              <a:gd name="T49" fmla="*/ 2147483647 h 91"/>
              <a:gd name="T50" fmla="*/ 2147483647 w 68"/>
              <a:gd name="T51" fmla="*/ 2147483647 h 91"/>
              <a:gd name="T52" fmla="*/ 2147483647 w 68"/>
              <a:gd name="T53" fmla="*/ 2147483647 h 91"/>
              <a:gd name="T54" fmla="*/ 2147483647 w 68"/>
              <a:gd name="T55" fmla="*/ 2147483647 h 91"/>
              <a:gd name="T56" fmla="*/ 2147483647 w 68"/>
              <a:gd name="T57" fmla="*/ 2147483647 h 91"/>
              <a:gd name="T58" fmla="*/ 2147483647 w 68"/>
              <a:gd name="T59" fmla="*/ 2147483647 h 91"/>
              <a:gd name="T60" fmla="*/ 2147483647 w 68"/>
              <a:gd name="T61" fmla="*/ 2147483647 h 91"/>
              <a:gd name="T62" fmla="*/ 2147483647 w 68"/>
              <a:gd name="T63" fmla="*/ 2147483647 h 91"/>
              <a:gd name="T64" fmla="*/ 2147483647 w 68"/>
              <a:gd name="T65" fmla="*/ 2147483647 h 91"/>
              <a:gd name="T66" fmla="*/ 2147483647 w 68"/>
              <a:gd name="T67" fmla="*/ 2147483647 h 91"/>
              <a:gd name="T68" fmla="*/ 2147483647 w 68"/>
              <a:gd name="T69" fmla="*/ 2147483647 h 91"/>
              <a:gd name="T70" fmla="*/ 0 w 68"/>
              <a:gd name="T71" fmla="*/ 2147483647 h 91"/>
              <a:gd name="T72" fmla="*/ 2147483647 w 68"/>
              <a:gd name="T73" fmla="*/ 2147483647 h 91"/>
              <a:gd name="T74" fmla="*/ 2147483647 w 68"/>
              <a:gd name="T75" fmla="*/ 2147483647 h 91"/>
              <a:gd name="T76" fmla="*/ 2147483647 w 68"/>
              <a:gd name="T77" fmla="*/ 2147483647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91"/>
              <a:gd name="T119" fmla="*/ 68 w 68"/>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91">
                <a:moveTo>
                  <a:pt x="10" y="16"/>
                </a:moveTo>
                <a:lnTo>
                  <a:pt x="15" y="18"/>
                </a:lnTo>
                <a:lnTo>
                  <a:pt x="13" y="6"/>
                </a:lnTo>
                <a:lnTo>
                  <a:pt x="16" y="0"/>
                </a:lnTo>
                <a:lnTo>
                  <a:pt x="21" y="2"/>
                </a:lnTo>
                <a:lnTo>
                  <a:pt x="22" y="6"/>
                </a:lnTo>
                <a:lnTo>
                  <a:pt x="26" y="10"/>
                </a:lnTo>
                <a:lnTo>
                  <a:pt x="26" y="19"/>
                </a:lnTo>
                <a:lnTo>
                  <a:pt x="36" y="20"/>
                </a:lnTo>
                <a:lnTo>
                  <a:pt x="44" y="26"/>
                </a:lnTo>
                <a:lnTo>
                  <a:pt x="43" y="42"/>
                </a:lnTo>
                <a:lnTo>
                  <a:pt x="50" y="54"/>
                </a:lnTo>
                <a:lnTo>
                  <a:pt x="61" y="65"/>
                </a:lnTo>
                <a:lnTo>
                  <a:pt x="62" y="70"/>
                </a:lnTo>
                <a:lnTo>
                  <a:pt x="68" y="72"/>
                </a:lnTo>
                <a:lnTo>
                  <a:pt x="68" y="90"/>
                </a:lnTo>
                <a:lnTo>
                  <a:pt x="64" y="90"/>
                </a:lnTo>
                <a:lnTo>
                  <a:pt x="60" y="84"/>
                </a:lnTo>
                <a:lnTo>
                  <a:pt x="57" y="86"/>
                </a:lnTo>
                <a:lnTo>
                  <a:pt x="55" y="91"/>
                </a:lnTo>
                <a:lnTo>
                  <a:pt x="46" y="90"/>
                </a:lnTo>
                <a:lnTo>
                  <a:pt x="49" y="76"/>
                </a:lnTo>
                <a:lnTo>
                  <a:pt x="48" y="71"/>
                </a:lnTo>
                <a:lnTo>
                  <a:pt x="39" y="59"/>
                </a:lnTo>
                <a:lnTo>
                  <a:pt x="36" y="47"/>
                </a:lnTo>
                <a:lnTo>
                  <a:pt x="32" y="46"/>
                </a:lnTo>
                <a:lnTo>
                  <a:pt x="27" y="51"/>
                </a:lnTo>
                <a:lnTo>
                  <a:pt x="23" y="51"/>
                </a:lnTo>
                <a:lnTo>
                  <a:pt x="20" y="47"/>
                </a:lnTo>
                <a:lnTo>
                  <a:pt x="15" y="47"/>
                </a:lnTo>
                <a:lnTo>
                  <a:pt x="8" y="55"/>
                </a:lnTo>
                <a:lnTo>
                  <a:pt x="5" y="51"/>
                </a:lnTo>
                <a:lnTo>
                  <a:pt x="6" y="47"/>
                </a:lnTo>
                <a:lnTo>
                  <a:pt x="8" y="35"/>
                </a:lnTo>
                <a:lnTo>
                  <a:pt x="2" y="32"/>
                </a:lnTo>
                <a:lnTo>
                  <a:pt x="0" y="24"/>
                </a:lnTo>
                <a:lnTo>
                  <a:pt x="6" y="15"/>
                </a:lnTo>
                <a:lnTo>
                  <a:pt x="9" y="14"/>
                </a:lnTo>
                <a:lnTo>
                  <a:pt x="10" y="1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90" name="Freeform 793">
            <a:extLst>
              <a:ext uri="{C183D7F6-B498-43B3-948B-1728B52AA6E4}">
                <adec:decorative xmlns:adec="http://schemas.microsoft.com/office/drawing/2017/decorative" val="1"/>
              </a:ext>
            </a:extLst>
          </p:cNvPr>
          <p:cNvSpPr>
            <a:spLocks/>
          </p:cNvSpPr>
          <p:nvPr/>
        </p:nvSpPr>
        <p:spPr bwMode="gray">
          <a:xfrm>
            <a:off x="9556133" y="4675862"/>
            <a:ext cx="97015" cy="132445"/>
          </a:xfrm>
          <a:custGeom>
            <a:avLst/>
            <a:gdLst>
              <a:gd name="T0" fmla="*/ 2147483647 w 39"/>
              <a:gd name="T1" fmla="*/ 2147483647 h 55"/>
              <a:gd name="T2" fmla="*/ 2147483647 w 39"/>
              <a:gd name="T3" fmla="*/ 2147483647 h 55"/>
              <a:gd name="T4" fmla="*/ 2147483647 w 39"/>
              <a:gd name="T5" fmla="*/ 2147483647 h 55"/>
              <a:gd name="T6" fmla="*/ 2147483647 w 39"/>
              <a:gd name="T7" fmla="*/ 2147483647 h 55"/>
              <a:gd name="T8" fmla="*/ 2147483647 w 39"/>
              <a:gd name="T9" fmla="*/ 2147483647 h 55"/>
              <a:gd name="T10" fmla="*/ 2147483647 w 39"/>
              <a:gd name="T11" fmla="*/ 2147483647 h 55"/>
              <a:gd name="T12" fmla="*/ 2147483647 w 39"/>
              <a:gd name="T13" fmla="*/ 2147483647 h 55"/>
              <a:gd name="T14" fmla="*/ 2147483647 w 39"/>
              <a:gd name="T15" fmla="*/ 2147483647 h 55"/>
              <a:gd name="T16" fmla="*/ 2147483647 w 39"/>
              <a:gd name="T17" fmla="*/ 2147483647 h 55"/>
              <a:gd name="T18" fmla="*/ 2147483647 w 39"/>
              <a:gd name="T19" fmla="*/ 2147483647 h 55"/>
              <a:gd name="T20" fmla="*/ 2147483647 w 39"/>
              <a:gd name="T21" fmla="*/ 2147483647 h 55"/>
              <a:gd name="T22" fmla="*/ 2147483647 w 39"/>
              <a:gd name="T23" fmla="*/ 2147483647 h 55"/>
              <a:gd name="T24" fmla="*/ 2147483647 w 39"/>
              <a:gd name="T25" fmla="*/ 2147483647 h 55"/>
              <a:gd name="T26" fmla="*/ 2147483647 w 39"/>
              <a:gd name="T27" fmla="*/ 2147483647 h 55"/>
              <a:gd name="T28" fmla="*/ 2147483647 w 39"/>
              <a:gd name="T29" fmla="*/ 2147483647 h 55"/>
              <a:gd name="T30" fmla="*/ 0 w 39"/>
              <a:gd name="T31" fmla="*/ 2147483647 h 55"/>
              <a:gd name="T32" fmla="*/ 2147483647 w 39"/>
              <a:gd name="T33" fmla="*/ 0 h 55"/>
              <a:gd name="T34" fmla="*/ 2147483647 w 39"/>
              <a:gd name="T35" fmla="*/ 2147483647 h 55"/>
              <a:gd name="T36" fmla="*/ 2147483647 w 39"/>
              <a:gd name="T37" fmla="*/ 2147483647 h 55"/>
              <a:gd name="T38" fmla="*/ 2147483647 w 39"/>
              <a:gd name="T39" fmla="*/ 2147483647 h 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55"/>
              <a:gd name="T62" fmla="*/ 39 w 39"/>
              <a:gd name="T63" fmla="*/ 55 h 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55">
                <a:moveTo>
                  <a:pt x="23" y="7"/>
                </a:moveTo>
                <a:lnTo>
                  <a:pt x="29" y="19"/>
                </a:lnTo>
                <a:lnTo>
                  <a:pt x="30" y="33"/>
                </a:lnTo>
                <a:lnTo>
                  <a:pt x="33" y="38"/>
                </a:lnTo>
                <a:lnTo>
                  <a:pt x="37" y="45"/>
                </a:lnTo>
                <a:lnTo>
                  <a:pt x="39" y="55"/>
                </a:lnTo>
                <a:lnTo>
                  <a:pt x="33" y="53"/>
                </a:lnTo>
                <a:lnTo>
                  <a:pt x="27" y="51"/>
                </a:lnTo>
                <a:lnTo>
                  <a:pt x="21" y="43"/>
                </a:lnTo>
                <a:lnTo>
                  <a:pt x="18" y="43"/>
                </a:lnTo>
                <a:lnTo>
                  <a:pt x="13" y="39"/>
                </a:lnTo>
                <a:lnTo>
                  <a:pt x="9" y="32"/>
                </a:lnTo>
                <a:lnTo>
                  <a:pt x="8" y="25"/>
                </a:lnTo>
                <a:lnTo>
                  <a:pt x="2" y="14"/>
                </a:lnTo>
                <a:lnTo>
                  <a:pt x="2" y="6"/>
                </a:lnTo>
                <a:lnTo>
                  <a:pt x="0" y="1"/>
                </a:lnTo>
                <a:lnTo>
                  <a:pt x="5" y="0"/>
                </a:lnTo>
                <a:lnTo>
                  <a:pt x="9" y="5"/>
                </a:lnTo>
                <a:lnTo>
                  <a:pt x="15" y="8"/>
                </a:lnTo>
                <a:lnTo>
                  <a:pt x="23" y="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91" name="Freeform 794">
            <a:extLst>
              <a:ext uri="{C183D7F6-B498-43B3-948B-1728B52AA6E4}">
                <adec:decorative xmlns:adec="http://schemas.microsoft.com/office/drawing/2017/decorative" val="1"/>
              </a:ext>
            </a:extLst>
          </p:cNvPr>
          <p:cNvSpPr>
            <a:spLocks/>
          </p:cNvSpPr>
          <p:nvPr/>
        </p:nvSpPr>
        <p:spPr bwMode="gray">
          <a:xfrm>
            <a:off x="9608371" y="4461337"/>
            <a:ext cx="119403" cy="117523"/>
          </a:xfrm>
          <a:custGeom>
            <a:avLst/>
            <a:gdLst>
              <a:gd name="T0" fmla="*/ 2147483647 w 49"/>
              <a:gd name="T1" fmla="*/ 2147483647 h 48"/>
              <a:gd name="T2" fmla="*/ 2147483647 w 49"/>
              <a:gd name="T3" fmla="*/ 2147483647 h 48"/>
              <a:gd name="T4" fmla="*/ 2147483647 w 49"/>
              <a:gd name="T5" fmla="*/ 2147483647 h 48"/>
              <a:gd name="T6" fmla="*/ 2147483647 w 49"/>
              <a:gd name="T7" fmla="*/ 2147483647 h 48"/>
              <a:gd name="T8" fmla="*/ 2147483647 w 49"/>
              <a:gd name="T9" fmla="*/ 2147483647 h 48"/>
              <a:gd name="T10" fmla="*/ 2147483647 w 49"/>
              <a:gd name="T11" fmla="*/ 2147483647 h 48"/>
              <a:gd name="T12" fmla="*/ 2147483647 w 49"/>
              <a:gd name="T13" fmla="*/ 2147483647 h 48"/>
              <a:gd name="T14" fmla="*/ 2147483647 w 49"/>
              <a:gd name="T15" fmla="*/ 2147483647 h 48"/>
              <a:gd name="T16" fmla="*/ 2147483647 w 49"/>
              <a:gd name="T17" fmla="*/ 2147483647 h 48"/>
              <a:gd name="T18" fmla="*/ 2147483647 w 49"/>
              <a:gd name="T19" fmla="*/ 2147483647 h 48"/>
              <a:gd name="T20" fmla="*/ 2147483647 w 49"/>
              <a:gd name="T21" fmla="*/ 2147483647 h 48"/>
              <a:gd name="T22" fmla="*/ 2147483647 w 49"/>
              <a:gd name="T23" fmla="*/ 2147483647 h 48"/>
              <a:gd name="T24" fmla="*/ 2147483647 w 49"/>
              <a:gd name="T25" fmla="*/ 2147483647 h 48"/>
              <a:gd name="T26" fmla="*/ 2147483647 w 49"/>
              <a:gd name="T27" fmla="*/ 2147483647 h 48"/>
              <a:gd name="T28" fmla="*/ 0 w 49"/>
              <a:gd name="T29" fmla="*/ 2147483647 h 48"/>
              <a:gd name="T30" fmla="*/ 0 w 49"/>
              <a:gd name="T31" fmla="*/ 2147483647 h 48"/>
              <a:gd name="T32" fmla="*/ 2147483647 w 49"/>
              <a:gd name="T33" fmla="*/ 2147483647 h 48"/>
              <a:gd name="T34" fmla="*/ 2147483647 w 49"/>
              <a:gd name="T35" fmla="*/ 2147483647 h 48"/>
              <a:gd name="T36" fmla="*/ 2147483647 w 49"/>
              <a:gd name="T37" fmla="*/ 2147483647 h 48"/>
              <a:gd name="T38" fmla="*/ 2147483647 w 49"/>
              <a:gd name="T39" fmla="*/ 2147483647 h 48"/>
              <a:gd name="T40" fmla="*/ 2147483647 w 49"/>
              <a:gd name="T41" fmla="*/ 2147483647 h 48"/>
              <a:gd name="T42" fmla="*/ 2147483647 w 49"/>
              <a:gd name="T43" fmla="*/ 2147483647 h 48"/>
              <a:gd name="T44" fmla="*/ 2147483647 w 49"/>
              <a:gd name="T45" fmla="*/ 0 h 48"/>
              <a:gd name="T46" fmla="*/ 2147483647 w 49"/>
              <a:gd name="T47" fmla="*/ 2147483647 h 48"/>
              <a:gd name="T48" fmla="*/ 2147483647 w 49"/>
              <a:gd name="T49" fmla="*/ 2147483647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8"/>
              <a:gd name="T77" fmla="*/ 49 w 49"/>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8">
                <a:moveTo>
                  <a:pt x="47" y="6"/>
                </a:moveTo>
                <a:lnTo>
                  <a:pt x="49" y="17"/>
                </a:lnTo>
                <a:lnTo>
                  <a:pt x="45" y="29"/>
                </a:lnTo>
                <a:lnTo>
                  <a:pt x="34" y="29"/>
                </a:lnTo>
                <a:lnTo>
                  <a:pt x="31" y="32"/>
                </a:lnTo>
                <a:lnTo>
                  <a:pt x="32" y="38"/>
                </a:lnTo>
                <a:lnTo>
                  <a:pt x="24" y="43"/>
                </a:lnTo>
                <a:lnTo>
                  <a:pt x="20" y="45"/>
                </a:lnTo>
                <a:lnTo>
                  <a:pt x="19" y="48"/>
                </a:lnTo>
                <a:lnTo>
                  <a:pt x="13" y="48"/>
                </a:lnTo>
                <a:lnTo>
                  <a:pt x="7" y="44"/>
                </a:lnTo>
                <a:lnTo>
                  <a:pt x="4" y="36"/>
                </a:lnTo>
                <a:lnTo>
                  <a:pt x="1" y="30"/>
                </a:lnTo>
                <a:lnTo>
                  <a:pt x="3" y="20"/>
                </a:lnTo>
                <a:lnTo>
                  <a:pt x="0" y="17"/>
                </a:lnTo>
                <a:lnTo>
                  <a:pt x="0" y="12"/>
                </a:lnTo>
                <a:lnTo>
                  <a:pt x="4" y="9"/>
                </a:lnTo>
                <a:lnTo>
                  <a:pt x="5" y="3"/>
                </a:lnTo>
                <a:lnTo>
                  <a:pt x="11" y="2"/>
                </a:lnTo>
                <a:lnTo>
                  <a:pt x="25" y="6"/>
                </a:lnTo>
                <a:lnTo>
                  <a:pt x="34" y="7"/>
                </a:lnTo>
                <a:lnTo>
                  <a:pt x="36" y="2"/>
                </a:lnTo>
                <a:lnTo>
                  <a:pt x="39" y="0"/>
                </a:lnTo>
                <a:lnTo>
                  <a:pt x="43" y="6"/>
                </a:lnTo>
                <a:lnTo>
                  <a:pt x="47"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92" name="Freeform 795">
            <a:extLst>
              <a:ext uri="{C183D7F6-B498-43B3-948B-1728B52AA6E4}">
                <adec:decorative xmlns:adec="http://schemas.microsoft.com/office/drawing/2017/decorative" val="1"/>
              </a:ext>
            </a:extLst>
          </p:cNvPr>
          <p:cNvSpPr>
            <a:spLocks/>
          </p:cNvSpPr>
          <p:nvPr/>
        </p:nvSpPr>
        <p:spPr bwMode="gray">
          <a:xfrm>
            <a:off x="9608371" y="4233755"/>
            <a:ext cx="154851" cy="389875"/>
          </a:xfrm>
          <a:custGeom>
            <a:avLst/>
            <a:gdLst>
              <a:gd name="T0" fmla="*/ 2147483647 w 64"/>
              <a:gd name="T1" fmla="*/ 2147483647 h 160"/>
              <a:gd name="T2" fmla="*/ 2147483647 w 64"/>
              <a:gd name="T3" fmla="*/ 2147483647 h 160"/>
              <a:gd name="T4" fmla="*/ 2147483647 w 64"/>
              <a:gd name="T5" fmla="*/ 2147483647 h 160"/>
              <a:gd name="T6" fmla="*/ 2147483647 w 64"/>
              <a:gd name="T7" fmla="*/ 2147483647 h 160"/>
              <a:gd name="T8" fmla="*/ 2147483647 w 64"/>
              <a:gd name="T9" fmla="*/ 2147483647 h 160"/>
              <a:gd name="T10" fmla="*/ 2147483647 w 64"/>
              <a:gd name="T11" fmla="*/ 2147483647 h 160"/>
              <a:gd name="T12" fmla="*/ 2147483647 w 64"/>
              <a:gd name="T13" fmla="*/ 2147483647 h 160"/>
              <a:gd name="T14" fmla="*/ 2147483647 w 64"/>
              <a:gd name="T15" fmla="*/ 2147483647 h 160"/>
              <a:gd name="T16" fmla="*/ 2147483647 w 64"/>
              <a:gd name="T17" fmla="*/ 2147483647 h 160"/>
              <a:gd name="T18" fmla="*/ 2147483647 w 64"/>
              <a:gd name="T19" fmla="*/ 2147483647 h 160"/>
              <a:gd name="T20" fmla="*/ 2147483647 w 64"/>
              <a:gd name="T21" fmla="*/ 2147483647 h 160"/>
              <a:gd name="T22" fmla="*/ 2147483647 w 64"/>
              <a:gd name="T23" fmla="*/ 2147483647 h 160"/>
              <a:gd name="T24" fmla="*/ 2147483647 w 64"/>
              <a:gd name="T25" fmla="*/ 2147483647 h 160"/>
              <a:gd name="T26" fmla="*/ 2147483647 w 64"/>
              <a:gd name="T27" fmla="*/ 2147483647 h 160"/>
              <a:gd name="T28" fmla="*/ 2147483647 w 64"/>
              <a:gd name="T29" fmla="*/ 2147483647 h 160"/>
              <a:gd name="T30" fmla="*/ 2147483647 w 64"/>
              <a:gd name="T31" fmla="*/ 2147483647 h 160"/>
              <a:gd name="T32" fmla="*/ 2147483647 w 64"/>
              <a:gd name="T33" fmla="*/ 2147483647 h 160"/>
              <a:gd name="T34" fmla="*/ 2147483647 w 64"/>
              <a:gd name="T35" fmla="*/ 2147483647 h 160"/>
              <a:gd name="T36" fmla="*/ 2147483647 w 64"/>
              <a:gd name="T37" fmla="*/ 2147483647 h 160"/>
              <a:gd name="T38" fmla="*/ 2147483647 w 64"/>
              <a:gd name="T39" fmla="*/ 2147483647 h 160"/>
              <a:gd name="T40" fmla="*/ 2147483647 w 64"/>
              <a:gd name="T41" fmla="*/ 2147483647 h 160"/>
              <a:gd name="T42" fmla="*/ 2147483647 w 64"/>
              <a:gd name="T43" fmla="*/ 2147483647 h 160"/>
              <a:gd name="T44" fmla="*/ 2147483647 w 64"/>
              <a:gd name="T45" fmla="*/ 2147483647 h 160"/>
              <a:gd name="T46" fmla="*/ 2147483647 w 64"/>
              <a:gd name="T47" fmla="*/ 2147483647 h 160"/>
              <a:gd name="T48" fmla="*/ 2147483647 w 64"/>
              <a:gd name="T49" fmla="*/ 2147483647 h 160"/>
              <a:gd name="T50" fmla="*/ 2147483647 w 64"/>
              <a:gd name="T51" fmla="*/ 2147483647 h 160"/>
              <a:gd name="T52" fmla="*/ 2147483647 w 64"/>
              <a:gd name="T53" fmla="*/ 2147483647 h 160"/>
              <a:gd name="T54" fmla="*/ 2147483647 w 64"/>
              <a:gd name="T55" fmla="*/ 2147483647 h 160"/>
              <a:gd name="T56" fmla="*/ 2147483647 w 64"/>
              <a:gd name="T57" fmla="*/ 2147483647 h 160"/>
              <a:gd name="T58" fmla="*/ 2147483647 w 64"/>
              <a:gd name="T59" fmla="*/ 2147483647 h 160"/>
              <a:gd name="T60" fmla="*/ 2147483647 w 64"/>
              <a:gd name="T61" fmla="*/ 2147483647 h 160"/>
              <a:gd name="T62" fmla="*/ 2147483647 w 64"/>
              <a:gd name="T63" fmla="*/ 2147483647 h 160"/>
              <a:gd name="T64" fmla="*/ 2147483647 w 64"/>
              <a:gd name="T65" fmla="*/ 2147483647 h 160"/>
              <a:gd name="T66" fmla="*/ 2147483647 w 64"/>
              <a:gd name="T67" fmla="*/ 2147483647 h 160"/>
              <a:gd name="T68" fmla="*/ 2147483647 w 64"/>
              <a:gd name="T69" fmla="*/ 2147483647 h 160"/>
              <a:gd name="T70" fmla="*/ 2147483647 w 64"/>
              <a:gd name="T71" fmla="*/ 2147483647 h 160"/>
              <a:gd name="T72" fmla="*/ 2147483647 w 64"/>
              <a:gd name="T73" fmla="*/ 2147483647 h 160"/>
              <a:gd name="T74" fmla="*/ 2147483647 w 64"/>
              <a:gd name="T75" fmla="*/ 2147483647 h 160"/>
              <a:gd name="T76" fmla="*/ 2147483647 w 64"/>
              <a:gd name="T77" fmla="*/ 2147483647 h 160"/>
              <a:gd name="T78" fmla="*/ 2147483647 w 64"/>
              <a:gd name="T79" fmla="*/ 2147483647 h 160"/>
              <a:gd name="T80" fmla="*/ 2147483647 w 64"/>
              <a:gd name="T81" fmla="*/ 2147483647 h 160"/>
              <a:gd name="T82" fmla="*/ 2147483647 w 64"/>
              <a:gd name="T83" fmla="*/ 2147483647 h 160"/>
              <a:gd name="T84" fmla="*/ 0 w 64"/>
              <a:gd name="T85" fmla="*/ 2147483647 h 160"/>
              <a:gd name="T86" fmla="*/ 2147483647 w 64"/>
              <a:gd name="T87" fmla="*/ 2147483647 h 160"/>
              <a:gd name="T88" fmla="*/ 2147483647 w 64"/>
              <a:gd name="T89" fmla="*/ 2147483647 h 160"/>
              <a:gd name="T90" fmla="*/ 2147483647 w 64"/>
              <a:gd name="T91" fmla="*/ 2147483647 h 160"/>
              <a:gd name="T92" fmla="*/ 2147483647 w 64"/>
              <a:gd name="T93" fmla="*/ 0 h 160"/>
              <a:gd name="T94" fmla="*/ 2147483647 w 64"/>
              <a:gd name="T95" fmla="*/ 2147483647 h 160"/>
              <a:gd name="T96" fmla="*/ 2147483647 w 64"/>
              <a:gd name="T97" fmla="*/ 2147483647 h 160"/>
              <a:gd name="T98" fmla="*/ 2147483647 w 64"/>
              <a:gd name="T99" fmla="*/ 2147483647 h 160"/>
              <a:gd name="T100" fmla="*/ 2147483647 w 64"/>
              <a:gd name="T101" fmla="*/ 2147483647 h 160"/>
              <a:gd name="T102" fmla="*/ 2147483647 w 64"/>
              <a:gd name="T103" fmla="*/ 2147483647 h 160"/>
              <a:gd name="T104" fmla="*/ 2147483647 w 64"/>
              <a:gd name="T105" fmla="*/ 2147483647 h 160"/>
              <a:gd name="T106" fmla="*/ 2147483647 w 64"/>
              <a:gd name="T107" fmla="*/ 2147483647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
              <a:gd name="T163" fmla="*/ 0 h 160"/>
              <a:gd name="T164" fmla="*/ 64 w 64"/>
              <a:gd name="T165" fmla="*/ 160 h 1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 h="160">
                <a:moveTo>
                  <a:pt x="54" y="22"/>
                </a:moveTo>
                <a:lnTo>
                  <a:pt x="50" y="25"/>
                </a:lnTo>
                <a:lnTo>
                  <a:pt x="43" y="29"/>
                </a:lnTo>
                <a:lnTo>
                  <a:pt x="37" y="38"/>
                </a:lnTo>
                <a:lnTo>
                  <a:pt x="34" y="40"/>
                </a:lnTo>
                <a:lnTo>
                  <a:pt x="31" y="44"/>
                </a:lnTo>
                <a:lnTo>
                  <a:pt x="32" y="56"/>
                </a:lnTo>
                <a:lnTo>
                  <a:pt x="36" y="59"/>
                </a:lnTo>
                <a:lnTo>
                  <a:pt x="45" y="73"/>
                </a:lnTo>
                <a:lnTo>
                  <a:pt x="49" y="75"/>
                </a:lnTo>
                <a:lnTo>
                  <a:pt x="55" y="83"/>
                </a:lnTo>
                <a:lnTo>
                  <a:pt x="62" y="94"/>
                </a:lnTo>
                <a:lnTo>
                  <a:pt x="64" y="113"/>
                </a:lnTo>
                <a:lnTo>
                  <a:pt x="62" y="123"/>
                </a:lnTo>
                <a:lnTo>
                  <a:pt x="61" y="130"/>
                </a:lnTo>
                <a:lnTo>
                  <a:pt x="52" y="137"/>
                </a:lnTo>
                <a:lnTo>
                  <a:pt x="43" y="140"/>
                </a:lnTo>
                <a:lnTo>
                  <a:pt x="41" y="144"/>
                </a:lnTo>
                <a:lnTo>
                  <a:pt x="37" y="150"/>
                </a:lnTo>
                <a:lnTo>
                  <a:pt x="33" y="152"/>
                </a:lnTo>
                <a:lnTo>
                  <a:pt x="24" y="160"/>
                </a:lnTo>
                <a:lnTo>
                  <a:pt x="22" y="159"/>
                </a:lnTo>
                <a:lnTo>
                  <a:pt x="22" y="144"/>
                </a:lnTo>
                <a:lnTo>
                  <a:pt x="19" y="141"/>
                </a:lnTo>
                <a:lnTo>
                  <a:pt x="20" y="138"/>
                </a:lnTo>
                <a:lnTo>
                  <a:pt x="24" y="136"/>
                </a:lnTo>
                <a:lnTo>
                  <a:pt x="32" y="131"/>
                </a:lnTo>
                <a:lnTo>
                  <a:pt x="31" y="125"/>
                </a:lnTo>
                <a:lnTo>
                  <a:pt x="34" y="122"/>
                </a:lnTo>
                <a:lnTo>
                  <a:pt x="45" y="122"/>
                </a:lnTo>
                <a:lnTo>
                  <a:pt x="49" y="110"/>
                </a:lnTo>
                <a:lnTo>
                  <a:pt x="47" y="99"/>
                </a:lnTo>
                <a:lnTo>
                  <a:pt x="47" y="81"/>
                </a:lnTo>
                <a:lnTo>
                  <a:pt x="41" y="79"/>
                </a:lnTo>
                <a:lnTo>
                  <a:pt x="40" y="74"/>
                </a:lnTo>
                <a:lnTo>
                  <a:pt x="29" y="63"/>
                </a:lnTo>
                <a:lnTo>
                  <a:pt x="22" y="51"/>
                </a:lnTo>
                <a:lnTo>
                  <a:pt x="23" y="35"/>
                </a:lnTo>
                <a:lnTo>
                  <a:pt x="15" y="29"/>
                </a:lnTo>
                <a:lnTo>
                  <a:pt x="5" y="28"/>
                </a:lnTo>
                <a:lnTo>
                  <a:pt x="5" y="19"/>
                </a:lnTo>
                <a:lnTo>
                  <a:pt x="1" y="15"/>
                </a:lnTo>
                <a:lnTo>
                  <a:pt x="0" y="11"/>
                </a:lnTo>
                <a:lnTo>
                  <a:pt x="4" y="6"/>
                </a:lnTo>
                <a:lnTo>
                  <a:pt x="9" y="8"/>
                </a:lnTo>
                <a:lnTo>
                  <a:pt x="20" y="9"/>
                </a:lnTo>
                <a:lnTo>
                  <a:pt x="25" y="0"/>
                </a:lnTo>
                <a:lnTo>
                  <a:pt x="30" y="5"/>
                </a:lnTo>
                <a:lnTo>
                  <a:pt x="40" y="5"/>
                </a:lnTo>
                <a:lnTo>
                  <a:pt x="41" y="9"/>
                </a:lnTo>
                <a:lnTo>
                  <a:pt x="40" y="15"/>
                </a:lnTo>
                <a:lnTo>
                  <a:pt x="45" y="20"/>
                </a:lnTo>
                <a:lnTo>
                  <a:pt x="51" y="19"/>
                </a:lnTo>
                <a:lnTo>
                  <a:pt x="54" y="22"/>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93" name="Freeform 796">
            <a:extLst>
              <a:ext uri="{C183D7F6-B498-43B3-948B-1728B52AA6E4}">
                <adec:decorative xmlns:adec="http://schemas.microsoft.com/office/drawing/2017/decorative" val="1"/>
              </a:ext>
            </a:extLst>
          </p:cNvPr>
          <p:cNvSpPr>
            <a:spLocks/>
          </p:cNvSpPr>
          <p:nvPr/>
        </p:nvSpPr>
        <p:spPr bwMode="gray">
          <a:xfrm>
            <a:off x="9502028" y="4313969"/>
            <a:ext cx="173507" cy="380548"/>
          </a:xfrm>
          <a:custGeom>
            <a:avLst/>
            <a:gdLst>
              <a:gd name="T0" fmla="*/ 2147483647 w 72"/>
              <a:gd name="T1" fmla="*/ 0 h 156"/>
              <a:gd name="T2" fmla="*/ 2147483647 w 72"/>
              <a:gd name="T3" fmla="*/ 2147483647 h 156"/>
              <a:gd name="T4" fmla="*/ 2147483647 w 72"/>
              <a:gd name="T5" fmla="*/ 2147483647 h 156"/>
              <a:gd name="T6" fmla="*/ 2147483647 w 72"/>
              <a:gd name="T7" fmla="*/ 2147483647 h 156"/>
              <a:gd name="T8" fmla="*/ 2147483647 w 72"/>
              <a:gd name="T9" fmla="*/ 2147483647 h 156"/>
              <a:gd name="T10" fmla="*/ 2147483647 w 72"/>
              <a:gd name="T11" fmla="*/ 2147483647 h 156"/>
              <a:gd name="T12" fmla="*/ 2147483647 w 72"/>
              <a:gd name="T13" fmla="*/ 2147483647 h 156"/>
              <a:gd name="T14" fmla="*/ 2147483647 w 72"/>
              <a:gd name="T15" fmla="*/ 2147483647 h 156"/>
              <a:gd name="T16" fmla="*/ 2147483647 w 72"/>
              <a:gd name="T17" fmla="*/ 2147483647 h 156"/>
              <a:gd name="T18" fmla="*/ 2147483647 w 72"/>
              <a:gd name="T19" fmla="*/ 2147483647 h 156"/>
              <a:gd name="T20" fmla="*/ 2147483647 w 72"/>
              <a:gd name="T21" fmla="*/ 2147483647 h 156"/>
              <a:gd name="T22" fmla="*/ 2147483647 w 72"/>
              <a:gd name="T23" fmla="*/ 2147483647 h 156"/>
              <a:gd name="T24" fmla="*/ 2147483647 w 72"/>
              <a:gd name="T25" fmla="*/ 2147483647 h 156"/>
              <a:gd name="T26" fmla="*/ 2147483647 w 72"/>
              <a:gd name="T27" fmla="*/ 2147483647 h 156"/>
              <a:gd name="T28" fmla="*/ 2147483647 w 72"/>
              <a:gd name="T29" fmla="*/ 2147483647 h 156"/>
              <a:gd name="T30" fmla="*/ 2147483647 w 72"/>
              <a:gd name="T31" fmla="*/ 2147483647 h 156"/>
              <a:gd name="T32" fmla="*/ 2147483647 w 72"/>
              <a:gd name="T33" fmla="*/ 2147483647 h 156"/>
              <a:gd name="T34" fmla="*/ 2147483647 w 72"/>
              <a:gd name="T35" fmla="*/ 2147483647 h 156"/>
              <a:gd name="T36" fmla="*/ 2147483647 w 72"/>
              <a:gd name="T37" fmla="*/ 2147483647 h 156"/>
              <a:gd name="T38" fmla="*/ 2147483647 w 72"/>
              <a:gd name="T39" fmla="*/ 2147483647 h 156"/>
              <a:gd name="T40" fmla="*/ 2147483647 w 72"/>
              <a:gd name="T41" fmla="*/ 2147483647 h 156"/>
              <a:gd name="T42" fmla="*/ 2147483647 w 72"/>
              <a:gd name="T43" fmla="*/ 2147483647 h 156"/>
              <a:gd name="T44" fmla="*/ 2147483647 w 72"/>
              <a:gd name="T45" fmla="*/ 2147483647 h 156"/>
              <a:gd name="T46" fmla="*/ 2147483647 w 72"/>
              <a:gd name="T47" fmla="*/ 2147483647 h 156"/>
              <a:gd name="T48" fmla="*/ 2147483647 w 72"/>
              <a:gd name="T49" fmla="*/ 2147483647 h 156"/>
              <a:gd name="T50" fmla="*/ 2147483647 w 72"/>
              <a:gd name="T51" fmla="*/ 2147483647 h 156"/>
              <a:gd name="T52" fmla="*/ 2147483647 w 72"/>
              <a:gd name="T53" fmla="*/ 2147483647 h 156"/>
              <a:gd name="T54" fmla="*/ 2147483647 w 72"/>
              <a:gd name="T55" fmla="*/ 2147483647 h 156"/>
              <a:gd name="T56" fmla="*/ 2147483647 w 72"/>
              <a:gd name="T57" fmla="*/ 2147483647 h 156"/>
              <a:gd name="T58" fmla="*/ 2147483647 w 72"/>
              <a:gd name="T59" fmla="*/ 2147483647 h 156"/>
              <a:gd name="T60" fmla="*/ 2147483647 w 72"/>
              <a:gd name="T61" fmla="*/ 2147483647 h 156"/>
              <a:gd name="T62" fmla="*/ 2147483647 w 72"/>
              <a:gd name="T63" fmla="*/ 2147483647 h 156"/>
              <a:gd name="T64" fmla="*/ 2147483647 w 72"/>
              <a:gd name="T65" fmla="*/ 2147483647 h 156"/>
              <a:gd name="T66" fmla="*/ 2147483647 w 72"/>
              <a:gd name="T67" fmla="*/ 2147483647 h 156"/>
              <a:gd name="T68" fmla="*/ 2147483647 w 72"/>
              <a:gd name="T69" fmla="*/ 2147483647 h 156"/>
              <a:gd name="T70" fmla="*/ 2147483647 w 72"/>
              <a:gd name="T71" fmla="*/ 2147483647 h 156"/>
              <a:gd name="T72" fmla="*/ 2147483647 w 72"/>
              <a:gd name="T73" fmla="*/ 2147483647 h 156"/>
              <a:gd name="T74" fmla="*/ 2147483647 w 72"/>
              <a:gd name="T75" fmla="*/ 2147483647 h 156"/>
              <a:gd name="T76" fmla="*/ 2147483647 w 72"/>
              <a:gd name="T77" fmla="*/ 2147483647 h 156"/>
              <a:gd name="T78" fmla="*/ 2147483647 w 72"/>
              <a:gd name="T79" fmla="*/ 2147483647 h 156"/>
              <a:gd name="T80" fmla="*/ 2147483647 w 72"/>
              <a:gd name="T81" fmla="*/ 2147483647 h 156"/>
              <a:gd name="T82" fmla="*/ 2147483647 w 72"/>
              <a:gd name="T83" fmla="*/ 2147483647 h 156"/>
              <a:gd name="T84" fmla="*/ 2147483647 w 72"/>
              <a:gd name="T85" fmla="*/ 2147483647 h 156"/>
              <a:gd name="T86" fmla="*/ 2147483647 w 72"/>
              <a:gd name="T87" fmla="*/ 2147483647 h 156"/>
              <a:gd name="T88" fmla="*/ 2147483647 w 72"/>
              <a:gd name="T89" fmla="*/ 2147483647 h 156"/>
              <a:gd name="T90" fmla="*/ 2147483647 w 72"/>
              <a:gd name="T91" fmla="*/ 2147483647 h 156"/>
              <a:gd name="T92" fmla="*/ 2147483647 w 72"/>
              <a:gd name="T93" fmla="*/ 2147483647 h 156"/>
              <a:gd name="T94" fmla="*/ 2147483647 w 72"/>
              <a:gd name="T95" fmla="*/ 2147483647 h 156"/>
              <a:gd name="T96" fmla="*/ 2147483647 w 72"/>
              <a:gd name="T97" fmla="*/ 2147483647 h 156"/>
              <a:gd name="T98" fmla="*/ 2147483647 w 72"/>
              <a:gd name="T99" fmla="*/ 2147483647 h 156"/>
              <a:gd name="T100" fmla="*/ 2147483647 w 72"/>
              <a:gd name="T101" fmla="*/ 2147483647 h 156"/>
              <a:gd name="T102" fmla="*/ 2147483647 w 72"/>
              <a:gd name="T103" fmla="*/ 2147483647 h 156"/>
              <a:gd name="T104" fmla="*/ 2147483647 w 72"/>
              <a:gd name="T105" fmla="*/ 2147483647 h 156"/>
              <a:gd name="T106" fmla="*/ 2147483647 w 72"/>
              <a:gd name="T107" fmla="*/ 2147483647 h 156"/>
              <a:gd name="T108" fmla="*/ 2147483647 w 72"/>
              <a:gd name="T109" fmla="*/ 2147483647 h 156"/>
              <a:gd name="T110" fmla="*/ 2147483647 w 72"/>
              <a:gd name="T111" fmla="*/ 2147483647 h 156"/>
              <a:gd name="T112" fmla="*/ 0 w 72"/>
              <a:gd name="T113" fmla="*/ 2147483647 h 156"/>
              <a:gd name="T114" fmla="*/ 2147483647 w 72"/>
              <a:gd name="T115" fmla="*/ 2147483647 h 156"/>
              <a:gd name="T116" fmla="*/ 2147483647 w 72"/>
              <a:gd name="T117" fmla="*/ 2147483647 h 156"/>
              <a:gd name="T118" fmla="*/ 2147483647 w 72"/>
              <a:gd name="T119" fmla="*/ 2147483647 h 156"/>
              <a:gd name="T120" fmla="*/ 2147483647 w 72"/>
              <a:gd name="T121" fmla="*/ 0 h 15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2"/>
              <a:gd name="T184" fmla="*/ 0 h 156"/>
              <a:gd name="T185" fmla="*/ 72 w 72"/>
              <a:gd name="T186" fmla="*/ 156 h 15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2" h="156">
                <a:moveTo>
                  <a:pt x="23" y="0"/>
                </a:moveTo>
                <a:lnTo>
                  <a:pt x="25" y="8"/>
                </a:lnTo>
                <a:lnTo>
                  <a:pt x="31" y="11"/>
                </a:lnTo>
                <a:lnTo>
                  <a:pt x="29" y="23"/>
                </a:lnTo>
                <a:lnTo>
                  <a:pt x="28" y="27"/>
                </a:lnTo>
                <a:lnTo>
                  <a:pt x="31" y="31"/>
                </a:lnTo>
                <a:lnTo>
                  <a:pt x="38" y="23"/>
                </a:lnTo>
                <a:lnTo>
                  <a:pt x="43" y="23"/>
                </a:lnTo>
                <a:lnTo>
                  <a:pt x="46" y="27"/>
                </a:lnTo>
                <a:lnTo>
                  <a:pt x="50" y="27"/>
                </a:lnTo>
                <a:lnTo>
                  <a:pt x="55" y="22"/>
                </a:lnTo>
                <a:lnTo>
                  <a:pt x="59" y="23"/>
                </a:lnTo>
                <a:lnTo>
                  <a:pt x="62" y="35"/>
                </a:lnTo>
                <a:lnTo>
                  <a:pt x="71" y="47"/>
                </a:lnTo>
                <a:lnTo>
                  <a:pt x="72" y="52"/>
                </a:lnTo>
                <a:lnTo>
                  <a:pt x="69" y="66"/>
                </a:lnTo>
                <a:lnTo>
                  <a:pt x="55" y="62"/>
                </a:lnTo>
                <a:lnTo>
                  <a:pt x="49" y="63"/>
                </a:lnTo>
                <a:lnTo>
                  <a:pt x="48" y="69"/>
                </a:lnTo>
                <a:lnTo>
                  <a:pt x="44" y="72"/>
                </a:lnTo>
                <a:lnTo>
                  <a:pt x="44" y="77"/>
                </a:lnTo>
                <a:lnTo>
                  <a:pt x="47" y="80"/>
                </a:lnTo>
                <a:lnTo>
                  <a:pt x="45" y="90"/>
                </a:lnTo>
                <a:lnTo>
                  <a:pt x="41" y="86"/>
                </a:lnTo>
                <a:lnTo>
                  <a:pt x="34" y="84"/>
                </a:lnTo>
                <a:lnTo>
                  <a:pt x="31" y="76"/>
                </a:lnTo>
                <a:lnTo>
                  <a:pt x="27" y="76"/>
                </a:lnTo>
                <a:lnTo>
                  <a:pt x="23" y="80"/>
                </a:lnTo>
                <a:lnTo>
                  <a:pt x="22" y="90"/>
                </a:lnTo>
                <a:lnTo>
                  <a:pt x="17" y="98"/>
                </a:lnTo>
                <a:lnTo>
                  <a:pt x="14" y="111"/>
                </a:lnTo>
                <a:lnTo>
                  <a:pt x="17" y="121"/>
                </a:lnTo>
                <a:lnTo>
                  <a:pt x="21" y="123"/>
                </a:lnTo>
                <a:lnTo>
                  <a:pt x="24" y="135"/>
                </a:lnTo>
                <a:lnTo>
                  <a:pt x="30" y="142"/>
                </a:lnTo>
                <a:lnTo>
                  <a:pt x="36" y="145"/>
                </a:lnTo>
                <a:lnTo>
                  <a:pt x="42" y="151"/>
                </a:lnTo>
                <a:lnTo>
                  <a:pt x="46" y="155"/>
                </a:lnTo>
                <a:lnTo>
                  <a:pt x="38" y="156"/>
                </a:lnTo>
                <a:lnTo>
                  <a:pt x="32" y="153"/>
                </a:lnTo>
                <a:lnTo>
                  <a:pt x="28" y="148"/>
                </a:lnTo>
                <a:lnTo>
                  <a:pt x="23" y="149"/>
                </a:lnTo>
                <a:lnTo>
                  <a:pt x="17" y="141"/>
                </a:lnTo>
                <a:lnTo>
                  <a:pt x="11" y="132"/>
                </a:lnTo>
                <a:lnTo>
                  <a:pt x="7" y="132"/>
                </a:lnTo>
                <a:lnTo>
                  <a:pt x="7" y="121"/>
                </a:lnTo>
                <a:lnTo>
                  <a:pt x="8" y="114"/>
                </a:lnTo>
                <a:lnTo>
                  <a:pt x="8" y="109"/>
                </a:lnTo>
                <a:lnTo>
                  <a:pt x="11" y="102"/>
                </a:lnTo>
                <a:lnTo>
                  <a:pt x="13" y="95"/>
                </a:lnTo>
                <a:lnTo>
                  <a:pt x="14" y="85"/>
                </a:lnTo>
                <a:lnTo>
                  <a:pt x="14" y="71"/>
                </a:lnTo>
                <a:lnTo>
                  <a:pt x="6" y="54"/>
                </a:lnTo>
                <a:lnTo>
                  <a:pt x="10" y="48"/>
                </a:lnTo>
                <a:lnTo>
                  <a:pt x="8" y="33"/>
                </a:lnTo>
                <a:lnTo>
                  <a:pt x="1" y="26"/>
                </a:lnTo>
                <a:lnTo>
                  <a:pt x="0" y="13"/>
                </a:lnTo>
                <a:lnTo>
                  <a:pt x="5" y="10"/>
                </a:lnTo>
                <a:lnTo>
                  <a:pt x="9" y="10"/>
                </a:lnTo>
                <a:lnTo>
                  <a:pt x="11" y="3"/>
                </a:lnTo>
                <a:lnTo>
                  <a:pt x="23"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94" name="Freeform 797">
            <a:extLst>
              <a:ext uri="{C183D7F6-B498-43B3-948B-1728B52AA6E4}">
                <adec:decorative xmlns:adec="http://schemas.microsoft.com/office/drawing/2017/decorative" val="1"/>
              </a:ext>
            </a:extLst>
          </p:cNvPr>
          <p:cNvSpPr>
            <a:spLocks/>
          </p:cNvSpPr>
          <p:nvPr/>
        </p:nvSpPr>
        <p:spPr bwMode="gray">
          <a:xfrm>
            <a:off x="9759490" y="4720633"/>
            <a:ext cx="225745" cy="199601"/>
          </a:xfrm>
          <a:custGeom>
            <a:avLst/>
            <a:gdLst>
              <a:gd name="T0" fmla="*/ 2147483647 w 93"/>
              <a:gd name="T1" fmla="*/ 2147483647 h 82"/>
              <a:gd name="T2" fmla="*/ 2147483647 w 93"/>
              <a:gd name="T3" fmla="*/ 2147483647 h 82"/>
              <a:gd name="T4" fmla="*/ 2147483647 w 93"/>
              <a:gd name="T5" fmla="*/ 2147483647 h 82"/>
              <a:gd name="T6" fmla="*/ 2147483647 w 93"/>
              <a:gd name="T7" fmla="*/ 2147483647 h 82"/>
              <a:gd name="T8" fmla="*/ 2147483647 w 93"/>
              <a:gd name="T9" fmla="*/ 2147483647 h 82"/>
              <a:gd name="T10" fmla="*/ 2147483647 w 93"/>
              <a:gd name="T11" fmla="*/ 2147483647 h 82"/>
              <a:gd name="T12" fmla="*/ 2147483647 w 93"/>
              <a:gd name="T13" fmla="*/ 2147483647 h 82"/>
              <a:gd name="T14" fmla="*/ 2147483647 w 93"/>
              <a:gd name="T15" fmla="*/ 2147483647 h 82"/>
              <a:gd name="T16" fmla="*/ 2147483647 w 93"/>
              <a:gd name="T17" fmla="*/ 2147483647 h 82"/>
              <a:gd name="T18" fmla="*/ 2147483647 w 93"/>
              <a:gd name="T19" fmla="*/ 2147483647 h 82"/>
              <a:gd name="T20" fmla="*/ 2147483647 w 93"/>
              <a:gd name="T21" fmla="*/ 2147483647 h 82"/>
              <a:gd name="T22" fmla="*/ 2147483647 w 93"/>
              <a:gd name="T23" fmla="*/ 0 h 82"/>
              <a:gd name="T24" fmla="*/ 2147483647 w 93"/>
              <a:gd name="T25" fmla="*/ 0 h 82"/>
              <a:gd name="T26" fmla="*/ 2147483647 w 93"/>
              <a:gd name="T27" fmla="*/ 2147483647 h 82"/>
              <a:gd name="T28" fmla="*/ 2147483647 w 93"/>
              <a:gd name="T29" fmla="*/ 2147483647 h 82"/>
              <a:gd name="T30" fmla="*/ 2147483647 w 93"/>
              <a:gd name="T31" fmla="*/ 2147483647 h 82"/>
              <a:gd name="T32" fmla="*/ 2147483647 w 93"/>
              <a:gd name="T33" fmla="*/ 2147483647 h 82"/>
              <a:gd name="T34" fmla="*/ 2147483647 w 93"/>
              <a:gd name="T35" fmla="*/ 2147483647 h 82"/>
              <a:gd name="T36" fmla="*/ 2147483647 w 93"/>
              <a:gd name="T37" fmla="*/ 2147483647 h 82"/>
              <a:gd name="T38" fmla="*/ 2147483647 w 93"/>
              <a:gd name="T39" fmla="*/ 2147483647 h 82"/>
              <a:gd name="T40" fmla="*/ 2147483647 w 93"/>
              <a:gd name="T41" fmla="*/ 2147483647 h 82"/>
              <a:gd name="T42" fmla="*/ 2147483647 w 93"/>
              <a:gd name="T43" fmla="*/ 2147483647 h 82"/>
              <a:gd name="T44" fmla="*/ 2147483647 w 93"/>
              <a:gd name="T45" fmla="*/ 2147483647 h 82"/>
              <a:gd name="T46" fmla="*/ 2147483647 w 93"/>
              <a:gd name="T47" fmla="*/ 2147483647 h 82"/>
              <a:gd name="T48" fmla="*/ 2147483647 w 93"/>
              <a:gd name="T49" fmla="*/ 2147483647 h 82"/>
              <a:gd name="T50" fmla="*/ 2147483647 w 93"/>
              <a:gd name="T51" fmla="*/ 2147483647 h 82"/>
              <a:gd name="T52" fmla="*/ 2147483647 w 93"/>
              <a:gd name="T53" fmla="*/ 2147483647 h 82"/>
              <a:gd name="T54" fmla="*/ 2147483647 w 93"/>
              <a:gd name="T55" fmla="*/ 2147483647 h 82"/>
              <a:gd name="T56" fmla="*/ 2147483647 w 93"/>
              <a:gd name="T57" fmla="*/ 2147483647 h 82"/>
              <a:gd name="T58" fmla="*/ 2147483647 w 93"/>
              <a:gd name="T59" fmla="*/ 2147483647 h 82"/>
              <a:gd name="T60" fmla="*/ 2147483647 w 93"/>
              <a:gd name="T61" fmla="*/ 2147483647 h 82"/>
              <a:gd name="T62" fmla="*/ 2147483647 w 93"/>
              <a:gd name="T63" fmla="*/ 2147483647 h 82"/>
              <a:gd name="T64" fmla="*/ 2147483647 w 93"/>
              <a:gd name="T65" fmla="*/ 2147483647 h 82"/>
              <a:gd name="T66" fmla="*/ 2147483647 w 93"/>
              <a:gd name="T67" fmla="*/ 2147483647 h 82"/>
              <a:gd name="T68" fmla="*/ 2147483647 w 93"/>
              <a:gd name="T69" fmla="*/ 2147483647 h 82"/>
              <a:gd name="T70" fmla="*/ 2147483647 w 93"/>
              <a:gd name="T71" fmla="*/ 2147483647 h 82"/>
              <a:gd name="T72" fmla="*/ 2147483647 w 93"/>
              <a:gd name="T73" fmla="*/ 2147483647 h 82"/>
              <a:gd name="T74" fmla="*/ 2147483647 w 93"/>
              <a:gd name="T75" fmla="*/ 2147483647 h 82"/>
              <a:gd name="T76" fmla="*/ 0 w 93"/>
              <a:gd name="T77" fmla="*/ 2147483647 h 82"/>
              <a:gd name="T78" fmla="*/ 2147483647 w 93"/>
              <a:gd name="T79" fmla="*/ 2147483647 h 8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3"/>
              <a:gd name="T121" fmla="*/ 0 h 82"/>
              <a:gd name="T122" fmla="*/ 93 w 93"/>
              <a:gd name="T123" fmla="*/ 82 h 8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3" h="82">
                <a:moveTo>
                  <a:pt x="4" y="24"/>
                </a:moveTo>
                <a:lnTo>
                  <a:pt x="6" y="25"/>
                </a:lnTo>
                <a:lnTo>
                  <a:pt x="8" y="29"/>
                </a:lnTo>
                <a:lnTo>
                  <a:pt x="11" y="34"/>
                </a:lnTo>
                <a:lnTo>
                  <a:pt x="24" y="34"/>
                </a:lnTo>
                <a:lnTo>
                  <a:pt x="30" y="30"/>
                </a:lnTo>
                <a:lnTo>
                  <a:pt x="35" y="29"/>
                </a:lnTo>
                <a:lnTo>
                  <a:pt x="40" y="31"/>
                </a:lnTo>
                <a:lnTo>
                  <a:pt x="48" y="29"/>
                </a:lnTo>
                <a:lnTo>
                  <a:pt x="56" y="18"/>
                </a:lnTo>
                <a:lnTo>
                  <a:pt x="61" y="5"/>
                </a:lnTo>
                <a:lnTo>
                  <a:pt x="64" y="0"/>
                </a:lnTo>
                <a:lnTo>
                  <a:pt x="75" y="0"/>
                </a:lnTo>
                <a:lnTo>
                  <a:pt x="79" y="3"/>
                </a:lnTo>
                <a:lnTo>
                  <a:pt x="79" y="10"/>
                </a:lnTo>
                <a:lnTo>
                  <a:pt x="84" y="16"/>
                </a:lnTo>
                <a:lnTo>
                  <a:pt x="83" y="25"/>
                </a:lnTo>
                <a:lnTo>
                  <a:pt x="90" y="28"/>
                </a:lnTo>
                <a:lnTo>
                  <a:pt x="93" y="33"/>
                </a:lnTo>
                <a:lnTo>
                  <a:pt x="86" y="34"/>
                </a:lnTo>
                <a:lnTo>
                  <a:pt x="84" y="31"/>
                </a:lnTo>
                <a:lnTo>
                  <a:pt x="79" y="37"/>
                </a:lnTo>
                <a:lnTo>
                  <a:pt x="80" y="46"/>
                </a:lnTo>
                <a:lnTo>
                  <a:pt x="72" y="57"/>
                </a:lnTo>
                <a:lnTo>
                  <a:pt x="67" y="59"/>
                </a:lnTo>
                <a:lnTo>
                  <a:pt x="68" y="69"/>
                </a:lnTo>
                <a:lnTo>
                  <a:pt x="60" y="79"/>
                </a:lnTo>
                <a:lnTo>
                  <a:pt x="53" y="82"/>
                </a:lnTo>
                <a:lnTo>
                  <a:pt x="52" y="80"/>
                </a:lnTo>
                <a:lnTo>
                  <a:pt x="47" y="74"/>
                </a:lnTo>
                <a:lnTo>
                  <a:pt x="43" y="77"/>
                </a:lnTo>
                <a:lnTo>
                  <a:pt x="40" y="73"/>
                </a:lnTo>
                <a:lnTo>
                  <a:pt x="35" y="73"/>
                </a:lnTo>
                <a:lnTo>
                  <a:pt x="29" y="77"/>
                </a:lnTo>
                <a:lnTo>
                  <a:pt x="25" y="72"/>
                </a:lnTo>
                <a:lnTo>
                  <a:pt x="12" y="70"/>
                </a:lnTo>
                <a:lnTo>
                  <a:pt x="8" y="53"/>
                </a:lnTo>
                <a:lnTo>
                  <a:pt x="2" y="48"/>
                </a:lnTo>
                <a:lnTo>
                  <a:pt x="0" y="28"/>
                </a:lnTo>
                <a:lnTo>
                  <a:pt x="4" y="2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95" name="Freeform 798">
            <a:extLst>
              <a:ext uri="{C183D7F6-B498-43B3-948B-1728B52AA6E4}">
                <adec:decorative xmlns:adec="http://schemas.microsoft.com/office/drawing/2017/decorative" val="1"/>
              </a:ext>
            </a:extLst>
          </p:cNvPr>
          <p:cNvSpPr>
            <a:spLocks/>
          </p:cNvSpPr>
          <p:nvPr/>
        </p:nvSpPr>
        <p:spPr bwMode="gray">
          <a:xfrm>
            <a:off x="9772549" y="4782192"/>
            <a:ext cx="3731" cy="1865"/>
          </a:xfrm>
          <a:custGeom>
            <a:avLst/>
            <a:gdLst>
              <a:gd name="T0" fmla="*/ 0 w 1"/>
              <a:gd name="T1" fmla="*/ 0 h 1"/>
              <a:gd name="T2" fmla="*/ 2147483647 w 1"/>
              <a:gd name="T3" fmla="*/ 214748364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1" y="1"/>
                </a:lnTo>
                <a:lnTo>
                  <a:pt x="0"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96" name="Freeform 799">
            <a:extLst>
              <a:ext uri="{C183D7F6-B498-43B3-948B-1728B52AA6E4}">
                <adec:decorative xmlns:adec="http://schemas.microsoft.com/office/drawing/2017/decorative" val="1"/>
              </a:ext>
            </a:extLst>
          </p:cNvPr>
          <p:cNvSpPr>
            <a:spLocks/>
          </p:cNvSpPr>
          <p:nvPr/>
        </p:nvSpPr>
        <p:spPr bwMode="gray">
          <a:xfrm>
            <a:off x="9772550" y="4646016"/>
            <a:ext cx="214551" cy="158561"/>
          </a:xfrm>
          <a:custGeom>
            <a:avLst/>
            <a:gdLst>
              <a:gd name="T0" fmla="*/ 2147483647 w 88"/>
              <a:gd name="T1" fmla="*/ 2147483647 h 65"/>
              <a:gd name="T2" fmla="*/ 0 w 88"/>
              <a:gd name="T3" fmla="*/ 2147483647 h 65"/>
              <a:gd name="T4" fmla="*/ 2147483647 w 88"/>
              <a:gd name="T5" fmla="*/ 2147483647 h 65"/>
              <a:gd name="T6" fmla="*/ 2147483647 w 88"/>
              <a:gd name="T7" fmla="*/ 2147483647 h 65"/>
              <a:gd name="T8" fmla="*/ 2147483647 w 88"/>
              <a:gd name="T9" fmla="*/ 2147483647 h 65"/>
              <a:gd name="T10" fmla="*/ 2147483647 w 88"/>
              <a:gd name="T11" fmla="*/ 2147483647 h 65"/>
              <a:gd name="T12" fmla="*/ 2147483647 w 88"/>
              <a:gd name="T13" fmla="*/ 2147483647 h 65"/>
              <a:gd name="T14" fmla="*/ 2147483647 w 88"/>
              <a:gd name="T15" fmla="*/ 2147483647 h 65"/>
              <a:gd name="T16" fmla="*/ 2147483647 w 88"/>
              <a:gd name="T17" fmla="*/ 2147483647 h 65"/>
              <a:gd name="T18" fmla="*/ 2147483647 w 88"/>
              <a:gd name="T19" fmla="*/ 2147483647 h 65"/>
              <a:gd name="T20" fmla="*/ 2147483647 w 88"/>
              <a:gd name="T21" fmla="*/ 2147483647 h 65"/>
              <a:gd name="T22" fmla="*/ 2147483647 w 88"/>
              <a:gd name="T23" fmla="*/ 2147483647 h 65"/>
              <a:gd name="T24" fmla="*/ 2147483647 w 88"/>
              <a:gd name="T25" fmla="*/ 2147483647 h 65"/>
              <a:gd name="T26" fmla="*/ 2147483647 w 88"/>
              <a:gd name="T27" fmla="*/ 2147483647 h 65"/>
              <a:gd name="T28" fmla="*/ 2147483647 w 88"/>
              <a:gd name="T29" fmla="*/ 2147483647 h 65"/>
              <a:gd name="T30" fmla="*/ 2147483647 w 88"/>
              <a:gd name="T31" fmla="*/ 2147483647 h 65"/>
              <a:gd name="T32" fmla="*/ 2147483647 w 88"/>
              <a:gd name="T33" fmla="*/ 2147483647 h 65"/>
              <a:gd name="T34" fmla="*/ 2147483647 w 88"/>
              <a:gd name="T35" fmla="*/ 0 h 65"/>
              <a:gd name="T36" fmla="*/ 2147483647 w 88"/>
              <a:gd name="T37" fmla="*/ 2147483647 h 65"/>
              <a:gd name="T38" fmla="*/ 2147483647 w 88"/>
              <a:gd name="T39" fmla="*/ 2147483647 h 65"/>
              <a:gd name="T40" fmla="*/ 2147483647 w 88"/>
              <a:gd name="T41" fmla="*/ 2147483647 h 65"/>
              <a:gd name="T42" fmla="*/ 2147483647 w 88"/>
              <a:gd name="T43" fmla="*/ 2147483647 h 65"/>
              <a:gd name="T44" fmla="*/ 2147483647 w 88"/>
              <a:gd name="T45" fmla="*/ 2147483647 h 65"/>
              <a:gd name="T46" fmla="*/ 2147483647 w 88"/>
              <a:gd name="T47" fmla="*/ 2147483647 h 65"/>
              <a:gd name="T48" fmla="*/ 2147483647 w 88"/>
              <a:gd name="T49" fmla="*/ 2147483647 h 65"/>
              <a:gd name="T50" fmla="*/ 2147483647 w 88"/>
              <a:gd name="T51" fmla="*/ 2147483647 h 65"/>
              <a:gd name="T52" fmla="*/ 2147483647 w 88"/>
              <a:gd name="T53" fmla="*/ 2147483647 h 65"/>
              <a:gd name="T54" fmla="*/ 2147483647 w 88"/>
              <a:gd name="T55" fmla="*/ 2147483647 h 65"/>
              <a:gd name="T56" fmla="*/ 2147483647 w 88"/>
              <a:gd name="T57" fmla="*/ 2147483647 h 65"/>
              <a:gd name="T58" fmla="*/ 2147483647 w 88"/>
              <a:gd name="T59" fmla="*/ 2147483647 h 65"/>
              <a:gd name="T60" fmla="*/ 2147483647 w 88"/>
              <a:gd name="T61" fmla="*/ 2147483647 h 65"/>
              <a:gd name="T62" fmla="*/ 2147483647 w 88"/>
              <a:gd name="T63" fmla="*/ 2147483647 h 65"/>
              <a:gd name="T64" fmla="*/ 2147483647 w 88"/>
              <a:gd name="T65" fmla="*/ 2147483647 h 65"/>
              <a:gd name="T66" fmla="*/ 2147483647 w 88"/>
              <a:gd name="T67" fmla="*/ 2147483647 h 65"/>
              <a:gd name="T68" fmla="*/ 2147483647 w 88"/>
              <a:gd name="T69" fmla="*/ 2147483647 h 65"/>
              <a:gd name="T70" fmla="*/ 2147483647 w 88"/>
              <a:gd name="T71" fmla="*/ 2147483647 h 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8"/>
              <a:gd name="T109" fmla="*/ 0 h 65"/>
              <a:gd name="T110" fmla="*/ 88 w 88"/>
              <a:gd name="T111" fmla="*/ 65 h 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8" h="65">
                <a:moveTo>
                  <a:pt x="2" y="60"/>
                </a:moveTo>
                <a:lnTo>
                  <a:pt x="0" y="56"/>
                </a:lnTo>
                <a:lnTo>
                  <a:pt x="1" y="57"/>
                </a:lnTo>
                <a:lnTo>
                  <a:pt x="13" y="56"/>
                </a:lnTo>
                <a:lnTo>
                  <a:pt x="15" y="46"/>
                </a:lnTo>
                <a:lnTo>
                  <a:pt x="22" y="45"/>
                </a:lnTo>
                <a:lnTo>
                  <a:pt x="26" y="42"/>
                </a:lnTo>
                <a:lnTo>
                  <a:pt x="35" y="38"/>
                </a:lnTo>
                <a:lnTo>
                  <a:pt x="40" y="29"/>
                </a:lnTo>
                <a:lnTo>
                  <a:pt x="45" y="27"/>
                </a:lnTo>
                <a:lnTo>
                  <a:pt x="44" y="33"/>
                </a:lnTo>
                <a:lnTo>
                  <a:pt x="47" y="33"/>
                </a:lnTo>
                <a:lnTo>
                  <a:pt x="48" y="30"/>
                </a:lnTo>
                <a:lnTo>
                  <a:pt x="52" y="33"/>
                </a:lnTo>
                <a:lnTo>
                  <a:pt x="53" y="30"/>
                </a:lnTo>
                <a:lnTo>
                  <a:pt x="54" y="26"/>
                </a:lnTo>
                <a:lnTo>
                  <a:pt x="55" y="16"/>
                </a:lnTo>
                <a:lnTo>
                  <a:pt x="70" y="0"/>
                </a:lnTo>
                <a:lnTo>
                  <a:pt x="74" y="11"/>
                </a:lnTo>
                <a:lnTo>
                  <a:pt x="83" y="13"/>
                </a:lnTo>
                <a:lnTo>
                  <a:pt x="88" y="20"/>
                </a:lnTo>
                <a:lnTo>
                  <a:pt x="80" y="23"/>
                </a:lnTo>
                <a:lnTo>
                  <a:pt x="82" y="28"/>
                </a:lnTo>
                <a:lnTo>
                  <a:pt x="77" y="30"/>
                </a:lnTo>
                <a:lnTo>
                  <a:pt x="73" y="34"/>
                </a:lnTo>
                <a:lnTo>
                  <a:pt x="69" y="31"/>
                </a:lnTo>
                <a:lnTo>
                  <a:pt x="58" y="31"/>
                </a:lnTo>
                <a:lnTo>
                  <a:pt x="55" y="36"/>
                </a:lnTo>
                <a:lnTo>
                  <a:pt x="50" y="49"/>
                </a:lnTo>
                <a:lnTo>
                  <a:pt x="42" y="60"/>
                </a:lnTo>
                <a:lnTo>
                  <a:pt x="34" y="62"/>
                </a:lnTo>
                <a:lnTo>
                  <a:pt x="29" y="60"/>
                </a:lnTo>
                <a:lnTo>
                  <a:pt x="24" y="61"/>
                </a:lnTo>
                <a:lnTo>
                  <a:pt x="18" y="65"/>
                </a:lnTo>
                <a:lnTo>
                  <a:pt x="5" y="65"/>
                </a:lnTo>
                <a:lnTo>
                  <a:pt x="2" y="6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97" name="Freeform 800">
            <a:extLst>
              <a:ext uri="{C183D7F6-B498-43B3-948B-1728B52AA6E4}">
                <adec:decorative xmlns:adec="http://schemas.microsoft.com/office/drawing/2017/decorative" val="1"/>
              </a:ext>
            </a:extLst>
          </p:cNvPr>
          <p:cNvSpPr>
            <a:spLocks/>
          </p:cNvSpPr>
          <p:nvPr/>
        </p:nvSpPr>
        <p:spPr bwMode="gray">
          <a:xfrm>
            <a:off x="9673669" y="4862404"/>
            <a:ext cx="35448" cy="35443"/>
          </a:xfrm>
          <a:custGeom>
            <a:avLst/>
            <a:gdLst>
              <a:gd name="T0" fmla="*/ 0 w 14"/>
              <a:gd name="T1" fmla="*/ 2147483647 h 15"/>
              <a:gd name="T2" fmla="*/ 2147483647 w 14"/>
              <a:gd name="T3" fmla="*/ 2147483647 h 15"/>
              <a:gd name="T4" fmla="*/ 2147483647 w 14"/>
              <a:gd name="T5" fmla="*/ 2147483647 h 15"/>
              <a:gd name="T6" fmla="*/ 2147483647 w 14"/>
              <a:gd name="T7" fmla="*/ 2147483647 h 15"/>
              <a:gd name="T8" fmla="*/ 2147483647 w 14"/>
              <a:gd name="T9" fmla="*/ 0 h 15"/>
              <a:gd name="T10" fmla="*/ 0 w 14"/>
              <a:gd name="T11" fmla="*/ 0 h 15"/>
              <a:gd name="T12" fmla="*/ 0 w 14"/>
              <a:gd name="T13" fmla="*/ 2147483647 h 15"/>
              <a:gd name="T14" fmla="*/ 0 60000 65536"/>
              <a:gd name="T15" fmla="*/ 0 60000 65536"/>
              <a:gd name="T16" fmla="*/ 0 60000 65536"/>
              <a:gd name="T17" fmla="*/ 0 60000 65536"/>
              <a:gd name="T18" fmla="*/ 0 60000 65536"/>
              <a:gd name="T19" fmla="*/ 0 60000 65536"/>
              <a:gd name="T20" fmla="*/ 0 60000 65536"/>
              <a:gd name="T21" fmla="*/ 0 w 14"/>
              <a:gd name="T22" fmla="*/ 0 h 15"/>
              <a:gd name="T23" fmla="*/ 14 w 14"/>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5">
                <a:moveTo>
                  <a:pt x="0" y="4"/>
                </a:moveTo>
                <a:lnTo>
                  <a:pt x="2" y="4"/>
                </a:lnTo>
                <a:lnTo>
                  <a:pt x="10" y="15"/>
                </a:lnTo>
                <a:lnTo>
                  <a:pt x="14" y="13"/>
                </a:lnTo>
                <a:lnTo>
                  <a:pt x="6" y="0"/>
                </a:lnTo>
                <a:lnTo>
                  <a:pt x="0" y="0"/>
                </a:lnTo>
                <a:lnTo>
                  <a:pt x="0" y="4"/>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98" name="Freeform 801">
            <a:extLst>
              <a:ext uri="{C183D7F6-B498-43B3-948B-1728B52AA6E4}">
                <adec:decorative xmlns:adec="http://schemas.microsoft.com/office/drawing/2017/decorative" val="1"/>
              </a:ext>
            </a:extLst>
          </p:cNvPr>
          <p:cNvSpPr>
            <a:spLocks/>
          </p:cNvSpPr>
          <p:nvPr/>
        </p:nvSpPr>
        <p:spPr bwMode="gray">
          <a:xfrm>
            <a:off x="9722177" y="4882924"/>
            <a:ext cx="22388" cy="20520"/>
          </a:xfrm>
          <a:custGeom>
            <a:avLst/>
            <a:gdLst>
              <a:gd name="T0" fmla="*/ 0 w 9"/>
              <a:gd name="T1" fmla="*/ 2147483647 h 8"/>
              <a:gd name="T2" fmla="*/ 2147483647 w 9"/>
              <a:gd name="T3" fmla="*/ 0 h 8"/>
              <a:gd name="T4" fmla="*/ 2147483647 w 9"/>
              <a:gd name="T5" fmla="*/ 2147483647 h 8"/>
              <a:gd name="T6" fmla="*/ 2147483647 w 9"/>
              <a:gd name="T7" fmla="*/ 2147483647 h 8"/>
              <a:gd name="T8" fmla="*/ 2147483647 w 9"/>
              <a:gd name="T9" fmla="*/ 2147483647 h 8"/>
              <a:gd name="T10" fmla="*/ 2147483647 w 9"/>
              <a:gd name="T11" fmla="*/ 2147483647 h 8"/>
              <a:gd name="T12" fmla="*/ 0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0" y="5"/>
                </a:moveTo>
                <a:lnTo>
                  <a:pt x="3" y="0"/>
                </a:lnTo>
                <a:lnTo>
                  <a:pt x="6" y="1"/>
                </a:lnTo>
                <a:lnTo>
                  <a:pt x="9" y="4"/>
                </a:lnTo>
                <a:lnTo>
                  <a:pt x="8" y="6"/>
                </a:lnTo>
                <a:lnTo>
                  <a:pt x="3" y="8"/>
                </a:lnTo>
                <a:lnTo>
                  <a:pt x="0"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799" name="Freeform 802">
            <a:extLst>
              <a:ext uri="{C183D7F6-B498-43B3-948B-1728B52AA6E4}">
                <adec:decorative xmlns:adec="http://schemas.microsoft.com/office/drawing/2017/decorative" val="1"/>
              </a:ext>
            </a:extLst>
          </p:cNvPr>
          <p:cNvSpPr>
            <a:spLocks/>
          </p:cNvSpPr>
          <p:nvPr/>
        </p:nvSpPr>
        <p:spPr bwMode="gray">
          <a:xfrm>
            <a:off x="9686729" y="4972466"/>
            <a:ext cx="190297" cy="61559"/>
          </a:xfrm>
          <a:custGeom>
            <a:avLst/>
            <a:gdLst>
              <a:gd name="T0" fmla="*/ 2147483647 w 78"/>
              <a:gd name="T1" fmla="*/ 2147483647 h 26"/>
              <a:gd name="T2" fmla="*/ 2147483647 w 78"/>
              <a:gd name="T3" fmla="*/ 2147483647 h 26"/>
              <a:gd name="T4" fmla="*/ 2147483647 w 78"/>
              <a:gd name="T5" fmla="*/ 2147483647 h 26"/>
              <a:gd name="T6" fmla="*/ 2147483647 w 78"/>
              <a:gd name="T7" fmla="*/ 2147483647 h 26"/>
              <a:gd name="T8" fmla="*/ 2147483647 w 78"/>
              <a:gd name="T9" fmla="*/ 2147483647 h 26"/>
              <a:gd name="T10" fmla="*/ 2147483647 w 78"/>
              <a:gd name="T11" fmla="*/ 2147483647 h 26"/>
              <a:gd name="T12" fmla="*/ 2147483647 w 78"/>
              <a:gd name="T13" fmla="*/ 2147483647 h 26"/>
              <a:gd name="T14" fmla="*/ 2147483647 w 78"/>
              <a:gd name="T15" fmla="*/ 2147483647 h 26"/>
              <a:gd name="T16" fmla="*/ 2147483647 w 78"/>
              <a:gd name="T17" fmla="*/ 2147483647 h 26"/>
              <a:gd name="T18" fmla="*/ 2147483647 w 78"/>
              <a:gd name="T19" fmla="*/ 2147483647 h 26"/>
              <a:gd name="T20" fmla="*/ 2147483647 w 78"/>
              <a:gd name="T21" fmla="*/ 2147483647 h 26"/>
              <a:gd name="T22" fmla="*/ 2147483647 w 78"/>
              <a:gd name="T23" fmla="*/ 2147483647 h 26"/>
              <a:gd name="T24" fmla="*/ 2147483647 w 78"/>
              <a:gd name="T25" fmla="*/ 0 h 26"/>
              <a:gd name="T26" fmla="*/ 0 w 78"/>
              <a:gd name="T27" fmla="*/ 2147483647 h 26"/>
              <a:gd name="T28" fmla="*/ 2147483647 w 78"/>
              <a:gd name="T29" fmla="*/ 2147483647 h 26"/>
              <a:gd name="T30" fmla="*/ 2147483647 w 78"/>
              <a:gd name="T31" fmla="*/ 2147483647 h 26"/>
              <a:gd name="T32" fmla="*/ 2147483647 w 78"/>
              <a:gd name="T33" fmla="*/ 2147483647 h 26"/>
              <a:gd name="T34" fmla="*/ 2147483647 w 78"/>
              <a:gd name="T35" fmla="*/ 2147483647 h 26"/>
              <a:gd name="T36" fmla="*/ 2147483647 w 78"/>
              <a:gd name="T37" fmla="*/ 2147483647 h 26"/>
              <a:gd name="T38" fmla="*/ 2147483647 w 78"/>
              <a:gd name="T39" fmla="*/ 2147483647 h 26"/>
              <a:gd name="T40" fmla="*/ 2147483647 w 78"/>
              <a:gd name="T41" fmla="*/ 2147483647 h 26"/>
              <a:gd name="T42" fmla="*/ 2147483647 w 78"/>
              <a:gd name="T43" fmla="*/ 2147483647 h 26"/>
              <a:gd name="T44" fmla="*/ 2147483647 w 78"/>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26"/>
              <a:gd name="T71" fmla="*/ 78 w 78"/>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26">
                <a:moveTo>
                  <a:pt x="78" y="21"/>
                </a:moveTo>
                <a:lnTo>
                  <a:pt x="76" y="18"/>
                </a:lnTo>
                <a:lnTo>
                  <a:pt x="72" y="19"/>
                </a:lnTo>
                <a:lnTo>
                  <a:pt x="61" y="16"/>
                </a:lnTo>
                <a:lnTo>
                  <a:pt x="61" y="10"/>
                </a:lnTo>
                <a:lnTo>
                  <a:pt x="46" y="5"/>
                </a:lnTo>
                <a:lnTo>
                  <a:pt x="44" y="7"/>
                </a:lnTo>
                <a:lnTo>
                  <a:pt x="42" y="11"/>
                </a:lnTo>
                <a:lnTo>
                  <a:pt x="25" y="8"/>
                </a:lnTo>
                <a:lnTo>
                  <a:pt x="24" y="2"/>
                </a:lnTo>
                <a:lnTo>
                  <a:pt x="15" y="2"/>
                </a:lnTo>
                <a:lnTo>
                  <a:pt x="12" y="4"/>
                </a:lnTo>
                <a:lnTo>
                  <a:pt x="5" y="0"/>
                </a:lnTo>
                <a:lnTo>
                  <a:pt x="0" y="7"/>
                </a:lnTo>
                <a:lnTo>
                  <a:pt x="4" y="15"/>
                </a:lnTo>
                <a:lnTo>
                  <a:pt x="20" y="16"/>
                </a:lnTo>
                <a:lnTo>
                  <a:pt x="23" y="18"/>
                </a:lnTo>
                <a:lnTo>
                  <a:pt x="35" y="18"/>
                </a:lnTo>
                <a:lnTo>
                  <a:pt x="45" y="23"/>
                </a:lnTo>
                <a:lnTo>
                  <a:pt x="62" y="23"/>
                </a:lnTo>
                <a:lnTo>
                  <a:pt x="72" y="26"/>
                </a:lnTo>
                <a:lnTo>
                  <a:pt x="78" y="26"/>
                </a:lnTo>
                <a:lnTo>
                  <a:pt x="78" y="21"/>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00" name="Freeform 803">
            <a:extLst>
              <a:ext uri="{C183D7F6-B498-43B3-948B-1728B52AA6E4}">
                <adec:decorative xmlns:adec="http://schemas.microsoft.com/office/drawing/2017/decorative" val="1"/>
              </a:ext>
            </a:extLst>
          </p:cNvPr>
          <p:cNvSpPr>
            <a:spLocks/>
          </p:cNvSpPr>
          <p:nvPr/>
        </p:nvSpPr>
        <p:spPr bwMode="gray">
          <a:xfrm>
            <a:off x="9447924" y="4694517"/>
            <a:ext cx="238805" cy="272353"/>
          </a:xfrm>
          <a:custGeom>
            <a:avLst/>
            <a:gdLst>
              <a:gd name="T0" fmla="*/ 2147483647 w 98"/>
              <a:gd name="T1" fmla="*/ 0 h 112"/>
              <a:gd name="T2" fmla="*/ 2147483647 w 98"/>
              <a:gd name="T3" fmla="*/ 2147483647 h 112"/>
              <a:gd name="T4" fmla="*/ 2147483647 w 98"/>
              <a:gd name="T5" fmla="*/ 2147483647 h 112"/>
              <a:gd name="T6" fmla="*/ 2147483647 w 98"/>
              <a:gd name="T7" fmla="*/ 2147483647 h 112"/>
              <a:gd name="T8" fmla="*/ 2147483647 w 98"/>
              <a:gd name="T9" fmla="*/ 2147483647 h 112"/>
              <a:gd name="T10" fmla="*/ 2147483647 w 98"/>
              <a:gd name="T11" fmla="*/ 2147483647 h 112"/>
              <a:gd name="T12" fmla="*/ 2147483647 w 98"/>
              <a:gd name="T13" fmla="*/ 2147483647 h 112"/>
              <a:gd name="T14" fmla="*/ 2147483647 w 98"/>
              <a:gd name="T15" fmla="*/ 2147483647 h 112"/>
              <a:gd name="T16" fmla="*/ 2147483647 w 98"/>
              <a:gd name="T17" fmla="*/ 2147483647 h 112"/>
              <a:gd name="T18" fmla="*/ 2147483647 w 98"/>
              <a:gd name="T19" fmla="*/ 2147483647 h 112"/>
              <a:gd name="T20" fmla="*/ 2147483647 w 98"/>
              <a:gd name="T21" fmla="*/ 2147483647 h 112"/>
              <a:gd name="T22" fmla="*/ 2147483647 w 98"/>
              <a:gd name="T23" fmla="*/ 2147483647 h 112"/>
              <a:gd name="T24" fmla="*/ 2147483647 w 98"/>
              <a:gd name="T25" fmla="*/ 2147483647 h 112"/>
              <a:gd name="T26" fmla="*/ 2147483647 w 98"/>
              <a:gd name="T27" fmla="*/ 2147483647 h 112"/>
              <a:gd name="T28" fmla="*/ 2147483647 w 98"/>
              <a:gd name="T29" fmla="*/ 2147483647 h 112"/>
              <a:gd name="T30" fmla="*/ 2147483647 w 98"/>
              <a:gd name="T31" fmla="*/ 2147483647 h 112"/>
              <a:gd name="T32" fmla="*/ 2147483647 w 98"/>
              <a:gd name="T33" fmla="*/ 2147483647 h 112"/>
              <a:gd name="T34" fmla="*/ 2147483647 w 98"/>
              <a:gd name="T35" fmla="*/ 2147483647 h 112"/>
              <a:gd name="T36" fmla="*/ 2147483647 w 98"/>
              <a:gd name="T37" fmla="*/ 2147483647 h 112"/>
              <a:gd name="T38" fmla="*/ 2147483647 w 98"/>
              <a:gd name="T39" fmla="*/ 2147483647 h 112"/>
              <a:gd name="T40" fmla="*/ 2147483647 w 98"/>
              <a:gd name="T41" fmla="*/ 2147483647 h 112"/>
              <a:gd name="T42" fmla="*/ 2147483647 w 98"/>
              <a:gd name="T43" fmla="*/ 2147483647 h 112"/>
              <a:gd name="T44" fmla="*/ 2147483647 w 98"/>
              <a:gd name="T45" fmla="*/ 2147483647 h 112"/>
              <a:gd name="T46" fmla="*/ 2147483647 w 98"/>
              <a:gd name="T47" fmla="*/ 2147483647 h 112"/>
              <a:gd name="T48" fmla="*/ 2147483647 w 98"/>
              <a:gd name="T49" fmla="*/ 2147483647 h 112"/>
              <a:gd name="T50" fmla="*/ 2147483647 w 98"/>
              <a:gd name="T51" fmla="*/ 2147483647 h 112"/>
              <a:gd name="T52" fmla="*/ 2147483647 w 98"/>
              <a:gd name="T53" fmla="*/ 2147483647 h 112"/>
              <a:gd name="T54" fmla="*/ 2147483647 w 98"/>
              <a:gd name="T55" fmla="*/ 2147483647 h 112"/>
              <a:gd name="T56" fmla="*/ 2147483647 w 98"/>
              <a:gd name="T57" fmla="*/ 2147483647 h 112"/>
              <a:gd name="T58" fmla="*/ 2147483647 w 98"/>
              <a:gd name="T59" fmla="*/ 2147483647 h 112"/>
              <a:gd name="T60" fmla="*/ 2147483647 w 98"/>
              <a:gd name="T61" fmla="*/ 2147483647 h 112"/>
              <a:gd name="T62" fmla="*/ 2147483647 w 98"/>
              <a:gd name="T63" fmla="*/ 2147483647 h 112"/>
              <a:gd name="T64" fmla="*/ 2147483647 w 98"/>
              <a:gd name="T65" fmla="*/ 2147483647 h 112"/>
              <a:gd name="T66" fmla="*/ 2147483647 w 98"/>
              <a:gd name="T67" fmla="*/ 2147483647 h 112"/>
              <a:gd name="T68" fmla="*/ 2147483647 w 98"/>
              <a:gd name="T69" fmla="*/ 2147483647 h 112"/>
              <a:gd name="T70" fmla="*/ 2147483647 w 98"/>
              <a:gd name="T71" fmla="*/ 2147483647 h 112"/>
              <a:gd name="T72" fmla="*/ 0 w 98"/>
              <a:gd name="T73" fmla="*/ 2147483647 h 112"/>
              <a:gd name="T74" fmla="*/ 2147483647 w 98"/>
              <a:gd name="T75" fmla="*/ 0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8"/>
              <a:gd name="T115" fmla="*/ 0 h 112"/>
              <a:gd name="T116" fmla="*/ 98 w 98"/>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8" h="112">
                <a:moveTo>
                  <a:pt x="1" y="0"/>
                </a:moveTo>
                <a:lnTo>
                  <a:pt x="7" y="2"/>
                </a:lnTo>
                <a:lnTo>
                  <a:pt x="19" y="2"/>
                </a:lnTo>
                <a:lnTo>
                  <a:pt x="22" y="3"/>
                </a:lnTo>
                <a:lnTo>
                  <a:pt x="26" y="10"/>
                </a:lnTo>
                <a:lnTo>
                  <a:pt x="28" y="13"/>
                </a:lnTo>
                <a:lnTo>
                  <a:pt x="30" y="15"/>
                </a:lnTo>
                <a:lnTo>
                  <a:pt x="36" y="21"/>
                </a:lnTo>
                <a:lnTo>
                  <a:pt x="42" y="24"/>
                </a:lnTo>
                <a:lnTo>
                  <a:pt x="49" y="33"/>
                </a:lnTo>
                <a:lnTo>
                  <a:pt x="53" y="33"/>
                </a:lnTo>
                <a:lnTo>
                  <a:pt x="61" y="42"/>
                </a:lnTo>
                <a:lnTo>
                  <a:pt x="63" y="46"/>
                </a:lnTo>
                <a:lnTo>
                  <a:pt x="70" y="52"/>
                </a:lnTo>
                <a:lnTo>
                  <a:pt x="77" y="53"/>
                </a:lnTo>
                <a:lnTo>
                  <a:pt x="78" y="56"/>
                </a:lnTo>
                <a:lnTo>
                  <a:pt x="78" y="61"/>
                </a:lnTo>
                <a:lnTo>
                  <a:pt x="84" y="66"/>
                </a:lnTo>
                <a:lnTo>
                  <a:pt x="87" y="77"/>
                </a:lnTo>
                <a:lnTo>
                  <a:pt x="91" y="77"/>
                </a:lnTo>
                <a:lnTo>
                  <a:pt x="98" y="86"/>
                </a:lnTo>
                <a:lnTo>
                  <a:pt x="98" y="111"/>
                </a:lnTo>
                <a:lnTo>
                  <a:pt x="94" y="112"/>
                </a:lnTo>
                <a:lnTo>
                  <a:pt x="85" y="106"/>
                </a:lnTo>
                <a:lnTo>
                  <a:pt x="77" y="104"/>
                </a:lnTo>
                <a:lnTo>
                  <a:pt x="61" y="90"/>
                </a:lnTo>
                <a:lnTo>
                  <a:pt x="52" y="73"/>
                </a:lnTo>
                <a:lnTo>
                  <a:pt x="50" y="66"/>
                </a:lnTo>
                <a:lnTo>
                  <a:pt x="39" y="53"/>
                </a:lnTo>
                <a:lnTo>
                  <a:pt x="35" y="53"/>
                </a:lnTo>
                <a:lnTo>
                  <a:pt x="32" y="38"/>
                </a:lnTo>
                <a:lnTo>
                  <a:pt x="27" y="32"/>
                </a:lnTo>
                <a:lnTo>
                  <a:pt x="21" y="29"/>
                </a:lnTo>
                <a:lnTo>
                  <a:pt x="20" y="23"/>
                </a:lnTo>
                <a:lnTo>
                  <a:pt x="14" y="18"/>
                </a:lnTo>
                <a:lnTo>
                  <a:pt x="10" y="18"/>
                </a:lnTo>
                <a:lnTo>
                  <a:pt x="0" y="4"/>
                </a:lnTo>
                <a:lnTo>
                  <a:pt x="1" y="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01" name="Freeform 804">
            <a:extLst>
              <a:ext uri="{C183D7F6-B498-43B3-948B-1728B52AA6E4}">
                <adec:decorative xmlns:adec="http://schemas.microsoft.com/office/drawing/2017/decorative" val="1"/>
              </a:ext>
            </a:extLst>
          </p:cNvPr>
          <p:cNvSpPr>
            <a:spLocks/>
          </p:cNvSpPr>
          <p:nvPr/>
        </p:nvSpPr>
        <p:spPr bwMode="gray">
          <a:xfrm>
            <a:off x="9304267" y="4103176"/>
            <a:ext cx="70895" cy="42905"/>
          </a:xfrm>
          <a:custGeom>
            <a:avLst/>
            <a:gdLst>
              <a:gd name="T0" fmla="*/ 2147483647 w 29"/>
              <a:gd name="T1" fmla="*/ 2147483647 h 18"/>
              <a:gd name="T2" fmla="*/ 2147483647 w 29"/>
              <a:gd name="T3" fmla="*/ 2147483647 h 18"/>
              <a:gd name="T4" fmla="*/ 2147483647 w 29"/>
              <a:gd name="T5" fmla="*/ 2147483647 h 18"/>
              <a:gd name="T6" fmla="*/ 2147483647 w 29"/>
              <a:gd name="T7" fmla="*/ 2147483647 h 18"/>
              <a:gd name="T8" fmla="*/ 0 w 29"/>
              <a:gd name="T9" fmla="*/ 2147483647 h 18"/>
              <a:gd name="T10" fmla="*/ 2147483647 w 29"/>
              <a:gd name="T11" fmla="*/ 0 h 18"/>
              <a:gd name="T12" fmla="*/ 2147483647 w 29"/>
              <a:gd name="T13" fmla="*/ 0 h 18"/>
              <a:gd name="T14" fmla="*/ 2147483647 w 29"/>
              <a:gd name="T15" fmla="*/ 2147483647 h 18"/>
              <a:gd name="T16" fmla="*/ 2147483647 w 29"/>
              <a:gd name="T17" fmla="*/ 2147483647 h 18"/>
              <a:gd name="T18" fmla="*/ 2147483647 w 29"/>
              <a:gd name="T19" fmla="*/ 214748364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6"/>
                </a:moveTo>
                <a:lnTo>
                  <a:pt x="29" y="16"/>
                </a:lnTo>
                <a:lnTo>
                  <a:pt x="6" y="18"/>
                </a:lnTo>
                <a:lnTo>
                  <a:pt x="2" y="13"/>
                </a:lnTo>
                <a:lnTo>
                  <a:pt x="0" y="7"/>
                </a:lnTo>
                <a:lnTo>
                  <a:pt x="7" y="0"/>
                </a:lnTo>
                <a:lnTo>
                  <a:pt x="13" y="0"/>
                </a:lnTo>
                <a:lnTo>
                  <a:pt x="17" y="4"/>
                </a:lnTo>
                <a:lnTo>
                  <a:pt x="24" y="2"/>
                </a:lnTo>
                <a:lnTo>
                  <a:pt x="29" y="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02" name="Freeform 805">
            <a:extLst>
              <a:ext uri="{C183D7F6-B498-43B3-948B-1728B52AA6E4}">
                <adec:decorative xmlns:adec="http://schemas.microsoft.com/office/drawing/2017/decorative" val="1"/>
              </a:ext>
            </a:extLst>
          </p:cNvPr>
          <p:cNvSpPr>
            <a:spLocks/>
          </p:cNvSpPr>
          <p:nvPr/>
        </p:nvSpPr>
        <p:spPr bwMode="gray">
          <a:xfrm>
            <a:off x="9285612" y="4155408"/>
            <a:ext cx="100745" cy="147369"/>
          </a:xfrm>
          <a:custGeom>
            <a:avLst/>
            <a:gdLst>
              <a:gd name="T0" fmla="*/ 2147483647 w 42"/>
              <a:gd name="T1" fmla="*/ 2147483647 h 60"/>
              <a:gd name="T2" fmla="*/ 2147483647 w 42"/>
              <a:gd name="T3" fmla="*/ 2147483647 h 60"/>
              <a:gd name="T4" fmla="*/ 2147483647 w 42"/>
              <a:gd name="T5" fmla="*/ 2147483647 h 60"/>
              <a:gd name="T6" fmla="*/ 2147483647 w 42"/>
              <a:gd name="T7" fmla="*/ 2147483647 h 60"/>
              <a:gd name="T8" fmla="*/ 2147483647 w 42"/>
              <a:gd name="T9" fmla="*/ 2147483647 h 60"/>
              <a:gd name="T10" fmla="*/ 2147483647 w 42"/>
              <a:gd name="T11" fmla="*/ 2147483647 h 60"/>
              <a:gd name="T12" fmla="*/ 2147483647 w 42"/>
              <a:gd name="T13" fmla="*/ 2147483647 h 60"/>
              <a:gd name="T14" fmla="*/ 2147483647 w 42"/>
              <a:gd name="T15" fmla="*/ 2147483647 h 60"/>
              <a:gd name="T16" fmla="*/ 2147483647 w 42"/>
              <a:gd name="T17" fmla="*/ 2147483647 h 60"/>
              <a:gd name="T18" fmla="*/ 2147483647 w 42"/>
              <a:gd name="T19" fmla="*/ 2147483647 h 60"/>
              <a:gd name="T20" fmla="*/ 2147483647 w 42"/>
              <a:gd name="T21" fmla="*/ 2147483647 h 60"/>
              <a:gd name="T22" fmla="*/ 2147483647 w 42"/>
              <a:gd name="T23" fmla="*/ 2147483647 h 60"/>
              <a:gd name="T24" fmla="*/ 2147483647 w 42"/>
              <a:gd name="T25" fmla="*/ 2147483647 h 60"/>
              <a:gd name="T26" fmla="*/ 2147483647 w 42"/>
              <a:gd name="T27" fmla="*/ 2147483647 h 60"/>
              <a:gd name="T28" fmla="*/ 0 w 42"/>
              <a:gd name="T29" fmla="*/ 2147483647 h 60"/>
              <a:gd name="T30" fmla="*/ 0 w 42"/>
              <a:gd name="T31" fmla="*/ 2147483647 h 60"/>
              <a:gd name="T32" fmla="*/ 2147483647 w 42"/>
              <a:gd name="T33" fmla="*/ 2147483647 h 60"/>
              <a:gd name="T34" fmla="*/ 2147483647 w 42"/>
              <a:gd name="T35" fmla="*/ 2147483647 h 60"/>
              <a:gd name="T36" fmla="*/ 2147483647 w 42"/>
              <a:gd name="T37" fmla="*/ 2147483647 h 60"/>
              <a:gd name="T38" fmla="*/ 0 w 42"/>
              <a:gd name="T39" fmla="*/ 2147483647 h 60"/>
              <a:gd name="T40" fmla="*/ 2147483647 w 42"/>
              <a:gd name="T41" fmla="*/ 0 h 60"/>
              <a:gd name="T42" fmla="*/ 2147483647 w 42"/>
              <a:gd name="T43" fmla="*/ 2147483647 h 60"/>
              <a:gd name="T44" fmla="*/ 2147483647 w 42"/>
              <a:gd name="T45" fmla="*/ 2147483647 h 60"/>
              <a:gd name="T46" fmla="*/ 2147483647 w 42"/>
              <a:gd name="T47" fmla="*/ 2147483647 h 60"/>
              <a:gd name="T48" fmla="*/ 2147483647 w 42"/>
              <a:gd name="T49" fmla="*/ 2147483647 h 60"/>
              <a:gd name="T50" fmla="*/ 2147483647 w 42"/>
              <a:gd name="T51" fmla="*/ 2147483647 h 60"/>
              <a:gd name="T52" fmla="*/ 2147483647 w 42"/>
              <a:gd name="T53" fmla="*/ 2147483647 h 60"/>
              <a:gd name="T54" fmla="*/ 2147483647 w 42"/>
              <a:gd name="T55" fmla="*/ 2147483647 h 60"/>
              <a:gd name="T56" fmla="*/ 2147483647 w 42"/>
              <a:gd name="T57" fmla="*/ 2147483647 h 60"/>
              <a:gd name="T58" fmla="*/ 2147483647 w 42"/>
              <a:gd name="T59" fmla="*/ 2147483647 h 60"/>
              <a:gd name="T60" fmla="*/ 2147483647 w 42"/>
              <a:gd name="T61" fmla="*/ 2147483647 h 60"/>
              <a:gd name="T62" fmla="*/ 2147483647 w 42"/>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60"/>
              <a:gd name="T98" fmla="*/ 42 w 42"/>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60">
                <a:moveTo>
                  <a:pt x="41" y="53"/>
                </a:moveTo>
                <a:lnTo>
                  <a:pt x="36" y="60"/>
                </a:lnTo>
                <a:lnTo>
                  <a:pt x="34" y="54"/>
                </a:lnTo>
                <a:lnTo>
                  <a:pt x="34" y="46"/>
                </a:lnTo>
                <a:lnTo>
                  <a:pt x="27" y="38"/>
                </a:lnTo>
                <a:lnTo>
                  <a:pt x="23" y="39"/>
                </a:lnTo>
                <a:lnTo>
                  <a:pt x="22" y="42"/>
                </a:lnTo>
                <a:lnTo>
                  <a:pt x="23" y="47"/>
                </a:lnTo>
                <a:lnTo>
                  <a:pt x="14" y="52"/>
                </a:lnTo>
                <a:lnTo>
                  <a:pt x="8" y="53"/>
                </a:lnTo>
                <a:lnTo>
                  <a:pt x="7" y="50"/>
                </a:lnTo>
                <a:lnTo>
                  <a:pt x="7" y="36"/>
                </a:lnTo>
                <a:lnTo>
                  <a:pt x="4" y="31"/>
                </a:lnTo>
                <a:lnTo>
                  <a:pt x="4" y="22"/>
                </a:lnTo>
                <a:lnTo>
                  <a:pt x="0" y="17"/>
                </a:lnTo>
                <a:lnTo>
                  <a:pt x="0" y="13"/>
                </a:lnTo>
                <a:lnTo>
                  <a:pt x="7" y="13"/>
                </a:lnTo>
                <a:lnTo>
                  <a:pt x="6" y="9"/>
                </a:lnTo>
                <a:lnTo>
                  <a:pt x="4" y="5"/>
                </a:lnTo>
                <a:lnTo>
                  <a:pt x="0" y="4"/>
                </a:lnTo>
                <a:lnTo>
                  <a:pt x="4" y="0"/>
                </a:lnTo>
                <a:lnTo>
                  <a:pt x="11" y="1"/>
                </a:lnTo>
                <a:lnTo>
                  <a:pt x="17" y="7"/>
                </a:lnTo>
                <a:lnTo>
                  <a:pt x="33" y="6"/>
                </a:lnTo>
                <a:lnTo>
                  <a:pt x="36" y="11"/>
                </a:lnTo>
                <a:lnTo>
                  <a:pt x="36" y="15"/>
                </a:lnTo>
                <a:lnTo>
                  <a:pt x="30" y="21"/>
                </a:lnTo>
                <a:lnTo>
                  <a:pt x="32" y="29"/>
                </a:lnTo>
                <a:lnTo>
                  <a:pt x="38" y="31"/>
                </a:lnTo>
                <a:lnTo>
                  <a:pt x="40" y="41"/>
                </a:lnTo>
                <a:lnTo>
                  <a:pt x="42" y="48"/>
                </a:lnTo>
                <a:lnTo>
                  <a:pt x="41" y="5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03" name="Freeform 806">
            <a:extLst>
              <a:ext uri="{C183D7F6-B498-43B3-948B-1728B52AA6E4}">
                <adec:decorative xmlns:adec="http://schemas.microsoft.com/office/drawing/2017/decorative" val="1"/>
              </a:ext>
            </a:extLst>
          </p:cNvPr>
          <p:cNvSpPr>
            <a:spLocks/>
          </p:cNvSpPr>
          <p:nvPr/>
        </p:nvSpPr>
        <p:spPr bwMode="gray">
          <a:xfrm>
            <a:off x="9373298" y="4103175"/>
            <a:ext cx="205223" cy="475685"/>
          </a:xfrm>
          <a:custGeom>
            <a:avLst/>
            <a:gdLst>
              <a:gd name="T0" fmla="*/ 2147483647 w 85"/>
              <a:gd name="T1" fmla="*/ 2147483647 h 196"/>
              <a:gd name="T2" fmla="*/ 2147483647 w 85"/>
              <a:gd name="T3" fmla="*/ 2147483647 h 196"/>
              <a:gd name="T4" fmla="*/ 2147483647 w 85"/>
              <a:gd name="T5" fmla="*/ 2147483647 h 196"/>
              <a:gd name="T6" fmla="*/ 2147483647 w 85"/>
              <a:gd name="T7" fmla="*/ 2147483647 h 196"/>
              <a:gd name="T8" fmla="*/ 2147483647 w 85"/>
              <a:gd name="T9" fmla="*/ 2147483647 h 196"/>
              <a:gd name="T10" fmla="*/ 2147483647 w 85"/>
              <a:gd name="T11" fmla="*/ 2147483647 h 196"/>
              <a:gd name="T12" fmla="*/ 2147483647 w 85"/>
              <a:gd name="T13" fmla="*/ 2147483647 h 196"/>
              <a:gd name="T14" fmla="*/ 2147483647 w 85"/>
              <a:gd name="T15" fmla="*/ 2147483647 h 196"/>
              <a:gd name="T16" fmla="*/ 2147483647 w 85"/>
              <a:gd name="T17" fmla="*/ 2147483647 h 196"/>
              <a:gd name="T18" fmla="*/ 2147483647 w 85"/>
              <a:gd name="T19" fmla="*/ 2147483647 h 196"/>
              <a:gd name="T20" fmla="*/ 2147483647 w 85"/>
              <a:gd name="T21" fmla="*/ 2147483647 h 196"/>
              <a:gd name="T22" fmla="*/ 2147483647 w 85"/>
              <a:gd name="T23" fmla="*/ 2147483647 h 196"/>
              <a:gd name="T24" fmla="*/ 2147483647 w 85"/>
              <a:gd name="T25" fmla="*/ 2147483647 h 196"/>
              <a:gd name="T26" fmla="*/ 2147483647 w 85"/>
              <a:gd name="T27" fmla="*/ 2147483647 h 196"/>
              <a:gd name="T28" fmla="*/ 2147483647 w 85"/>
              <a:gd name="T29" fmla="*/ 2147483647 h 196"/>
              <a:gd name="T30" fmla="*/ 2147483647 w 85"/>
              <a:gd name="T31" fmla="*/ 2147483647 h 196"/>
              <a:gd name="T32" fmla="*/ 2147483647 w 85"/>
              <a:gd name="T33" fmla="*/ 2147483647 h 196"/>
              <a:gd name="T34" fmla="*/ 2147483647 w 85"/>
              <a:gd name="T35" fmla="*/ 2147483647 h 196"/>
              <a:gd name="T36" fmla="*/ 2147483647 w 85"/>
              <a:gd name="T37" fmla="*/ 2147483647 h 196"/>
              <a:gd name="T38" fmla="*/ 2147483647 w 85"/>
              <a:gd name="T39" fmla="*/ 2147483647 h 196"/>
              <a:gd name="T40" fmla="*/ 2147483647 w 85"/>
              <a:gd name="T41" fmla="*/ 2147483647 h 196"/>
              <a:gd name="T42" fmla="*/ 2147483647 w 85"/>
              <a:gd name="T43" fmla="*/ 2147483647 h 196"/>
              <a:gd name="T44" fmla="*/ 2147483647 w 85"/>
              <a:gd name="T45" fmla="*/ 2147483647 h 196"/>
              <a:gd name="T46" fmla="*/ 2147483647 w 85"/>
              <a:gd name="T47" fmla="*/ 2147483647 h 196"/>
              <a:gd name="T48" fmla="*/ 2147483647 w 85"/>
              <a:gd name="T49" fmla="*/ 2147483647 h 196"/>
              <a:gd name="T50" fmla="*/ 2147483647 w 85"/>
              <a:gd name="T51" fmla="*/ 2147483647 h 196"/>
              <a:gd name="T52" fmla="*/ 2147483647 w 85"/>
              <a:gd name="T53" fmla="*/ 2147483647 h 196"/>
              <a:gd name="T54" fmla="*/ 2147483647 w 85"/>
              <a:gd name="T55" fmla="*/ 2147483647 h 196"/>
              <a:gd name="T56" fmla="*/ 2147483647 w 85"/>
              <a:gd name="T57" fmla="*/ 2147483647 h 196"/>
              <a:gd name="T58" fmla="*/ 2147483647 w 85"/>
              <a:gd name="T59" fmla="*/ 2147483647 h 196"/>
              <a:gd name="T60" fmla="*/ 2147483647 w 85"/>
              <a:gd name="T61" fmla="*/ 2147483647 h 196"/>
              <a:gd name="T62" fmla="*/ 2147483647 w 85"/>
              <a:gd name="T63" fmla="*/ 2147483647 h 196"/>
              <a:gd name="T64" fmla="*/ 2147483647 w 85"/>
              <a:gd name="T65" fmla="*/ 2147483647 h 196"/>
              <a:gd name="T66" fmla="*/ 0 w 85"/>
              <a:gd name="T67" fmla="*/ 2147483647 h 196"/>
              <a:gd name="T68" fmla="*/ 2147483647 w 85"/>
              <a:gd name="T69" fmla="*/ 2147483647 h 196"/>
              <a:gd name="T70" fmla="*/ 2147483647 w 85"/>
              <a:gd name="T71" fmla="*/ 2147483647 h 196"/>
              <a:gd name="T72" fmla="*/ 2147483647 w 85"/>
              <a:gd name="T73" fmla="*/ 2147483647 h 196"/>
              <a:gd name="T74" fmla="*/ 2147483647 w 85"/>
              <a:gd name="T75" fmla="*/ 2147483647 h 196"/>
              <a:gd name="T76" fmla="*/ 2147483647 w 85"/>
              <a:gd name="T77" fmla="*/ 2147483647 h 196"/>
              <a:gd name="T78" fmla="*/ 2147483647 w 85"/>
              <a:gd name="T79" fmla="*/ 2147483647 h 196"/>
              <a:gd name="T80" fmla="*/ 2147483647 w 85"/>
              <a:gd name="T81" fmla="*/ 2147483647 h 196"/>
              <a:gd name="T82" fmla="*/ 2147483647 w 85"/>
              <a:gd name="T83" fmla="*/ 2147483647 h 196"/>
              <a:gd name="T84" fmla="*/ 2147483647 w 85"/>
              <a:gd name="T85" fmla="*/ 2147483647 h 196"/>
              <a:gd name="T86" fmla="*/ 2147483647 w 85"/>
              <a:gd name="T87" fmla="*/ 2147483647 h 196"/>
              <a:gd name="T88" fmla="*/ 2147483647 w 85"/>
              <a:gd name="T89" fmla="*/ 0 h 196"/>
              <a:gd name="T90" fmla="*/ 2147483647 w 85"/>
              <a:gd name="T91" fmla="*/ 2147483647 h 196"/>
              <a:gd name="T92" fmla="*/ 2147483647 w 85"/>
              <a:gd name="T93" fmla="*/ 2147483647 h 196"/>
              <a:gd name="T94" fmla="*/ 2147483647 w 85"/>
              <a:gd name="T95" fmla="*/ 2147483647 h 196"/>
              <a:gd name="T96" fmla="*/ 2147483647 w 85"/>
              <a:gd name="T97" fmla="*/ 2147483647 h 196"/>
              <a:gd name="T98" fmla="*/ 2147483647 w 85"/>
              <a:gd name="T99" fmla="*/ 2147483647 h 196"/>
              <a:gd name="T100" fmla="*/ 2147483647 w 85"/>
              <a:gd name="T101" fmla="*/ 2147483647 h 196"/>
              <a:gd name="T102" fmla="*/ 2147483647 w 85"/>
              <a:gd name="T103" fmla="*/ 2147483647 h 196"/>
              <a:gd name="T104" fmla="*/ 2147483647 w 85"/>
              <a:gd name="T105" fmla="*/ 2147483647 h 196"/>
              <a:gd name="T106" fmla="*/ 2147483647 w 85"/>
              <a:gd name="T107" fmla="*/ 2147483647 h 196"/>
              <a:gd name="T108" fmla="*/ 2147483647 w 85"/>
              <a:gd name="T109" fmla="*/ 2147483647 h 196"/>
              <a:gd name="T110" fmla="*/ 2147483647 w 85"/>
              <a:gd name="T111" fmla="*/ 2147483647 h 196"/>
              <a:gd name="T112" fmla="*/ 2147483647 w 85"/>
              <a:gd name="T113" fmla="*/ 2147483647 h 196"/>
              <a:gd name="T114" fmla="*/ 2147483647 w 85"/>
              <a:gd name="T115" fmla="*/ 2147483647 h 1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5"/>
              <a:gd name="T175" fmla="*/ 0 h 196"/>
              <a:gd name="T176" fmla="*/ 85 w 85"/>
              <a:gd name="T177" fmla="*/ 196 h 19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5" h="196">
                <a:moveTo>
                  <a:pt x="76" y="87"/>
                </a:moveTo>
                <a:lnTo>
                  <a:pt x="64" y="90"/>
                </a:lnTo>
                <a:lnTo>
                  <a:pt x="62" y="97"/>
                </a:lnTo>
                <a:lnTo>
                  <a:pt x="58" y="97"/>
                </a:lnTo>
                <a:lnTo>
                  <a:pt x="53" y="100"/>
                </a:lnTo>
                <a:lnTo>
                  <a:pt x="54" y="113"/>
                </a:lnTo>
                <a:lnTo>
                  <a:pt x="61" y="120"/>
                </a:lnTo>
                <a:lnTo>
                  <a:pt x="63" y="135"/>
                </a:lnTo>
                <a:lnTo>
                  <a:pt x="59" y="141"/>
                </a:lnTo>
                <a:lnTo>
                  <a:pt x="67" y="158"/>
                </a:lnTo>
                <a:lnTo>
                  <a:pt x="67" y="172"/>
                </a:lnTo>
                <a:lnTo>
                  <a:pt x="66" y="182"/>
                </a:lnTo>
                <a:lnTo>
                  <a:pt x="64" y="189"/>
                </a:lnTo>
                <a:lnTo>
                  <a:pt x="61" y="196"/>
                </a:lnTo>
                <a:lnTo>
                  <a:pt x="62" y="185"/>
                </a:lnTo>
                <a:lnTo>
                  <a:pt x="62" y="172"/>
                </a:lnTo>
                <a:lnTo>
                  <a:pt x="62" y="166"/>
                </a:lnTo>
                <a:lnTo>
                  <a:pt x="61" y="162"/>
                </a:lnTo>
                <a:lnTo>
                  <a:pt x="56" y="155"/>
                </a:lnTo>
                <a:lnTo>
                  <a:pt x="54" y="144"/>
                </a:lnTo>
                <a:lnTo>
                  <a:pt x="53" y="132"/>
                </a:lnTo>
                <a:lnTo>
                  <a:pt x="49" y="129"/>
                </a:lnTo>
                <a:lnTo>
                  <a:pt x="47" y="125"/>
                </a:lnTo>
                <a:lnTo>
                  <a:pt x="42" y="130"/>
                </a:lnTo>
                <a:lnTo>
                  <a:pt x="38" y="136"/>
                </a:lnTo>
                <a:lnTo>
                  <a:pt x="27" y="139"/>
                </a:lnTo>
                <a:lnTo>
                  <a:pt x="22" y="137"/>
                </a:lnTo>
                <a:lnTo>
                  <a:pt x="23" y="131"/>
                </a:lnTo>
                <a:lnTo>
                  <a:pt x="21" y="123"/>
                </a:lnTo>
                <a:lnTo>
                  <a:pt x="21" y="110"/>
                </a:lnTo>
                <a:lnTo>
                  <a:pt x="14" y="104"/>
                </a:lnTo>
                <a:lnTo>
                  <a:pt x="12" y="95"/>
                </a:lnTo>
                <a:lnTo>
                  <a:pt x="3" y="88"/>
                </a:lnTo>
                <a:lnTo>
                  <a:pt x="0" y="82"/>
                </a:lnTo>
                <a:lnTo>
                  <a:pt x="5" y="75"/>
                </a:lnTo>
                <a:lnTo>
                  <a:pt x="6" y="70"/>
                </a:lnTo>
                <a:lnTo>
                  <a:pt x="13" y="66"/>
                </a:lnTo>
                <a:lnTo>
                  <a:pt x="11" y="53"/>
                </a:lnTo>
                <a:lnTo>
                  <a:pt x="15" y="52"/>
                </a:lnTo>
                <a:lnTo>
                  <a:pt x="16" y="46"/>
                </a:lnTo>
                <a:lnTo>
                  <a:pt x="22" y="45"/>
                </a:lnTo>
                <a:lnTo>
                  <a:pt x="32" y="14"/>
                </a:lnTo>
                <a:lnTo>
                  <a:pt x="44" y="8"/>
                </a:lnTo>
                <a:lnTo>
                  <a:pt x="49" y="1"/>
                </a:lnTo>
                <a:lnTo>
                  <a:pt x="55" y="0"/>
                </a:lnTo>
                <a:lnTo>
                  <a:pt x="60" y="13"/>
                </a:lnTo>
                <a:lnTo>
                  <a:pt x="62" y="26"/>
                </a:lnTo>
                <a:lnTo>
                  <a:pt x="54" y="36"/>
                </a:lnTo>
                <a:lnTo>
                  <a:pt x="54" y="48"/>
                </a:lnTo>
                <a:lnTo>
                  <a:pt x="60" y="48"/>
                </a:lnTo>
                <a:lnTo>
                  <a:pt x="68" y="58"/>
                </a:lnTo>
                <a:lnTo>
                  <a:pt x="68" y="68"/>
                </a:lnTo>
                <a:lnTo>
                  <a:pt x="75" y="68"/>
                </a:lnTo>
                <a:lnTo>
                  <a:pt x="76" y="71"/>
                </a:lnTo>
                <a:lnTo>
                  <a:pt x="83" y="74"/>
                </a:lnTo>
                <a:lnTo>
                  <a:pt x="85" y="77"/>
                </a:lnTo>
                <a:lnTo>
                  <a:pt x="82" y="78"/>
                </a:lnTo>
                <a:lnTo>
                  <a:pt x="76" y="87"/>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04" name="Freeform 807">
            <a:extLst>
              <a:ext uri="{C183D7F6-B498-43B3-948B-1728B52AA6E4}">
                <adec:decorative xmlns:adec="http://schemas.microsoft.com/office/drawing/2017/decorative" val="1"/>
              </a:ext>
            </a:extLst>
          </p:cNvPr>
          <p:cNvSpPr>
            <a:spLocks/>
          </p:cNvSpPr>
          <p:nvPr/>
        </p:nvSpPr>
        <p:spPr bwMode="gray">
          <a:xfrm>
            <a:off x="9408744" y="4509839"/>
            <a:ext cx="9328" cy="41040"/>
          </a:xfrm>
          <a:custGeom>
            <a:avLst/>
            <a:gdLst>
              <a:gd name="T0" fmla="*/ 2147483647 w 4"/>
              <a:gd name="T1" fmla="*/ 2147483647 h 17"/>
              <a:gd name="T2" fmla="*/ 2147483647 w 4"/>
              <a:gd name="T3" fmla="*/ 2147483647 h 17"/>
              <a:gd name="T4" fmla="*/ 0 w 4"/>
              <a:gd name="T5" fmla="*/ 2147483647 h 17"/>
              <a:gd name="T6" fmla="*/ 2147483647 w 4"/>
              <a:gd name="T7" fmla="*/ 2147483647 h 17"/>
              <a:gd name="T8" fmla="*/ 2147483647 w 4"/>
              <a:gd name="T9" fmla="*/ 2147483647 h 17"/>
              <a:gd name="T10" fmla="*/ 2147483647 w 4"/>
              <a:gd name="T11" fmla="*/ 0 h 17"/>
              <a:gd name="T12" fmla="*/ 2147483647 w 4"/>
              <a:gd name="T13" fmla="*/ 2147483647 h 17"/>
              <a:gd name="T14" fmla="*/ 0 60000 65536"/>
              <a:gd name="T15" fmla="*/ 0 60000 65536"/>
              <a:gd name="T16" fmla="*/ 0 60000 65536"/>
              <a:gd name="T17" fmla="*/ 0 60000 65536"/>
              <a:gd name="T18" fmla="*/ 0 60000 65536"/>
              <a:gd name="T19" fmla="*/ 0 60000 65536"/>
              <a:gd name="T20" fmla="*/ 0 60000 65536"/>
              <a:gd name="T21" fmla="*/ 0 w 4"/>
              <a:gd name="T22" fmla="*/ 0 h 17"/>
              <a:gd name="T23" fmla="*/ 4 w 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7">
                <a:moveTo>
                  <a:pt x="3" y="5"/>
                </a:moveTo>
                <a:lnTo>
                  <a:pt x="2" y="17"/>
                </a:lnTo>
                <a:lnTo>
                  <a:pt x="0" y="17"/>
                </a:lnTo>
                <a:lnTo>
                  <a:pt x="1" y="12"/>
                </a:lnTo>
                <a:lnTo>
                  <a:pt x="2" y="3"/>
                </a:lnTo>
                <a:lnTo>
                  <a:pt x="4" y="0"/>
                </a:lnTo>
                <a:lnTo>
                  <a:pt x="3" y="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05" name="Freeform 808">
            <a:extLst>
              <a:ext uri="{C183D7F6-B498-43B3-948B-1728B52AA6E4}">
                <adec:decorative xmlns:adec="http://schemas.microsoft.com/office/drawing/2017/decorative" val="1"/>
              </a:ext>
            </a:extLst>
          </p:cNvPr>
          <p:cNvSpPr>
            <a:spLocks/>
          </p:cNvSpPr>
          <p:nvPr/>
        </p:nvSpPr>
        <p:spPr bwMode="gray">
          <a:xfrm>
            <a:off x="9408744" y="4562071"/>
            <a:ext cx="5597" cy="7461"/>
          </a:xfrm>
          <a:custGeom>
            <a:avLst/>
            <a:gdLst>
              <a:gd name="T0" fmla="*/ 0 w 2"/>
              <a:gd name="T1" fmla="*/ 2147483647 h 3"/>
              <a:gd name="T2" fmla="*/ 0 w 2"/>
              <a:gd name="T3" fmla="*/ 0 h 3"/>
              <a:gd name="T4" fmla="*/ 2147483647 w 2"/>
              <a:gd name="T5" fmla="*/ 2147483647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2"/>
                </a:lnTo>
                <a:lnTo>
                  <a:pt x="2" y="3"/>
                </a:lnTo>
                <a:lnTo>
                  <a:pt x="0" y="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06" name="Freeform 809">
            <a:extLst>
              <a:ext uri="{C183D7F6-B498-43B3-948B-1728B52AA6E4}">
                <adec:decorative xmlns:adec="http://schemas.microsoft.com/office/drawing/2017/decorative" val="1"/>
              </a:ext>
            </a:extLst>
          </p:cNvPr>
          <p:cNvSpPr>
            <a:spLocks/>
          </p:cNvSpPr>
          <p:nvPr/>
        </p:nvSpPr>
        <p:spPr bwMode="gray">
          <a:xfrm>
            <a:off x="8826657" y="3929690"/>
            <a:ext cx="664176" cy="706997"/>
          </a:xfrm>
          <a:custGeom>
            <a:avLst/>
            <a:gdLst>
              <a:gd name="T0" fmla="*/ 2147483647 w 273"/>
              <a:gd name="T1" fmla="*/ 2147483647 h 292"/>
              <a:gd name="T2" fmla="*/ 2147483647 w 273"/>
              <a:gd name="T3" fmla="*/ 2147483647 h 292"/>
              <a:gd name="T4" fmla="*/ 2147483647 w 273"/>
              <a:gd name="T5" fmla="*/ 2147483647 h 292"/>
              <a:gd name="T6" fmla="*/ 2147483647 w 273"/>
              <a:gd name="T7" fmla="*/ 2147483647 h 292"/>
              <a:gd name="T8" fmla="*/ 2147483647 w 273"/>
              <a:gd name="T9" fmla="*/ 2147483647 h 292"/>
              <a:gd name="T10" fmla="*/ 2147483647 w 273"/>
              <a:gd name="T11" fmla="*/ 2147483647 h 292"/>
              <a:gd name="T12" fmla="*/ 2147483647 w 273"/>
              <a:gd name="T13" fmla="*/ 2147483647 h 292"/>
              <a:gd name="T14" fmla="*/ 2147483647 w 273"/>
              <a:gd name="T15" fmla="*/ 2147483647 h 292"/>
              <a:gd name="T16" fmla="*/ 2147483647 w 273"/>
              <a:gd name="T17" fmla="*/ 2147483647 h 292"/>
              <a:gd name="T18" fmla="*/ 2147483647 w 273"/>
              <a:gd name="T19" fmla="*/ 2147483647 h 292"/>
              <a:gd name="T20" fmla="*/ 2147483647 w 273"/>
              <a:gd name="T21" fmla="*/ 2147483647 h 292"/>
              <a:gd name="T22" fmla="*/ 2147483647 w 273"/>
              <a:gd name="T23" fmla="*/ 2147483647 h 292"/>
              <a:gd name="T24" fmla="*/ 2147483647 w 273"/>
              <a:gd name="T25" fmla="*/ 2147483647 h 292"/>
              <a:gd name="T26" fmla="*/ 2147483647 w 273"/>
              <a:gd name="T27" fmla="*/ 2147483647 h 292"/>
              <a:gd name="T28" fmla="*/ 2147483647 w 273"/>
              <a:gd name="T29" fmla="*/ 2147483647 h 292"/>
              <a:gd name="T30" fmla="*/ 2147483647 w 273"/>
              <a:gd name="T31" fmla="*/ 2147483647 h 292"/>
              <a:gd name="T32" fmla="*/ 2147483647 w 273"/>
              <a:gd name="T33" fmla="*/ 2147483647 h 292"/>
              <a:gd name="T34" fmla="*/ 2147483647 w 273"/>
              <a:gd name="T35" fmla="*/ 2147483647 h 292"/>
              <a:gd name="T36" fmla="*/ 2147483647 w 273"/>
              <a:gd name="T37" fmla="*/ 2147483647 h 292"/>
              <a:gd name="T38" fmla="*/ 2147483647 w 273"/>
              <a:gd name="T39" fmla="*/ 2147483647 h 292"/>
              <a:gd name="T40" fmla="*/ 2147483647 w 273"/>
              <a:gd name="T41" fmla="*/ 2147483647 h 292"/>
              <a:gd name="T42" fmla="*/ 2147483647 w 273"/>
              <a:gd name="T43" fmla="*/ 2147483647 h 292"/>
              <a:gd name="T44" fmla="*/ 2147483647 w 273"/>
              <a:gd name="T45" fmla="*/ 2147483647 h 292"/>
              <a:gd name="T46" fmla="*/ 2147483647 w 273"/>
              <a:gd name="T47" fmla="*/ 2147483647 h 292"/>
              <a:gd name="T48" fmla="*/ 2147483647 w 273"/>
              <a:gd name="T49" fmla="*/ 2147483647 h 292"/>
              <a:gd name="T50" fmla="*/ 2147483647 w 273"/>
              <a:gd name="T51" fmla="*/ 2147483647 h 292"/>
              <a:gd name="T52" fmla="*/ 2147483647 w 273"/>
              <a:gd name="T53" fmla="*/ 2147483647 h 292"/>
              <a:gd name="T54" fmla="*/ 2147483647 w 273"/>
              <a:gd name="T55" fmla="*/ 2147483647 h 292"/>
              <a:gd name="T56" fmla="*/ 2147483647 w 273"/>
              <a:gd name="T57" fmla="*/ 2147483647 h 292"/>
              <a:gd name="T58" fmla="*/ 2147483647 w 273"/>
              <a:gd name="T59" fmla="*/ 2147483647 h 292"/>
              <a:gd name="T60" fmla="*/ 2147483647 w 273"/>
              <a:gd name="T61" fmla="*/ 2147483647 h 292"/>
              <a:gd name="T62" fmla="*/ 2147483647 w 273"/>
              <a:gd name="T63" fmla="*/ 2147483647 h 292"/>
              <a:gd name="T64" fmla="*/ 2147483647 w 273"/>
              <a:gd name="T65" fmla="*/ 2147483647 h 292"/>
              <a:gd name="T66" fmla="*/ 2147483647 w 273"/>
              <a:gd name="T67" fmla="*/ 2147483647 h 292"/>
              <a:gd name="T68" fmla="*/ 2147483647 w 273"/>
              <a:gd name="T69" fmla="*/ 2147483647 h 292"/>
              <a:gd name="T70" fmla="*/ 2147483647 w 273"/>
              <a:gd name="T71" fmla="*/ 2147483647 h 292"/>
              <a:gd name="T72" fmla="*/ 2147483647 w 273"/>
              <a:gd name="T73" fmla="*/ 2147483647 h 292"/>
              <a:gd name="T74" fmla="*/ 0 w 273"/>
              <a:gd name="T75" fmla="*/ 2147483647 h 292"/>
              <a:gd name="T76" fmla="*/ 2147483647 w 273"/>
              <a:gd name="T77" fmla="*/ 2147483647 h 292"/>
              <a:gd name="T78" fmla="*/ 2147483647 w 273"/>
              <a:gd name="T79" fmla="*/ 2147483647 h 292"/>
              <a:gd name="T80" fmla="*/ 2147483647 w 273"/>
              <a:gd name="T81" fmla="*/ 2147483647 h 292"/>
              <a:gd name="T82" fmla="*/ 2147483647 w 273"/>
              <a:gd name="T83" fmla="*/ 2147483647 h 292"/>
              <a:gd name="T84" fmla="*/ 2147483647 w 273"/>
              <a:gd name="T85" fmla="*/ 2147483647 h 292"/>
              <a:gd name="T86" fmla="*/ 2147483647 w 273"/>
              <a:gd name="T87" fmla="*/ 0 h 292"/>
              <a:gd name="T88" fmla="*/ 2147483647 w 273"/>
              <a:gd name="T89" fmla="*/ 2147483647 h 292"/>
              <a:gd name="T90" fmla="*/ 2147483647 w 273"/>
              <a:gd name="T91" fmla="*/ 2147483647 h 292"/>
              <a:gd name="T92" fmla="*/ 2147483647 w 273"/>
              <a:gd name="T93" fmla="*/ 2147483647 h 292"/>
              <a:gd name="T94" fmla="*/ 2147483647 w 273"/>
              <a:gd name="T95" fmla="*/ 2147483647 h 2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3"/>
              <a:gd name="T145" fmla="*/ 0 h 292"/>
              <a:gd name="T146" fmla="*/ 273 w 273"/>
              <a:gd name="T147" fmla="*/ 292 h 2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3" h="292">
                <a:moveTo>
                  <a:pt x="119" y="50"/>
                </a:moveTo>
                <a:lnTo>
                  <a:pt x="116" y="57"/>
                </a:lnTo>
                <a:lnTo>
                  <a:pt x="114" y="64"/>
                </a:lnTo>
                <a:lnTo>
                  <a:pt x="116" y="72"/>
                </a:lnTo>
                <a:lnTo>
                  <a:pt x="122" y="74"/>
                </a:lnTo>
                <a:lnTo>
                  <a:pt x="126" y="77"/>
                </a:lnTo>
                <a:lnTo>
                  <a:pt x="143" y="81"/>
                </a:lnTo>
                <a:lnTo>
                  <a:pt x="153" y="82"/>
                </a:lnTo>
                <a:lnTo>
                  <a:pt x="164" y="91"/>
                </a:lnTo>
                <a:lnTo>
                  <a:pt x="174" y="95"/>
                </a:lnTo>
                <a:lnTo>
                  <a:pt x="185" y="93"/>
                </a:lnTo>
                <a:lnTo>
                  <a:pt x="188" y="85"/>
                </a:lnTo>
                <a:lnTo>
                  <a:pt x="186" y="77"/>
                </a:lnTo>
                <a:lnTo>
                  <a:pt x="190" y="76"/>
                </a:lnTo>
                <a:lnTo>
                  <a:pt x="196" y="79"/>
                </a:lnTo>
                <a:lnTo>
                  <a:pt x="198" y="85"/>
                </a:lnTo>
                <a:lnTo>
                  <a:pt x="202" y="90"/>
                </a:lnTo>
                <a:lnTo>
                  <a:pt x="225" y="88"/>
                </a:lnTo>
                <a:lnTo>
                  <a:pt x="225" y="78"/>
                </a:lnTo>
                <a:lnTo>
                  <a:pt x="240" y="66"/>
                </a:lnTo>
                <a:lnTo>
                  <a:pt x="262" y="59"/>
                </a:lnTo>
                <a:lnTo>
                  <a:pt x="266" y="62"/>
                </a:lnTo>
                <a:lnTo>
                  <a:pt x="265" y="66"/>
                </a:lnTo>
                <a:lnTo>
                  <a:pt x="273" y="73"/>
                </a:lnTo>
                <a:lnTo>
                  <a:pt x="268" y="80"/>
                </a:lnTo>
                <a:lnTo>
                  <a:pt x="256" y="86"/>
                </a:lnTo>
                <a:lnTo>
                  <a:pt x="246" y="117"/>
                </a:lnTo>
                <a:lnTo>
                  <a:pt x="240" y="118"/>
                </a:lnTo>
                <a:lnTo>
                  <a:pt x="239" y="124"/>
                </a:lnTo>
                <a:lnTo>
                  <a:pt x="235" y="125"/>
                </a:lnTo>
                <a:lnTo>
                  <a:pt x="237" y="138"/>
                </a:lnTo>
                <a:lnTo>
                  <a:pt x="230" y="142"/>
                </a:lnTo>
                <a:lnTo>
                  <a:pt x="228" y="135"/>
                </a:lnTo>
                <a:lnTo>
                  <a:pt x="226" y="125"/>
                </a:lnTo>
                <a:lnTo>
                  <a:pt x="220" y="123"/>
                </a:lnTo>
                <a:lnTo>
                  <a:pt x="218" y="115"/>
                </a:lnTo>
                <a:lnTo>
                  <a:pt x="224" y="109"/>
                </a:lnTo>
                <a:lnTo>
                  <a:pt x="224" y="105"/>
                </a:lnTo>
                <a:lnTo>
                  <a:pt x="221" y="100"/>
                </a:lnTo>
                <a:lnTo>
                  <a:pt x="205" y="101"/>
                </a:lnTo>
                <a:lnTo>
                  <a:pt x="199" y="95"/>
                </a:lnTo>
                <a:lnTo>
                  <a:pt x="192" y="94"/>
                </a:lnTo>
                <a:lnTo>
                  <a:pt x="188" y="98"/>
                </a:lnTo>
                <a:lnTo>
                  <a:pt x="192" y="99"/>
                </a:lnTo>
                <a:lnTo>
                  <a:pt x="194" y="103"/>
                </a:lnTo>
                <a:lnTo>
                  <a:pt x="195" y="107"/>
                </a:lnTo>
                <a:lnTo>
                  <a:pt x="188" y="107"/>
                </a:lnTo>
                <a:lnTo>
                  <a:pt x="188" y="111"/>
                </a:lnTo>
                <a:lnTo>
                  <a:pt x="192" y="116"/>
                </a:lnTo>
                <a:lnTo>
                  <a:pt x="192" y="125"/>
                </a:lnTo>
                <a:lnTo>
                  <a:pt x="195" y="130"/>
                </a:lnTo>
                <a:lnTo>
                  <a:pt x="195" y="144"/>
                </a:lnTo>
                <a:lnTo>
                  <a:pt x="179" y="149"/>
                </a:lnTo>
                <a:lnTo>
                  <a:pt x="176" y="156"/>
                </a:lnTo>
                <a:lnTo>
                  <a:pt x="178" y="160"/>
                </a:lnTo>
                <a:lnTo>
                  <a:pt x="176" y="164"/>
                </a:lnTo>
                <a:lnTo>
                  <a:pt x="169" y="168"/>
                </a:lnTo>
                <a:lnTo>
                  <a:pt x="162" y="170"/>
                </a:lnTo>
                <a:lnTo>
                  <a:pt x="156" y="176"/>
                </a:lnTo>
                <a:lnTo>
                  <a:pt x="155" y="181"/>
                </a:lnTo>
                <a:lnTo>
                  <a:pt x="149" y="185"/>
                </a:lnTo>
                <a:lnTo>
                  <a:pt x="147" y="188"/>
                </a:lnTo>
                <a:lnTo>
                  <a:pt x="141" y="191"/>
                </a:lnTo>
                <a:lnTo>
                  <a:pt x="134" y="200"/>
                </a:lnTo>
                <a:lnTo>
                  <a:pt x="131" y="207"/>
                </a:lnTo>
                <a:lnTo>
                  <a:pt x="126" y="207"/>
                </a:lnTo>
                <a:lnTo>
                  <a:pt x="121" y="212"/>
                </a:lnTo>
                <a:lnTo>
                  <a:pt x="116" y="213"/>
                </a:lnTo>
                <a:lnTo>
                  <a:pt x="114" y="217"/>
                </a:lnTo>
                <a:lnTo>
                  <a:pt x="114" y="227"/>
                </a:lnTo>
                <a:lnTo>
                  <a:pt x="115" y="232"/>
                </a:lnTo>
                <a:lnTo>
                  <a:pt x="114" y="246"/>
                </a:lnTo>
                <a:lnTo>
                  <a:pt x="111" y="252"/>
                </a:lnTo>
                <a:lnTo>
                  <a:pt x="112" y="266"/>
                </a:lnTo>
                <a:lnTo>
                  <a:pt x="108" y="267"/>
                </a:lnTo>
                <a:lnTo>
                  <a:pt x="105" y="271"/>
                </a:lnTo>
                <a:lnTo>
                  <a:pt x="105" y="275"/>
                </a:lnTo>
                <a:lnTo>
                  <a:pt x="100" y="280"/>
                </a:lnTo>
                <a:lnTo>
                  <a:pt x="98" y="284"/>
                </a:lnTo>
                <a:lnTo>
                  <a:pt x="96" y="286"/>
                </a:lnTo>
                <a:lnTo>
                  <a:pt x="91" y="292"/>
                </a:lnTo>
                <a:lnTo>
                  <a:pt x="84" y="289"/>
                </a:lnTo>
                <a:lnTo>
                  <a:pt x="80" y="284"/>
                </a:lnTo>
                <a:lnTo>
                  <a:pt x="77" y="271"/>
                </a:lnTo>
                <a:lnTo>
                  <a:pt x="74" y="262"/>
                </a:lnTo>
                <a:lnTo>
                  <a:pt x="70" y="253"/>
                </a:lnTo>
                <a:lnTo>
                  <a:pt x="65" y="245"/>
                </a:lnTo>
                <a:lnTo>
                  <a:pt x="64" y="240"/>
                </a:lnTo>
                <a:lnTo>
                  <a:pt x="63" y="234"/>
                </a:lnTo>
                <a:lnTo>
                  <a:pt x="61" y="229"/>
                </a:lnTo>
                <a:lnTo>
                  <a:pt x="55" y="212"/>
                </a:lnTo>
                <a:lnTo>
                  <a:pt x="52" y="207"/>
                </a:lnTo>
                <a:lnTo>
                  <a:pt x="47" y="189"/>
                </a:lnTo>
                <a:lnTo>
                  <a:pt x="45" y="174"/>
                </a:lnTo>
                <a:lnTo>
                  <a:pt x="44" y="158"/>
                </a:lnTo>
                <a:lnTo>
                  <a:pt x="43" y="155"/>
                </a:lnTo>
                <a:lnTo>
                  <a:pt x="43" y="145"/>
                </a:lnTo>
                <a:lnTo>
                  <a:pt x="40" y="141"/>
                </a:lnTo>
                <a:lnTo>
                  <a:pt x="38" y="150"/>
                </a:lnTo>
                <a:lnTo>
                  <a:pt x="38" y="154"/>
                </a:lnTo>
                <a:lnTo>
                  <a:pt x="35" y="159"/>
                </a:lnTo>
                <a:lnTo>
                  <a:pt x="25" y="160"/>
                </a:lnTo>
                <a:lnTo>
                  <a:pt x="19" y="156"/>
                </a:lnTo>
                <a:lnTo>
                  <a:pt x="9" y="145"/>
                </a:lnTo>
                <a:lnTo>
                  <a:pt x="9" y="140"/>
                </a:lnTo>
                <a:lnTo>
                  <a:pt x="13" y="141"/>
                </a:lnTo>
                <a:lnTo>
                  <a:pt x="17" y="140"/>
                </a:lnTo>
                <a:lnTo>
                  <a:pt x="21" y="135"/>
                </a:lnTo>
                <a:lnTo>
                  <a:pt x="14" y="137"/>
                </a:lnTo>
                <a:lnTo>
                  <a:pt x="8" y="137"/>
                </a:lnTo>
                <a:lnTo>
                  <a:pt x="5" y="134"/>
                </a:lnTo>
                <a:lnTo>
                  <a:pt x="5" y="130"/>
                </a:lnTo>
                <a:lnTo>
                  <a:pt x="2" y="129"/>
                </a:lnTo>
                <a:lnTo>
                  <a:pt x="0" y="126"/>
                </a:lnTo>
                <a:lnTo>
                  <a:pt x="5" y="121"/>
                </a:lnTo>
                <a:lnTo>
                  <a:pt x="13" y="116"/>
                </a:lnTo>
                <a:lnTo>
                  <a:pt x="26" y="118"/>
                </a:lnTo>
                <a:lnTo>
                  <a:pt x="28" y="110"/>
                </a:lnTo>
                <a:lnTo>
                  <a:pt x="16" y="90"/>
                </a:lnTo>
                <a:lnTo>
                  <a:pt x="21" y="77"/>
                </a:lnTo>
                <a:lnTo>
                  <a:pt x="25" y="81"/>
                </a:lnTo>
                <a:lnTo>
                  <a:pt x="33" y="80"/>
                </a:lnTo>
                <a:lnTo>
                  <a:pt x="51" y="61"/>
                </a:lnTo>
                <a:lnTo>
                  <a:pt x="53" y="52"/>
                </a:lnTo>
                <a:lnTo>
                  <a:pt x="59" y="48"/>
                </a:lnTo>
                <a:lnTo>
                  <a:pt x="61" y="38"/>
                </a:lnTo>
                <a:lnTo>
                  <a:pt x="67" y="32"/>
                </a:lnTo>
                <a:lnTo>
                  <a:pt x="69" y="26"/>
                </a:lnTo>
                <a:lnTo>
                  <a:pt x="63" y="19"/>
                </a:lnTo>
                <a:lnTo>
                  <a:pt x="56" y="16"/>
                </a:lnTo>
                <a:lnTo>
                  <a:pt x="57" y="0"/>
                </a:lnTo>
                <a:lnTo>
                  <a:pt x="58" y="0"/>
                </a:lnTo>
                <a:lnTo>
                  <a:pt x="75" y="3"/>
                </a:lnTo>
                <a:lnTo>
                  <a:pt x="101" y="21"/>
                </a:lnTo>
                <a:lnTo>
                  <a:pt x="103" y="20"/>
                </a:lnTo>
                <a:lnTo>
                  <a:pt x="103" y="21"/>
                </a:lnTo>
                <a:lnTo>
                  <a:pt x="100" y="23"/>
                </a:lnTo>
                <a:lnTo>
                  <a:pt x="97" y="22"/>
                </a:lnTo>
                <a:lnTo>
                  <a:pt x="95" y="24"/>
                </a:lnTo>
                <a:lnTo>
                  <a:pt x="100" y="30"/>
                </a:lnTo>
                <a:lnTo>
                  <a:pt x="100" y="39"/>
                </a:lnTo>
                <a:lnTo>
                  <a:pt x="104" y="42"/>
                </a:lnTo>
                <a:lnTo>
                  <a:pt x="112" y="42"/>
                </a:lnTo>
                <a:lnTo>
                  <a:pt x="119" y="50"/>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07" name="Freeform 810">
            <a:extLst>
              <a:ext uri="{C183D7F6-B498-43B3-948B-1728B52AA6E4}">
                <adec:decorative xmlns:adec="http://schemas.microsoft.com/office/drawing/2017/decorative" val="1"/>
              </a:ext>
            </a:extLst>
          </p:cNvPr>
          <p:cNvSpPr>
            <a:spLocks/>
          </p:cNvSpPr>
          <p:nvPr/>
        </p:nvSpPr>
        <p:spPr bwMode="gray">
          <a:xfrm>
            <a:off x="8955388" y="3260000"/>
            <a:ext cx="1389920" cy="1057699"/>
          </a:xfrm>
          <a:custGeom>
            <a:avLst/>
            <a:gdLst>
              <a:gd name="T0" fmla="*/ 2147483647 w 571"/>
              <a:gd name="T1" fmla="*/ 2147483647 h 435"/>
              <a:gd name="T2" fmla="*/ 0 w 571"/>
              <a:gd name="T3" fmla="*/ 2147483647 h 435"/>
              <a:gd name="T4" fmla="*/ 2147483647 w 571"/>
              <a:gd name="T5" fmla="*/ 2147483647 h 435"/>
              <a:gd name="T6" fmla="*/ 2147483647 w 571"/>
              <a:gd name="T7" fmla="*/ 2147483647 h 435"/>
              <a:gd name="T8" fmla="*/ 2147483647 w 571"/>
              <a:gd name="T9" fmla="*/ 2147483647 h 435"/>
              <a:gd name="T10" fmla="*/ 2147483647 w 571"/>
              <a:gd name="T11" fmla="*/ 2147483647 h 435"/>
              <a:gd name="T12" fmla="*/ 2147483647 w 571"/>
              <a:gd name="T13" fmla="*/ 2147483647 h 435"/>
              <a:gd name="T14" fmla="*/ 2147483647 w 571"/>
              <a:gd name="T15" fmla="*/ 2147483647 h 435"/>
              <a:gd name="T16" fmla="*/ 2147483647 w 571"/>
              <a:gd name="T17" fmla="*/ 2147483647 h 435"/>
              <a:gd name="T18" fmla="*/ 2147483647 w 571"/>
              <a:gd name="T19" fmla="*/ 2147483647 h 435"/>
              <a:gd name="T20" fmla="*/ 2147483647 w 571"/>
              <a:gd name="T21" fmla="*/ 2147483647 h 435"/>
              <a:gd name="T22" fmla="*/ 2147483647 w 571"/>
              <a:gd name="T23" fmla="*/ 2147483647 h 435"/>
              <a:gd name="T24" fmla="*/ 2147483647 w 571"/>
              <a:gd name="T25" fmla="*/ 2147483647 h 435"/>
              <a:gd name="T26" fmla="*/ 2147483647 w 571"/>
              <a:gd name="T27" fmla="*/ 2147483647 h 435"/>
              <a:gd name="T28" fmla="*/ 2147483647 w 571"/>
              <a:gd name="T29" fmla="*/ 2147483647 h 435"/>
              <a:gd name="T30" fmla="*/ 2147483647 w 571"/>
              <a:gd name="T31" fmla="*/ 2147483647 h 435"/>
              <a:gd name="T32" fmla="*/ 2147483647 w 571"/>
              <a:gd name="T33" fmla="*/ 2147483647 h 435"/>
              <a:gd name="T34" fmla="*/ 2147483647 w 571"/>
              <a:gd name="T35" fmla="*/ 2147483647 h 435"/>
              <a:gd name="T36" fmla="*/ 2147483647 w 571"/>
              <a:gd name="T37" fmla="*/ 2147483647 h 435"/>
              <a:gd name="T38" fmla="*/ 2147483647 w 571"/>
              <a:gd name="T39" fmla="*/ 2147483647 h 435"/>
              <a:gd name="T40" fmla="*/ 2147483647 w 571"/>
              <a:gd name="T41" fmla="*/ 2147483647 h 435"/>
              <a:gd name="T42" fmla="*/ 2147483647 w 571"/>
              <a:gd name="T43" fmla="*/ 2147483647 h 435"/>
              <a:gd name="T44" fmla="*/ 2147483647 w 571"/>
              <a:gd name="T45" fmla="*/ 2147483647 h 435"/>
              <a:gd name="T46" fmla="*/ 2147483647 w 571"/>
              <a:gd name="T47" fmla="*/ 2147483647 h 435"/>
              <a:gd name="T48" fmla="*/ 2147483647 w 571"/>
              <a:gd name="T49" fmla="*/ 2147483647 h 435"/>
              <a:gd name="T50" fmla="*/ 2147483647 w 571"/>
              <a:gd name="T51" fmla="*/ 2147483647 h 435"/>
              <a:gd name="T52" fmla="*/ 2147483647 w 571"/>
              <a:gd name="T53" fmla="*/ 2147483647 h 435"/>
              <a:gd name="T54" fmla="*/ 2147483647 w 571"/>
              <a:gd name="T55" fmla="*/ 2147483647 h 435"/>
              <a:gd name="T56" fmla="*/ 2147483647 w 571"/>
              <a:gd name="T57" fmla="*/ 2147483647 h 435"/>
              <a:gd name="T58" fmla="*/ 2147483647 w 571"/>
              <a:gd name="T59" fmla="*/ 2147483647 h 435"/>
              <a:gd name="T60" fmla="*/ 2147483647 w 571"/>
              <a:gd name="T61" fmla="*/ 2147483647 h 435"/>
              <a:gd name="T62" fmla="*/ 2147483647 w 571"/>
              <a:gd name="T63" fmla="*/ 2147483647 h 435"/>
              <a:gd name="T64" fmla="*/ 2147483647 w 571"/>
              <a:gd name="T65" fmla="*/ 2147483647 h 435"/>
              <a:gd name="T66" fmla="*/ 2147483647 w 571"/>
              <a:gd name="T67" fmla="*/ 2147483647 h 435"/>
              <a:gd name="T68" fmla="*/ 2147483647 w 571"/>
              <a:gd name="T69" fmla="*/ 2147483647 h 435"/>
              <a:gd name="T70" fmla="*/ 2147483647 w 571"/>
              <a:gd name="T71" fmla="*/ 2147483647 h 435"/>
              <a:gd name="T72" fmla="*/ 2147483647 w 571"/>
              <a:gd name="T73" fmla="*/ 2147483647 h 435"/>
              <a:gd name="T74" fmla="*/ 2147483647 w 571"/>
              <a:gd name="T75" fmla="*/ 2147483647 h 435"/>
              <a:gd name="T76" fmla="*/ 2147483647 w 571"/>
              <a:gd name="T77" fmla="*/ 2147483647 h 435"/>
              <a:gd name="T78" fmla="*/ 2147483647 w 571"/>
              <a:gd name="T79" fmla="*/ 2147483647 h 435"/>
              <a:gd name="T80" fmla="*/ 2147483647 w 571"/>
              <a:gd name="T81" fmla="*/ 2147483647 h 435"/>
              <a:gd name="T82" fmla="*/ 2147483647 w 571"/>
              <a:gd name="T83" fmla="*/ 2147483647 h 435"/>
              <a:gd name="T84" fmla="*/ 2147483647 w 571"/>
              <a:gd name="T85" fmla="*/ 2147483647 h 435"/>
              <a:gd name="T86" fmla="*/ 2147483647 w 571"/>
              <a:gd name="T87" fmla="*/ 2147483647 h 435"/>
              <a:gd name="T88" fmla="*/ 2147483647 w 571"/>
              <a:gd name="T89" fmla="*/ 2147483647 h 435"/>
              <a:gd name="T90" fmla="*/ 2147483647 w 571"/>
              <a:gd name="T91" fmla="*/ 2147483647 h 435"/>
              <a:gd name="T92" fmla="*/ 2147483647 w 571"/>
              <a:gd name="T93" fmla="*/ 2147483647 h 435"/>
              <a:gd name="T94" fmla="*/ 2147483647 w 571"/>
              <a:gd name="T95" fmla="*/ 2147483647 h 435"/>
              <a:gd name="T96" fmla="*/ 2147483647 w 571"/>
              <a:gd name="T97" fmla="*/ 2147483647 h 435"/>
              <a:gd name="T98" fmla="*/ 2147483647 w 571"/>
              <a:gd name="T99" fmla="*/ 2147483647 h 435"/>
              <a:gd name="T100" fmla="*/ 2147483647 w 571"/>
              <a:gd name="T101" fmla="*/ 2147483647 h 435"/>
              <a:gd name="T102" fmla="*/ 2147483647 w 571"/>
              <a:gd name="T103" fmla="*/ 2147483647 h 435"/>
              <a:gd name="T104" fmla="*/ 2147483647 w 571"/>
              <a:gd name="T105" fmla="*/ 2147483647 h 435"/>
              <a:gd name="T106" fmla="*/ 2147483647 w 571"/>
              <a:gd name="T107" fmla="*/ 2147483647 h 435"/>
              <a:gd name="T108" fmla="*/ 2147483647 w 571"/>
              <a:gd name="T109" fmla="*/ 2147483647 h 435"/>
              <a:gd name="T110" fmla="*/ 2147483647 w 571"/>
              <a:gd name="T111" fmla="*/ 2147483647 h 4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1"/>
              <a:gd name="T169" fmla="*/ 0 h 435"/>
              <a:gd name="T170" fmla="*/ 571 w 571"/>
              <a:gd name="T171" fmla="*/ 435 h 43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1" h="435">
                <a:moveTo>
                  <a:pt x="28" y="265"/>
                </a:moveTo>
                <a:lnTo>
                  <a:pt x="21" y="259"/>
                </a:lnTo>
                <a:lnTo>
                  <a:pt x="19" y="251"/>
                </a:lnTo>
                <a:lnTo>
                  <a:pt x="15" y="246"/>
                </a:lnTo>
                <a:lnTo>
                  <a:pt x="10" y="243"/>
                </a:lnTo>
                <a:lnTo>
                  <a:pt x="8" y="240"/>
                </a:lnTo>
                <a:lnTo>
                  <a:pt x="13" y="230"/>
                </a:lnTo>
                <a:lnTo>
                  <a:pt x="11" y="223"/>
                </a:lnTo>
                <a:lnTo>
                  <a:pt x="2" y="221"/>
                </a:lnTo>
                <a:lnTo>
                  <a:pt x="0" y="211"/>
                </a:lnTo>
                <a:lnTo>
                  <a:pt x="3" y="205"/>
                </a:lnTo>
                <a:lnTo>
                  <a:pt x="17" y="196"/>
                </a:lnTo>
                <a:lnTo>
                  <a:pt x="22" y="201"/>
                </a:lnTo>
                <a:lnTo>
                  <a:pt x="28" y="200"/>
                </a:lnTo>
                <a:lnTo>
                  <a:pt x="29" y="192"/>
                </a:lnTo>
                <a:lnTo>
                  <a:pt x="35" y="191"/>
                </a:lnTo>
                <a:lnTo>
                  <a:pt x="43" y="185"/>
                </a:lnTo>
                <a:lnTo>
                  <a:pt x="53" y="182"/>
                </a:lnTo>
                <a:lnTo>
                  <a:pt x="60" y="172"/>
                </a:lnTo>
                <a:lnTo>
                  <a:pt x="64" y="162"/>
                </a:lnTo>
                <a:lnTo>
                  <a:pt x="62" y="156"/>
                </a:lnTo>
                <a:lnTo>
                  <a:pt x="61" y="145"/>
                </a:lnTo>
                <a:lnTo>
                  <a:pt x="55" y="138"/>
                </a:lnTo>
                <a:lnTo>
                  <a:pt x="74" y="131"/>
                </a:lnTo>
                <a:lnTo>
                  <a:pt x="78" y="137"/>
                </a:lnTo>
                <a:lnTo>
                  <a:pt x="82" y="132"/>
                </a:lnTo>
                <a:lnTo>
                  <a:pt x="81" y="126"/>
                </a:lnTo>
                <a:lnTo>
                  <a:pt x="89" y="108"/>
                </a:lnTo>
                <a:lnTo>
                  <a:pt x="100" y="107"/>
                </a:lnTo>
                <a:lnTo>
                  <a:pt x="107" y="111"/>
                </a:lnTo>
                <a:lnTo>
                  <a:pt x="112" y="105"/>
                </a:lnTo>
                <a:lnTo>
                  <a:pt x="109" y="91"/>
                </a:lnTo>
                <a:lnTo>
                  <a:pt x="126" y="76"/>
                </a:lnTo>
                <a:lnTo>
                  <a:pt x="129" y="76"/>
                </a:lnTo>
                <a:lnTo>
                  <a:pt x="139" y="93"/>
                </a:lnTo>
                <a:lnTo>
                  <a:pt x="150" y="93"/>
                </a:lnTo>
                <a:lnTo>
                  <a:pt x="164" y="116"/>
                </a:lnTo>
                <a:lnTo>
                  <a:pt x="158" y="124"/>
                </a:lnTo>
                <a:lnTo>
                  <a:pt x="165" y="133"/>
                </a:lnTo>
                <a:lnTo>
                  <a:pt x="176" y="136"/>
                </a:lnTo>
                <a:lnTo>
                  <a:pt x="208" y="151"/>
                </a:lnTo>
                <a:lnTo>
                  <a:pt x="207" y="162"/>
                </a:lnTo>
                <a:lnTo>
                  <a:pt x="214" y="171"/>
                </a:lnTo>
                <a:lnTo>
                  <a:pt x="223" y="171"/>
                </a:lnTo>
                <a:lnTo>
                  <a:pt x="226" y="168"/>
                </a:lnTo>
                <a:lnTo>
                  <a:pt x="229" y="166"/>
                </a:lnTo>
                <a:lnTo>
                  <a:pt x="234" y="169"/>
                </a:lnTo>
                <a:lnTo>
                  <a:pt x="246" y="166"/>
                </a:lnTo>
                <a:lnTo>
                  <a:pt x="262" y="168"/>
                </a:lnTo>
                <a:lnTo>
                  <a:pt x="271" y="178"/>
                </a:lnTo>
                <a:lnTo>
                  <a:pt x="282" y="179"/>
                </a:lnTo>
                <a:lnTo>
                  <a:pt x="290" y="183"/>
                </a:lnTo>
                <a:lnTo>
                  <a:pt x="296" y="181"/>
                </a:lnTo>
                <a:lnTo>
                  <a:pt x="310" y="171"/>
                </a:lnTo>
                <a:lnTo>
                  <a:pt x="318" y="175"/>
                </a:lnTo>
                <a:lnTo>
                  <a:pt x="327" y="174"/>
                </a:lnTo>
                <a:lnTo>
                  <a:pt x="338" y="168"/>
                </a:lnTo>
                <a:lnTo>
                  <a:pt x="346" y="159"/>
                </a:lnTo>
                <a:lnTo>
                  <a:pt x="354" y="156"/>
                </a:lnTo>
                <a:lnTo>
                  <a:pt x="357" y="149"/>
                </a:lnTo>
                <a:lnTo>
                  <a:pt x="351" y="144"/>
                </a:lnTo>
                <a:lnTo>
                  <a:pt x="358" y="133"/>
                </a:lnTo>
                <a:lnTo>
                  <a:pt x="372" y="137"/>
                </a:lnTo>
                <a:lnTo>
                  <a:pt x="383" y="125"/>
                </a:lnTo>
                <a:lnTo>
                  <a:pt x="388" y="130"/>
                </a:lnTo>
                <a:lnTo>
                  <a:pt x="393" y="129"/>
                </a:lnTo>
                <a:lnTo>
                  <a:pt x="397" y="115"/>
                </a:lnTo>
                <a:lnTo>
                  <a:pt x="402" y="113"/>
                </a:lnTo>
                <a:lnTo>
                  <a:pt x="405" y="118"/>
                </a:lnTo>
                <a:lnTo>
                  <a:pt x="412" y="116"/>
                </a:lnTo>
                <a:lnTo>
                  <a:pt x="411" y="110"/>
                </a:lnTo>
                <a:lnTo>
                  <a:pt x="419" y="109"/>
                </a:lnTo>
                <a:lnTo>
                  <a:pt x="425" y="111"/>
                </a:lnTo>
                <a:lnTo>
                  <a:pt x="429" y="108"/>
                </a:lnTo>
                <a:lnTo>
                  <a:pt x="425" y="97"/>
                </a:lnTo>
                <a:lnTo>
                  <a:pt x="410" y="92"/>
                </a:lnTo>
                <a:lnTo>
                  <a:pt x="405" y="98"/>
                </a:lnTo>
                <a:lnTo>
                  <a:pt x="398" y="94"/>
                </a:lnTo>
                <a:lnTo>
                  <a:pt x="395" y="98"/>
                </a:lnTo>
                <a:lnTo>
                  <a:pt x="389" y="95"/>
                </a:lnTo>
                <a:lnTo>
                  <a:pt x="390" y="88"/>
                </a:lnTo>
                <a:lnTo>
                  <a:pt x="395" y="83"/>
                </a:lnTo>
                <a:lnTo>
                  <a:pt x="401" y="68"/>
                </a:lnTo>
                <a:lnTo>
                  <a:pt x="402" y="64"/>
                </a:lnTo>
                <a:lnTo>
                  <a:pt x="407" y="70"/>
                </a:lnTo>
                <a:lnTo>
                  <a:pt x="423" y="59"/>
                </a:lnTo>
                <a:lnTo>
                  <a:pt x="422" y="50"/>
                </a:lnTo>
                <a:lnTo>
                  <a:pt x="427" y="47"/>
                </a:lnTo>
                <a:lnTo>
                  <a:pt x="430" y="32"/>
                </a:lnTo>
                <a:lnTo>
                  <a:pt x="437" y="27"/>
                </a:lnTo>
                <a:lnTo>
                  <a:pt x="438" y="19"/>
                </a:lnTo>
                <a:lnTo>
                  <a:pt x="431" y="19"/>
                </a:lnTo>
                <a:lnTo>
                  <a:pt x="440" y="3"/>
                </a:lnTo>
                <a:lnTo>
                  <a:pt x="461" y="0"/>
                </a:lnTo>
                <a:lnTo>
                  <a:pt x="476" y="5"/>
                </a:lnTo>
                <a:lnTo>
                  <a:pt x="486" y="7"/>
                </a:lnTo>
                <a:lnTo>
                  <a:pt x="494" y="25"/>
                </a:lnTo>
                <a:lnTo>
                  <a:pt x="495" y="33"/>
                </a:lnTo>
                <a:lnTo>
                  <a:pt x="501" y="48"/>
                </a:lnTo>
                <a:lnTo>
                  <a:pt x="503" y="63"/>
                </a:lnTo>
                <a:lnTo>
                  <a:pt x="512" y="64"/>
                </a:lnTo>
                <a:lnTo>
                  <a:pt x="520" y="68"/>
                </a:lnTo>
                <a:lnTo>
                  <a:pt x="532" y="80"/>
                </a:lnTo>
                <a:lnTo>
                  <a:pt x="535" y="94"/>
                </a:lnTo>
                <a:lnTo>
                  <a:pt x="543" y="93"/>
                </a:lnTo>
                <a:lnTo>
                  <a:pt x="547" y="91"/>
                </a:lnTo>
                <a:lnTo>
                  <a:pt x="556" y="90"/>
                </a:lnTo>
                <a:lnTo>
                  <a:pt x="567" y="83"/>
                </a:lnTo>
                <a:lnTo>
                  <a:pt x="571" y="84"/>
                </a:lnTo>
                <a:lnTo>
                  <a:pt x="568" y="103"/>
                </a:lnTo>
                <a:lnTo>
                  <a:pt x="560" y="109"/>
                </a:lnTo>
                <a:lnTo>
                  <a:pt x="556" y="131"/>
                </a:lnTo>
                <a:lnTo>
                  <a:pt x="548" y="135"/>
                </a:lnTo>
                <a:lnTo>
                  <a:pt x="541" y="133"/>
                </a:lnTo>
                <a:lnTo>
                  <a:pt x="533" y="136"/>
                </a:lnTo>
                <a:lnTo>
                  <a:pt x="537" y="149"/>
                </a:lnTo>
                <a:lnTo>
                  <a:pt x="535" y="161"/>
                </a:lnTo>
                <a:lnTo>
                  <a:pt x="524" y="165"/>
                </a:lnTo>
                <a:lnTo>
                  <a:pt x="514" y="175"/>
                </a:lnTo>
                <a:lnTo>
                  <a:pt x="507" y="175"/>
                </a:lnTo>
                <a:lnTo>
                  <a:pt x="509" y="184"/>
                </a:lnTo>
                <a:lnTo>
                  <a:pt x="506" y="187"/>
                </a:lnTo>
                <a:lnTo>
                  <a:pt x="498" y="188"/>
                </a:lnTo>
                <a:lnTo>
                  <a:pt x="498" y="181"/>
                </a:lnTo>
                <a:lnTo>
                  <a:pt x="494" y="180"/>
                </a:lnTo>
                <a:lnTo>
                  <a:pt x="487" y="194"/>
                </a:lnTo>
                <a:lnTo>
                  <a:pt x="475" y="199"/>
                </a:lnTo>
                <a:lnTo>
                  <a:pt x="470" y="208"/>
                </a:lnTo>
                <a:lnTo>
                  <a:pt x="463" y="210"/>
                </a:lnTo>
                <a:lnTo>
                  <a:pt x="453" y="217"/>
                </a:lnTo>
                <a:lnTo>
                  <a:pt x="447" y="220"/>
                </a:lnTo>
                <a:lnTo>
                  <a:pt x="447" y="215"/>
                </a:lnTo>
                <a:lnTo>
                  <a:pt x="443" y="213"/>
                </a:lnTo>
                <a:lnTo>
                  <a:pt x="450" y="203"/>
                </a:lnTo>
                <a:lnTo>
                  <a:pt x="449" y="197"/>
                </a:lnTo>
                <a:lnTo>
                  <a:pt x="441" y="196"/>
                </a:lnTo>
                <a:lnTo>
                  <a:pt x="434" y="203"/>
                </a:lnTo>
                <a:lnTo>
                  <a:pt x="427" y="206"/>
                </a:lnTo>
                <a:lnTo>
                  <a:pt x="425" y="211"/>
                </a:lnTo>
                <a:lnTo>
                  <a:pt x="422" y="214"/>
                </a:lnTo>
                <a:lnTo>
                  <a:pt x="422" y="217"/>
                </a:lnTo>
                <a:lnTo>
                  <a:pt x="419" y="218"/>
                </a:lnTo>
                <a:lnTo>
                  <a:pt x="413" y="219"/>
                </a:lnTo>
                <a:lnTo>
                  <a:pt x="410" y="225"/>
                </a:lnTo>
                <a:lnTo>
                  <a:pt x="415" y="233"/>
                </a:lnTo>
                <a:lnTo>
                  <a:pt x="422" y="234"/>
                </a:lnTo>
                <a:lnTo>
                  <a:pt x="421" y="241"/>
                </a:lnTo>
                <a:lnTo>
                  <a:pt x="427" y="242"/>
                </a:lnTo>
                <a:lnTo>
                  <a:pt x="436" y="235"/>
                </a:lnTo>
                <a:lnTo>
                  <a:pt x="439" y="235"/>
                </a:lnTo>
                <a:lnTo>
                  <a:pt x="442" y="237"/>
                </a:lnTo>
                <a:lnTo>
                  <a:pt x="454" y="238"/>
                </a:lnTo>
                <a:lnTo>
                  <a:pt x="455" y="243"/>
                </a:lnTo>
                <a:lnTo>
                  <a:pt x="454" y="245"/>
                </a:lnTo>
                <a:lnTo>
                  <a:pt x="449" y="245"/>
                </a:lnTo>
                <a:lnTo>
                  <a:pt x="445" y="247"/>
                </a:lnTo>
                <a:lnTo>
                  <a:pt x="444" y="249"/>
                </a:lnTo>
                <a:lnTo>
                  <a:pt x="440" y="254"/>
                </a:lnTo>
                <a:lnTo>
                  <a:pt x="436" y="254"/>
                </a:lnTo>
                <a:lnTo>
                  <a:pt x="434" y="252"/>
                </a:lnTo>
                <a:lnTo>
                  <a:pt x="430" y="256"/>
                </a:lnTo>
                <a:lnTo>
                  <a:pt x="430" y="258"/>
                </a:lnTo>
                <a:lnTo>
                  <a:pt x="425" y="263"/>
                </a:lnTo>
                <a:lnTo>
                  <a:pt x="424" y="268"/>
                </a:lnTo>
                <a:lnTo>
                  <a:pt x="430" y="274"/>
                </a:lnTo>
                <a:lnTo>
                  <a:pt x="436" y="276"/>
                </a:lnTo>
                <a:lnTo>
                  <a:pt x="437" y="283"/>
                </a:lnTo>
                <a:lnTo>
                  <a:pt x="440" y="286"/>
                </a:lnTo>
                <a:lnTo>
                  <a:pt x="440" y="295"/>
                </a:lnTo>
                <a:lnTo>
                  <a:pt x="444" y="299"/>
                </a:lnTo>
                <a:lnTo>
                  <a:pt x="448" y="305"/>
                </a:lnTo>
                <a:lnTo>
                  <a:pt x="448" y="308"/>
                </a:lnTo>
                <a:lnTo>
                  <a:pt x="444" y="308"/>
                </a:lnTo>
                <a:lnTo>
                  <a:pt x="447" y="312"/>
                </a:lnTo>
                <a:lnTo>
                  <a:pt x="448" y="317"/>
                </a:lnTo>
                <a:lnTo>
                  <a:pt x="444" y="319"/>
                </a:lnTo>
                <a:lnTo>
                  <a:pt x="439" y="323"/>
                </a:lnTo>
                <a:lnTo>
                  <a:pt x="439" y="327"/>
                </a:lnTo>
                <a:lnTo>
                  <a:pt x="441" y="328"/>
                </a:lnTo>
                <a:lnTo>
                  <a:pt x="445" y="325"/>
                </a:lnTo>
                <a:lnTo>
                  <a:pt x="448" y="328"/>
                </a:lnTo>
                <a:lnTo>
                  <a:pt x="449" y="335"/>
                </a:lnTo>
                <a:lnTo>
                  <a:pt x="445" y="340"/>
                </a:lnTo>
                <a:lnTo>
                  <a:pt x="445" y="345"/>
                </a:lnTo>
                <a:lnTo>
                  <a:pt x="444" y="348"/>
                </a:lnTo>
                <a:lnTo>
                  <a:pt x="440" y="351"/>
                </a:lnTo>
                <a:lnTo>
                  <a:pt x="439" y="355"/>
                </a:lnTo>
                <a:lnTo>
                  <a:pt x="433" y="361"/>
                </a:lnTo>
                <a:lnTo>
                  <a:pt x="433" y="367"/>
                </a:lnTo>
                <a:lnTo>
                  <a:pt x="429" y="369"/>
                </a:lnTo>
                <a:lnTo>
                  <a:pt x="429" y="379"/>
                </a:lnTo>
                <a:lnTo>
                  <a:pt x="423" y="382"/>
                </a:lnTo>
                <a:lnTo>
                  <a:pt x="422" y="386"/>
                </a:lnTo>
                <a:lnTo>
                  <a:pt x="418" y="387"/>
                </a:lnTo>
                <a:lnTo>
                  <a:pt x="413" y="391"/>
                </a:lnTo>
                <a:lnTo>
                  <a:pt x="413" y="396"/>
                </a:lnTo>
                <a:lnTo>
                  <a:pt x="402" y="401"/>
                </a:lnTo>
                <a:lnTo>
                  <a:pt x="401" y="406"/>
                </a:lnTo>
                <a:lnTo>
                  <a:pt x="395" y="406"/>
                </a:lnTo>
                <a:lnTo>
                  <a:pt x="391" y="411"/>
                </a:lnTo>
                <a:lnTo>
                  <a:pt x="386" y="411"/>
                </a:lnTo>
                <a:lnTo>
                  <a:pt x="379" y="416"/>
                </a:lnTo>
                <a:lnTo>
                  <a:pt x="375" y="413"/>
                </a:lnTo>
                <a:lnTo>
                  <a:pt x="375" y="410"/>
                </a:lnTo>
                <a:lnTo>
                  <a:pt x="373" y="408"/>
                </a:lnTo>
                <a:lnTo>
                  <a:pt x="369" y="410"/>
                </a:lnTo>
                <a:lnTo>
                  <a:pt x="367" y="417"/>
                </a:lnTo>
                <a:lnTo>
                  <a:pt x="361" y="422"/>
                </a:lnTo>
                <a:lnTo>
                  <a:pt x="356" y="422"/>
                </a:lnTo>
                <a:lnTo>
                  <a:pt x="353" y="424"/>
                </a:lnTo>
                <a:lnTo>
                  <a:pt x="349" y="425"/>
                </a:lnTo>
                <a:lnTo>
                  <a:pt x="346" y="429"/>
                </a:lnTo>
                <a:lnTo>
                  <a:pt x="340" y="431"/>
                </a:lnTo>
                <a:lnTo>
                  <a:pt x="339" y="435"/>
                </a:lnTo>
                <a:lnTo>
                  <a:pt x="336" y="435"/>
                </a:lnTo>
                <a:lnTo>
                  <a:pt x="335" y="432"/>
                </a:lnTo>
                <a:lnTo>
                  <a:pt x="335" y="425"/>
                </a:lnTo>
                <a:lnTo>
                  <a:pt x="330" y="423"/>
                </a:lnTo>
                <a:lnTo>
                  <a:pt x="322" y="423"/>
                </a:lnTo>
                <a:lnTo>
                  <a:pt x="319" y="420"/>
                </a:lnTo>
                <a:lnTo>
                  <a:pt x="313" y="421"/>
                </a:lnTo>
                <a:lnTo>
                  <a:pt x="308" y="416"/>
                </a:lnTo>
                <a:lnTo>
                  <a:pt x="309" y="410"/>
                </a:lnTo>
                <a:lnTo>
                  <a:pt x="308" y="406"/>
                </a:lnTo>
                <a:lnTo>
                  <a:pt x="298" y="406"/>
                </a:lnTo>
                <a:lnTo>
                  <a:pt x="293" y="401"/>
                </a:lnTo>
                <a:lnTo>
                  <a:pt x="288" y="410"/>
                </a:lnTo>
                <a:lnTo>
                  <a:pt x="277" y="409"/>
                </a:lnTo>
                <a:lnTo>
                  <a:pt x="272" y="407"/>
                </a:lnTo>
                <a:lnTo>
                  <a:pt x="268" y="412"/>
                </a:lnTo>
                <a:lnTo>
                  <a:pt x="263" y="410"/>
                </a:lnTo>
                <a:lnTo>
                  <a:pt x="260" y="416"/>
                </a:lnTo>
                <a:lnTo>
                  <a:pt x="262" y="428"/>
                </a:lnTo>
                <a:lnTo>
                  <a:pt x="257" y="426"/>
                </a:lnTo>
                <a:lnTo>
                  <a:pt x="256" y="424"/>
                </a:lnTo>
                <a:lnTo>
                  <a:pt x="254" y="421"/>
                </a:lnTo>
                <a:lnTo>
                  <a:pt x="247" y="418"/>
                </a:lnTo>
                <a:lnTo>
                  <a:pt x="246" y="415"/>
                </a:lnTo>
                <a:lnTo>
                  <a:pt x="239" y="415"/>
                </a:lnTo>
                <a:lnTo>
                  <a:pt x="239" y="405"/>
                </a:lnTo>
                <a:lnTo>
                  <a:pt x="231" y="395"/>
                </a:lnTo>
                <a:lnTo>
                  <a:pt x="225" y="395"/>
                </a:lnTo>
                <a:lnTo>
                  <a:pt x="225" y="383"/>
                </a:lnTo>
                <a:lnTo>
                  <a:pt x="233" y="373"/>
                </a:lnTo>
                <a:lnTo>
                  <a:pt x="231" y="360"/>
                </a:lnTo>
                <a:lnTo>
                  <a:pt x="226" y="347"/>
                </a:lnTo>
                <a:lnTo>
                  <a:pt x="220" y="348"/>
                </a:lnTo>
                <a:lnTo>
                  <a:pt x="212" y="341"/>
                </a:lnTo>
                <a:lnTo>
                  <a:pt x="213" y="337"/>
                </a:lnTo>
                <a:lnTo>
                  <a:pt x="209" y="334"/>
                </a:lnTo>
                <a:lnTo>
                  <a:pt x="187" y="341"/>
                </a:lnTo>
                <a:lnTo>
                  <a:pt x="172" y="353"/>
                </a:lnTo>
                <a:lnTo>
                  <a:pt x="167" y="349"/>
                </a:lnTo>
                <a:lnTo>
                  <a:pt x="160" y="351"/>
                </a:lnTo>
                <a:lnTo>
                  <a:pt x="156" y="347"/>
                </a:lnTo>
                <a:lnTo>
                  <a:pt x="150" y="347"/>
                </a:lnTo>
                <a:lnTo>
                  <a:pt x="143" y="354"/>
                </a:lnTo>
                <a:lnTo>
                  <a:pt x="137" y="351"/>
                </a:lnTo>
                <a:lnTo>
                  <a:pt x="133" y="352"/>
                </a:lnTo>
                <a:lnTo>
                  <a:pt x="111" y="347"/>
                </a:lnTo>
                <a:lnTo>
                  <a:pt x="100" y="339"/>
                </a:lnTo>
                <a:lnTo>
                  <a:pt x="89" y="334"/>
                </a:lnTo>
                <a:lnTo>
                  <a:pt x="77" y="324"/>
                </a:lnTo>
                <a:lnTo>
                  <a:pt x="66" y="325"/>
                </a:lnTo>
                <a:lnTo>
                  <a:pt x="59" y="317"/>
                </a:lnTo>
                <a:lnTo>
                  <a:pt x="51" y="317"/>
                </a:lnTo>
                <a:lnTo>
                  <a:pt x="47" y="314"/>
                </a:lnTo>
                <a:lnTo>
                  <a:pt x="47" y="305"/>
                </a:lnTo>
                <a:lnTo>
                  <a:pt x="42" y="299"/>
                </a:lnTo>
                <a:lnTo>
                  <a:pt x="44" y="297"/>
                </a:lnTo>
                <a:lnTo>
                  <a:pt x="47" y="298"/>
                </a:lnTo>
                <a:lnTo>
                  <a:pt x="50" y="296"/>
                </a:lnTo>
                <a:lnTo>
                  <a:pt x="52" y="295"/>
                </a:lnTo>
                <a:lnTo>
                  <a:pt x="51" y="291"/>
                </a:lnTo>
                <a:lnTo>
                  <a:pt x="49" y="285"/>
                </a:lnTo>
                <a:lnTo>
                  <a:pt x="49" y="281"/>
                </a:lnTo>
                <a:lnTo>
                  <a:pt x="51" y="274"/>
                </a:lnTo>
                <a:lnTo>
                  <a:pt x="50" y="269"/>
                </a:lnTo>
                <a:lnTo>
                  <a:pt x="46" y="265"/>
                </a:lnTo>
                <a:lnTo>
                  <a:pt x="40" y="265"/>
                </a:lnTo>
                <a:lnTo>
                  <a:pt x="34" y="270"/>
                </a:lnTo>
                <a:lnTo>
                  <a:pt x="28" y="265"/>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08" name="Freeform 811">
            <a:extLst>
              <a:ext uri="{C183D7F6-B498-43B3-948B-1728B52AA6E4}">
                <adec:decorative xmlns:adec="http://schemas.microsoft.com/office/drawing/2017/decorative" val="1"/>
              </a:ext>
            </a:extLst>
          </p:cNvPr>
          <p:cNvSpPr>
            <a:spLocks/>
          </p:cNvSpPr>
          <p:nvPr/>
        </p:nvSpPr>
        <p:spPr bwMode="gray">
          <a:xfrm>
            <a:off x="8099049" y="3845746"/>
            <a:ext cx="141791" cy="151100"/>
          </a:xfrm>
          <a:custGeom>
            <a:avLst/>
            <a:gdLst>
              <a:gd name="T0" fmla="*/ 2147483647 w 58"/>
              <a:gd name="T1" fmla="*/ 2147483647 h 62"/>
              <a:gd name="T2" fmla="*/ 2147483647 w 58"/>
              <a:gd name="T3" fmla="*/ 2147483647 h 62"/>
              <a:gd name="T4" fmla="*/ 2147483647 w 58"/>
              <a:gd name="T5" fmla="*/ 2147483647 h 62"/>
              <a:gd name="T6" fmla="*/ 2147483647 w 58"/>
              <a:gd name="T7" fmla="*/ 2147483647 h 62"/>
              <a:gd name="T8" fmla="*/ 2147483647 w 58"/>
              <a:gd name="T9" fmla="*/ 2147483647 h 62"/>
              <a:gd name="T10" fmla="*/ 2147483647 w 58"/>
              <a:gd name="T11" fmla="*/ 2147483647 h 62"/>
              <a:gd name="T12" fmla="*/ 2147483647 w 58"/>
              <a:gd name="T13" fmla="*/ 0 h 62"/>
              <a:gd name="T14" fmla="*/ 2147483647 w 58"/>
              <a:gd name="T15" fmla="*/ 2147483647 h 62"/>
              <a:gd name="T16" fmla="*/ 2147483647 w 58"/>
              <a:gd name="T17" fmla="*/ 2147483647 h 62"/>
              <a:gd name="T18" fmla="*/ 2147483647 w 58"/>
              <a:gd name="T19" fmla="*/ 2147483647 h 62"/>
              <a:gd name="T20" fmla="*/ 2147483647 w 58"/>
              <a:gd name="T21" fmla="*/ 2147483647 h 62"/>
              <a:gd name="T22" fmla="*/ 2147483647 w 58"/>
              <a:gd name="T23" fmla="*/ 2147483647 h 62"/>
              <a:gd name="T24" fmla="*/ 2147483647 w 58"/>
              <a:gd name="T25" fmla="*/ 2147483647 h 62"/>
              <a:gd name="T26" fmla="*/ 2147483647 w 58"/>
              <a:gd name="T27" fmla="*/ 2147483647 h 62"/>
              <a:gd name="T28" fmla="*/ 2147483647 w 58"/>
              <a:gd name="T29" fmla="*/ 2147483647 h 62"/>
              <a:gd name="T30" fmla="*/ 2147483647 w 58"/>
              <a:gd name="T31" fmla="*/ 2147483647 h 62"/>
              <a:gd name="T32" fmla="*/ 0 w 58"/>
              <a:gd name="T33" fmla="*/ 2147483647 h 62"/>
              <a:gd name="T34" fmla="*/ 2147483647 w 58"/>
              <a:gd name="T35" fmla="*/ 2147483647 h 62"/>
              <a:gd name="T36" fmla="*/ 2147483647 w 58"/>
              <a:gd name="T37" fmla="*/ 2147483647 h 62"/>
              <a:gd name="T38" fmla="*/ 2147483647 w 58"/>
              <a:gd name="T39" fmla="*/ 2147483647 h 62"/>
              <a:gd name="T40" fmla="*/ 2147483647 w 58"/>
              <a:gd name="T41" fmla="*/ 2147483647 h 62"/>
              <a:gd name="T42" fmla="*/ 2147483647 w 58"/>
              <a:gd name="T43" fmla="*/ 2147483647 h 62"/>
              <a:gd name="T44" fmla="*/ 2147483647 w 58"/>
              <a:gd name="T45" fmla="*/ 2147483647 h 62"/>
              <a:gd name="T46" fmla="*/ 2147483647 w 58"/>
              <a:gd name="T47" fmla="*/ 2147483647 h 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8"/>
              <a:gd name="T73" fmla="*/ 0 h 62"/>
              <a:gd name="T74" fmla="*/ 58 w 58"/>
              <a:gd name="T75" fmla="*/ 62 h 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8" h="62">
                <a:moveTo>
                  <a:pt x="7" y="16"/>
                </a:moveTo>
                <a:lnTo>
                  <a:pt x="7" y="10"/>
                </a:lnTo>
                <a:lnTo>
                  <a:pt x="21" y="6"/>
                </a:lnTo>
                <a:lnTo>
                  <a:pt x="25" y="8"/>
                </a:lnTo>
                <a:lnTo>
                  <a:pt x="36" y="6"/>
                </a:lnTo>
                <a:lnTo>
                  <a:pt x="48" y="2"/>
                </a:lnTo>
                <a:lnTo>
                  <a:pt x="56" y="0"/>
                </a:lnTo>
                <a:lnTo>
                  <a:pt x="58" y="3"/>
                </a:lnTo>
                <a:lnTo>
                  <a:pt x="47" y="12"/>
                </a:lnTo>
                <a:lnTo>
                  <a:pt x="52" y="21"/>
                </a:lnTo>
                <a:lnTo>
                  <a:pt x="48" y="32"/>
                </a:lnTo>
                <a:lnTo>
                  <a:pt x="46" y="35"/>
                </a:lnTo>
                <a:lnTo>
                  <a:pt x="29" y="47"/>
                </a:lnTo>
                <a:lnTo>
                  <a:pt x="27" y="51"/>
                </a:lnTo>
                <a:lnTo>
                  <a:pt x="18" y="53"/>
                </a:lnTo>
                <a:lnTo>
                  <a:pt x="7" y="62"/>
                </a:lnTo>
                <a:lnTo>
                  <a:pt x="0" y="62"/>
                </a:lnTo>
                <a:lnTo>
                  <a:pt x="3" y="47"/>
                </a:lnTo>
                <a:lnTo>
                  <a:pt x="5" y="43"/>
                </a:lnTo>
                <a:lnTo>
                  <a:pt x="5" y="39"/>
                </a:lnTo>
                <a:lnTo>
                  <a:pt x="9" y="36"/>
                </a:lnTo>
                <a:lnTo>
                  <a:pt x="8" y="28"/>
                </a:lnTo>
                <a:lnTo>
                  <a:pt x="9" y="19"/>
                </a:lnTo>
                <a:lnTo>
                  <a:pt x="7" y="16"/>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09" name="Freeform 812">
            <a:extLst>
              <a:ext uri="{C183D7F6-B498-43B3-948B-1728B52AA6E4}">
                <adec:decorative xmlns:adec="http://schemas.microsoft.com/office/drawing/2017/decorative" val="1"/>
              </a:ext>
            </a:extLst>
          </p:cNvPr>
          <p:cNvSpPr>
            <a:spLocks/>
          </p:cNvSpPr>
          <p:nvPr/>
        </p:nvSpPr>
        <p:spPr bwMode="gray">
          <a:xfrm>
            <a:off x="8164347" y="3842015"/>
            <a:ext cx="220148" cy="248103"/>
          </a:xfrm>
          <a:custGeom>
            <a:avLst/>
            <a:gdLst>
              <a:gd name="T0" fmla="*/ 0 w 90"/>
              <a:gd name="T1" fmla="*/ 2147483647 h 103"/>
              <a:gd name="T2" fmla="*/ 2147483647 w 90"/>
              <a:gd name="T3" fmla="*/ 2147483647 h 103"/>
              <a:gd name="T4" fmla="*/ 2147483647 w 90"/>
              <a:gd name="T5" fmla="*/ 2147483647 h 103"/>
              <a:gd name="T6" fmla="*/ 2147483647 w 90"/>
              <a:gd name="T7" fmla="*/ 2147483647 h 103"/>
              <a:gd name="T8" fmla="*/ 2147483647 w 90"/>
              <a:gd name="T9" fmla="*/ 2147483647 h 103"/>
              <a:gd name="T10" fmla="*/ 2147483647 w 90"/>
              <a:gd name="T11" fmla="*/ 2147483647 h 103"/>
              <a:gd name="T12" fmla="*/ 2147483647 w 90"/>
              <a:gd name="T13" fmla="*/ 2147483647 h 103"/>
              <a:gd name="T14" fmla="*/ 2147483647 w 90"/>
              <a:gd name="T15" fmla="*/ 2147483647 h 103"/>
              <a:gd name="T16" fmla="*/ 2147483647 w 90"/>
              <a:gd name="T17" fmla="*/ 0 h 103"/>
              <a:gd name="T18" fmla="*/ 2147483647 w 90"/>
              <a:gd name="T19" fmla="*/ 2147483647 h 103"/>
              <a:gd name="T20" fmla="*/ 2147483647 w 90"/>
              <a:gd name="T21" fmla="*/ 2147483647 h 103"/>
              <a:gd name="T22" fmla="*/ 2147483647 w 90"/>
              <a:gd name="T23" fmla="*/ 2147483647 h 103"/>
              <a:gd name="T24" fmla="*/ 2147483647 w 90"/>
              <a:gd name="T25" fmla="*/ 2147483647 h 103"/>
              <a:gd name="T26" fmla="*/ 2147483647 w 90"/>
              <a:gd name="T27" fmla="*/ 2147483647 h 103"/>
              <a:gd name="T28" fmla="*/ 2147483647 w 90"/>
              <a:gd name="T29" fmla="*/ 2147483647 h 103"/>
              <a:gd name="T30" fmla="*/ 2147483647 w 90"/>
              <a:gd name="T31" fmla="*/ 2147483647 h 103"/>
              <a:gd name="T32" fmla="*/ 2147483647 w 90"/>
              <a:gd name="T33" fmla="*/ 2147483647 h 103"/>
              <a:gd name="T34" fmla="*/ 2147483647 w 90"/>
              <a:gd name="T35" fmla="*/ 2147483647 h 103"/>
              <a:gd name="T36" fmla="*/ 2147483647 w 90"/>
              <a:gd name="T37" fmla="*/ 2147483647 h 103"/>
              <a:gd name="T38" fmla="*/ 2147483647 w 90"/>
              <a:gd name="T39" fmla="*/ 2147483647 h 103"/>
              <a:gd name="T40" fmla="*/ 2147483647 w 90"/>
              <a:gd name="T41" fmla="*/ 2147483647 h 103"/>
              <a:gd name="T42" fmla="*/ 2147483647 w 90"/>
              <a:gd name="T43" fmla="*/ 2147483647 h 103"/>
              <a:gd name="T44" fmla="*/ 2147483647 w 90"/>
              <a:gd name="T45" fmla="*/ 2147483647 h 103"/>
              <a:gd name="T46" fmla="*/ 2147483647 w 90"/>
              <a:gd name="T47" fmla="*/ 2147483647 h 103"/>
              <a:gd name="T48" fmla="*/ 2147483647 w 90"/>
              <a:gd name="T49" fmla="*/ 2147483647 h 103"/>
              <a:gd name="T50" fmla="*/ 2147483647 w 90"/>
              <a:gd name="T51" fmla="*/ 2147483647 h 103"/>
              <a:gd name="T52" fmla="*/ 2147483647 w 90"/>
              <a:gd name="T53" fmla="*/ 2147483647 h 103"/>
              <a:gd name="T54" fmla="*/ 2147483647 w 90"/>
              <a:gd name="T55" fmla="*/ 2147483647 h 103"/>
              <a:gd name="T56" fmla="*/ 2147483647 w 90"/>
              <a:gd name="T57" fmla="*/ 2147483647 h 103"/>
              <a:gd name="T58" fmla="*/ 2147483647 w 90"/>
              <a:gd name="T59" fmla="*/ 2147483647 h 103"/>
              <a:gd name="T60" fmla="*/ 2147483647 w 90"/>
              <a:gd name="T61" fmla="*/ 2147483647 h 103"/>
              <a:gd name="T62" fmla="*/ 0 w 90"/>
              <a:gd name="T63" fmla="*/ 2147483647 h 10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03"/>
              <a:gd name="T98" fmla="*/ 90 w 90"/>
              <a:gd name="T99" fmla="*/ 103 h 10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03">
                <a:moveTo>
                  <a:pt x="0" y="53"/>
                </a:moveTo>
                <a:lnTo>
                  <a:pt x="2" y="49"/>
                </a:lnTo>
                <a:lnTo>
                  <a:pt x="19" y="37"/>
                </a:lnTo>
                <a:lnTo>
                  <a:pt x="21" y="35"/>
                </a:lnTo>
                <a:lnTo>
                  <a:pt x="21" y="34"/>
                </a:lnTo>
                <a:lnTo>
                  <a:pt x="25" y="23"/>
                </a:lnTo>
                <a:lnTo>
                  <a:pt x="20" y="14"/>
                </a:lnTo>
                <a:lnTo>
                  <a:pt x="31" y="5"/>
                </a:lnTo>
                <a:lnTo>
                  <a:pt x="38" y="0"/>
                </a:lnTo>
                <a:lnTo>
                  <a:pt x="45" y="2"/>
                </a:lnTo>
                <a:lnTo>
                  <a:pt x="48" y="6"/>
                </a:lnTo>
                <a:lnTo>
                  <a:pt x="54" y="5"/>
                </a:lnTo>
                <a:lnTo>
                  <a:pt x="62" y="20"/>
                </a:lnTo>
                <a:lnTo>
                  <a:pt x="67" y="20"/>
                </a:lnTo>
                <a:lnTo>
                  <a:pt x="70" y="24"/>
                </a:lnTo>
                <a:lnTo>
                  <a:pt x="61" y="44"/>
                </a:lnTo>
                <a:lnTo>
                  <a:pt x="71" y="58"/>
                </a:lnTo>
                <a:lnTo>
                  <a:pt x="78" y="59"/>
                </a:lnTo>
                <a:lnTo>
                  <a:pt x="85" y="71"/>
                </a:lnTo>
                <a:lnTo>
                  <a:pt x="85" y="83"/>
                </a:lnTo>
                <a:lnTo>
                  <a:pt x="90" y="90"/>
                </a:lnTo>
                <a:lnTo>
                  <a:pt x="87" y="94"/>
                </a:lnTo>
                <a:lnTo>
                  <a:pt x="78" y="92"/>
                </a:lnTo>
                <a:lnTo>
                  <a:pt x="75" y="96"/>
                </a:lnTo>
                <a:lnTo>
                  <a:pt x="76" y="101"/>
                </a:lnTo>
                <a:lnTo>
                  <a:pt x="59" y="103"/>
                </a:lnTo>
                <a:lnTo>
                  <a:pt x="43" y="95"/>
                </a:lnTo>
                <a:lnTo>
                  <a:pt x="43" y="85"/>
                </a:lnTo>
                <a:lnTo>
                  <a:pt x="33" y="78"/>
                </a:lnTo>
                <a:lnTo>
                  <a:pt x="18" y="68"/>
                </a:lnTo>
                <a:lnTo>
                  <a:pt x="6" y="64"/>
                </a:lnTo>
                <a:lnTo>
                  <a:pt x="0" y="53"/>
                </a:lnTo>
                <a:close/>
              </a:path>
            </a:pathLst>
          </a:custGeom>
          <a:solidFill>
            <a:schemeClr val="accent5"/>
          </a:solidFill>
          <a:ln w="3175">
            <a:solidFill>
              <a:schemeClr val="accent5"/>
            </a:solidFill>
            <a:round/>
            <a:headEnd/>
            <a:tailEnd/>
          </a:ln>
        </p:spPr>
        <p:txBody>
          <a:bodyPr/>
          <a:lstStyle/>
          <a:p>
            <a:pPr defTabSz="914621"/>
            <a:endParaRPr lang="en-US" sz="1067" dirty="0">
              <a:solidFill>
                <a:srgbClr val="000000"/>
              </a:solidFill>
              <a:latin typeface="IBM Plex Sans" panose="020B0503050203000203" pitchFamily="34" charset="0"/>
            </a:endParaRPr>
          </a:p>
        </p:txBody>
      </p:sp>
      <p:sp>
        <p:nvSpPr>
          <p:cNvPr id="810" name="Oval 809">
            <a:extLst>
              <a:ext uri="{C183D7F6-B498-43B3-948B-1728B52AA6E4}">
                <adec:decorative xmlns:adec="http://schemas.microsoft.com/office/drawing/2017/decorative" val="1"/>
              </a:ext>
            </a:extLst>
          </p:cNvPr>
          <p:cNvSpPr/>
          <p:nvPr/>
        </p:nvSpPr>
        <p:spPr>
          <a:xfrm>
            <a:off x="4697944" y="3628708"/>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11" name="Oval 810">
            <a:extLst>
              <a:ext uri="{C183D7F6-B498-43B3-948B-1728B52AA6E4}">
                <adec:decorative xmlns:adec="http://schemas.microsoft.com/office/drawing/2017/decorative" val="1"/>
              </a:ext>
            </a:extLst>
          </p:cNvPr>
          <p:cNvSpPr/>
          <p:nvPr/>
        </p:nvSpPr>
        <p:spPr>
          <a:xfrm>
            <a:off x="8927403" y="4317795"/>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12" name="Oval 811">
            <a:extLst>
              <a:ext uri="{C183D7F6-B498-43B3-948B-1728B52AA6E4}">
                <adec:decorative xmlns:adec="http://schemas.microsoft.com/office/drawing/2017/decorative" val="1"/>
              </a:ext>
            </a:extLst>
          </p:cNvPr>
          <p:cNvSpPr/>
          <p:nvPr/>
        </p:nvSpPr>
        <p:spPr>
          <a:xfrm>
            <a:off x="7067944" y="3228553"/>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13" name="Oval 812">
            <a:extLst>
              <a:ext uri="{C183D7F6-B498-43B3-948B-1728B52AA6E4}">
                <adec:decorative xmlns:adec="http://schemas.microsoft.com/office/drawing/2017/decorative" val="1"/>
              </a:ext>
            </a:extLst>
          </p:cNvPr>
          <p:cNvSpPr/>
          <p:nvPr/>
        </p:nvSpPr>
        <p:spPr>
          <a:xfrm>
            <a:off x="7428803" y="3454271"/>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14" name="Oval 813">
            <a:extLst>
              <a:ext uri="{C183D7F6-B498-43B3-948B-1728B52AA6E4}">
                <adec:decorative xmlns:adec="http://schemas.microsoft.com/office/drawing/2017/decorative" val="1"/>
              </a:ext>
            </a:extLst>
          </p:cNvPr>
          <p:cNvSpPr/>
          <p:nvPr/>
        </p:nvSpPr>
        <p:spPr>
          <a:xfrm>
            <a:off x="6131491" y="5130800"/>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16" name="Oval 815">
            <a:extLst>
              <a:ext uri="{C183D7F6-B498-43B3-948B-1728B52AA6E4}">
                <adec:decorative xmlns:adec="http://schemas.microsoft.com/office/drawing/2017/decorative" val="1"/>
              </a:ext>
            </a:extLst>
          </p:cNvPr>
          <p:cNvSpPr/>
          <p:nvPr/>
        </p:nvSpPr>
        <p:spPr>
          <a:xfrm>
            <a:off x="10361696" y="3821495"/>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17" name="Oval 816">
            <a:extLst>
              <a:ext uri="{C183D7F6-B498-43B3-948B-1728B52AA6E4}">
                <adec:decorative xmlns:adec="http://schemas.microsoft.com/office/drawing/2017/decorative" val="1"/>
              </a:ext>
            </a:extLst>
          </p:cNvPr>
          <p:cNvSpPr/>
          <p:nvPr/>
        </p:nvSpPr>
        <p:spPr>
          <a:xfrm>
            <a:off x="7775169" y="5522152"/>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18" name="Oval 817">
            <a:extLst>
              <a:ext uri="{C183D7F6-B498-43B3-948B-1728B52AA6E4}">
                <adec:decorative xmlns:adec="http://schemas.microsoft.com/office/drawing/2017/decorative" val="1"/>
              </a:ext>
            </a:extLst>
          </p:cNvPr>
          <p:cNvSpPr/>
          <p:nvPr/>
        </p:nvSpPr>
        <p:spPr>
          <a:xfrm>
            <a:off x="8008845" y="3961456"/>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19" name="Oval 818">
            <a:extLst>
              <a:ext uri="{C183D7F6-B498-43B3-948B-1728B52AA6E4}">
                <adec:decorative xmlns:adec="http://schemas.microsoft.com/office/drawing/2017/decorative" val="1"/>
              </a:ext>
            </a:extLst>
          </p:cNvPr>
          <p:cNvSpPr/>
          <p:nvPr/>
        </p:nvSpPr>
        <p:spPr>
          <a:xfrm>
            <a:off x="8069805" y="4799455"/>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21" name="Rectangle">
            <a:extLst>
              <a:ext uri="{FF2B5EF4-FFF2-40B4-BE49-F238E27FC236}">
                <a16:creationId xmlns:a16="http://schemas.microsoft.com/office/drawing/2014/main" id="{64752AE5-BEC8-FB44-A2EA-E07D97C49973}"/>
              </a:ext>
            </a:extLst>
          </p:cNvPr>
          <p:cNvSpPr>
            <a:spLocks noChangeArrowheads="1"/>
          </p:cNvSpPr>
          <p:nvPr/>
        </p:nvSpPr>
        <p:spPr bwMode="auto">
          <a:xfrm>
            <a:off x="9440334" y="279399"/>
            <a:ext cx="2464777" cy="597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lstStyle>
            <a:lvl1pPr marL="400050" indent="-400050">
              <a:defRPr sz="1400">
                <a:solidFill>
                  <a:schemeClr val="tx1"/>
                </a:solidFill>
                <a:latin typeface="IBM Plex Sans Light" charset="0"/>
                <a:ea typeface="IBM Plex Sans Light" charset="-128"/>
              </a:defRPr>
            </a:lvl1pPr>
            <a:lvl2pPr marL="742950" indent="-285750">
              <a:defRPr sz="1400">
                <a:solidFill>
                  <a:schemeClr val="tx1"/>
                </a:solidFill>
                <a:latin typeface="IBM Plex Sans Light" charset="0"/>
                <a:ea typeface="IBM Plex Sans Light" charset="-128"/>
              </a:defRPr>
            </a:lvl2pPr>
            <a:lvl3pPr marL="1143000" indent="-228600">
              <a:defRPr sz="1400">
                <a:solidFill>
                  <a:schemeClr val="tx1"/>
                </a:solidFill>
                <a:latin typeface="IBM Plex Sans Light" charset="0"/>
                <a:ea typeface="IBM Plex Sans Light" charset="-128"/>
              </a:defRPr>
            </a:lvl3pPr>
            <a:lvl4pPr marL="1600200" indent="-228600">
              <a:defRPr sz="1400">
                <a:solidFill>
                  <a:schemeClr val="tx1"/>
                </a:solidFill>
                <a:latin typeface="IBM Plex Sans Light" charset="0"/>
                <a:ea typeface="IBM Plex Sans Light" charset="-128"/>
              </a:defRPr>
            </a:lvl4pPr>
            <a:lvl5pPr marL="2057400" indent="-228600">
              <a:defRPr sz="1400">
                <a:solidFill>
                  <a:schemeClr val="tx1"/>
                </a:solidFill>
                <a:latin typeface="IBM Plex Sans Light" charset="0"/>
                <a:ea typeface="IBM Plex Sans Light" charset="-128"/>
              </a:defRPr>
            </a:lvl5pPr>
            <a:lvl6pPr marL="2514600" indent="-228600" eaLnBrk="0" fontAlgn="base" hangingPunct="0">
              <a:spcBef>
                <a:spcPct val="0"/>
              </a:spcBef>
              <a:spcAft>
                <a:spcPct val="0"/>
              </a:spcAft>
              <a:defRPr sz="1400">
                <a:solidFill>
                  <a:schemeClr val="tx1"/>
                </a:solidFill>
                <a:latin typeface="IBM Plex Sans Light" charset="0"/>
                <a:ea typeface="IBM Plex Sans Light" charset="-128"/>
              </a:defRPr>
            </a:lvl6pPr>
            <a:lvl7pPr marL="2971800" indent="-228600" eaLnBrk="0" fontAlgn="base" hangingPunct="0">
              <a:spcBef>
                <a:spcPct val="0"/>
              </a:spcBef>
              <a:spcAft>
                <a:spcPct val="0"/>
              </a:spcAft>
              <a:defRPr sz="1400">
                <a:solidFill>
                  <a:schemeClr val="tx1"/>
                </a:solidFill>
                <a:latin typeface="IBM Plex Sans Light" charset="0"/>
                <a:ea typeface="IBM Plex Sans Light" charset="-128"/>
              </a:defRPr>
            </a:lvl7pPr>
            <a:lvl8pPr marL="3429000" indent="-228600" eaLnBrk="0" fontAlgn="base" hangingPunct="0">
              <a:spcBef>
                <a:spcPct val="0"/>
              </a:spcBef>
              <a:spcAft>
                <a:spcPct val="0"/>
              </a:spcAft>
              <a:defRPr sz="1400">
                <a:solidFill>
                  <a:schemeClr val="tx1"/>
                </a:solidFill>
                <a:latin typeface="IBM Plex Sans Light" charset="0"/>
                <a:ea typeface="IBM Plex Sans Light" charset="-128"/>
              </a:defRPr>
            </a:lvl8pPr>
            <a:lvl9pPr marL="3886200" indent="-228600" eaLnBrk="0" fontAlgn="base" hangingPunct="0">
              <a:spcBef>
                <a:spcPct val="0"/>
              </a:spcBef>
              <a:spcAft>
                <a:spcPct val="0"/>
              </a:spcAft>
              <a:defRPr sz="1400">
                <a:solidFill>
                  <a:schemeClr val="tx1"/>
                </a:solidFill>
                <a:latin typeface="IBM Plex Sans Light" charset="0"/>
                <a:ea typeface="IBM Plex Sans Light" charset="-128"/>
              </a:defRPr>
            </a:lvl9pPr>
          </a:lstStyle>
          <a:p>
            <a:pPr marL="385229" indent="-385229" defTabSz="914621"/>
            <a:r>
              <a:rPr lang="en-US" altLang="en-US" sz="800" dirty="0">
                <a:solidFill>
                  <a:srgbClr val="000000"/>
                </a:solidFill>
                <a:ea typeface="IBM Plex Sans Light" charset="0"/>
                <a:cs typeface="IBM Plex Sans Light" charset="0"/>
              </a:rPr>
              <a:t>Source: If applicable, describe source origin</a:t>
            </a:r>
          </a:p>
        </p:txBody>
      </p:sp>
      <p:sp>
        <p:nvSpPr>
          <p:cNvPr id="822" name="Oval 821">
            <a:extLst>
              <a:ext uri="{FF2B5EF4-FFF2-40B4-BE49-F238E27FC236}">
                <a16:creationId xmlns:a16="http://schemas.microsoft.com/office/drawing/2014/main" id="{08804ABE-F034-284C-9786-5598EF11A19A}"/>
              </a:ext>
              <a:ext uri="{C183D7F6-B498-43B3-948B-1728B52AA6E4}">
                <adec:decorative xmlns:adec="http://schemas.microsoft.com/office/drawing/2017/decorative" val="1"/>
              </a:ext>
            </a:extLst>
          </p:cNvPr>
          <p:cNvSpPr/>
          <p:nvPr/>
        </p:nvSpPr>
        <p:spPr>
          <a:xfrm>
            <a:off x="5463472" y="3576191"/>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23" name="Oval 822">
            <a:extLst>
              <a:ext uri="{FF2B5EF4-FFF2-40B4-BE49-F238E27FC236}">
                <a16:creationId xmlns:a16="http://schemas.microsoft.com/office/drawing/2014/main" id="{BCD992EF-D03E-1547-B301-C0D6CA517DDF}"/>
              </a:ext>
              <a:ext uri="{C183D7F6-B498-43B3-948B-1728B52AA6E4}">
                <adec:decorative xmlns:adec="http://schemas.microsoft.com/office/drawing/2017/decorative" val="1"/>
              </a:ext>
            </a:extLst>
          </p:cNvPr>
          <p:cNvSpPr/>
          <p:nvPr/>
        </p:nvSpPr>
        <p:spPr>
          <a:xfrm>
            <a:off x="5518692" y="3651075"/>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24" name="Oval 823">
            <a:extLst>
              <a:ext uri="{FF2B5EF4-FFF2-40B4-BE49-F238E27FC236}">
                <a16:creationId xmlns:a16="http://schemas.microsoft.com/office/drawing/2014/main" id="{FF189B7C-F2D2-9341-A488-1A1DF4EFB8C7}"/>
              </a:ext>
              <a:ext uri="{C183D7F6-B498-43B3-948B-1728B52AA6E4}">
                <adec:decorative xmlns:adec="http://schemas.microsoft.com/office/drawing/2017/decorative" val="1"/>
              </a:ext>
            </a:extLst>
          </p:cNvPr>
          <p:cNvSpPr/>
          <p:nvPr/>
        </p:nvSpPr>
        <p:spPr>
          <a:xfrm>
            <a:off x="5444131" y="3674057"/>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grpSp>
        <p:nvGrpSpPr>
          <p:cNvPr id="6" name="Group 5">
            <a:extLst>
              <a:ext uri="{FF2B5EF4-FFF2-40B4-BE49-F238E27FC236}">
                <a16:creationId xmlns:a16="http://schemas.microsoft.com/office/drawing/2014/main" id="{095E2950-D87D-9A4F-82AD-72B4B700EC41}"/>
              </a:ext>
            </a:extLst>
          </p:cNvPr>
          <p:cNvGrpSpPr/>
          <p:nvPr/>
        </p:nvGrpSpPr>
        <p:grpSpPr>
          <a:xfrm>
            <a:off x="7189581" y="3248415"/>
            <a:ext cx="196784" cy="146871"/>
            <a:chOff x="7445074" y="4954587"/>
            <a:chExt cx="147588" cy="110153"/>
          </a:xfrm>
        </p:grpSpPr>
        <p:sp>
          <p:nvSpPr>
            <p:cNvPr id="815" name="Oval 814">
              <a:extLst>
                <a:ext uri="{C183D7F6-B498-43B3-948B-1728B52AA6E4}">
                  <adec:decorative xmlns:adec="http://schemas.microsoft.com/office/drawing/2017/decorative" val="1"/>
                </a:ext>
              </a:extLst>
            </p:cNvPr>
            <p:cNvSpPr/>
            <p:nvPr/>
          </p:nvSpPr>
          <p:spPr>
            <a:xfrm>
              <a:off x="7445074" y="4973300"/>
              <a:ext cx="91440" cy="9144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25" name="Oval 824">
              <a:extLst>
                <a:ext uri="{FF2B5EF4-FFF2-40B4-BE49-F238E27FC236}">
                  <a16:creationId xmlns:a16="http://schemas.microsoft.com/office/drawing/2014/main" id="{8089BE6E-B44F-1544-9FEC-0FE5DA4F838C}"/>
                </a:ext>
                <a:ext uri="{C183D7F6-B498-43B3-948B-1728B52AA6E4}">
                  <adec:decorative xmlns:adec="http://schemas.microsoft.com/office/drawing/2017/decorative" val="1"/>
                </a:ext>
              </a:extLst>
            </p:cNvPr>
            <p:cNvSpPr/>
            <p:nvPr/>
          </p:nvSpPr>
          <p:spPr>
            <a:xfrm>
              <a:off x="7501222" y="4954587"/>
              <a:ext cx="91440" cy="9144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grpSp>
      <p:sp>
        <p:nvSpPr>
          <p:cNvPr id="826" name="Oval 825">
            <a:extLst>
              <a:ext uri="{FF2B5EF4-FFF2-40B4-BE49-F238E27FC236}">
                <a16:creationId xmlns:a16="http://schemas.microsoft.com/office/drawing/2014/main" id="{84E7B97A-8040-F34D-8B11-1812FB351B45}"/>
              </a:ext>
              <a:ext uri="{C183D7F6-B498-43B3-948B-1728B52AA6E4}">
                <adec:decorative xmlns:adec="http://schemas.microsoft.com/office/drawing/2017/decorative" val="1"/>
              </a:ext>
            </a:extLst>
          </p:cNvPr>
          <p:cNvSpPr/>
          <p:nvPr/>
        </p:nvSpPr>
        <p:spPr>
          <a:xfrm>
            <a:off x="8968607" y="4488911"/>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27" name="Oval 826">
            <a:extLst>
              <a:ext uri="{FF2B5EF4-FFF2-40B4-BE49-F238E27FC236}">
                <a16:creationId xmlns:a16="http://schemas.microsoft.com/office/drawing/2014/main" id="{DD813FD3-23D2-E749-BF30-7BD2E51BE99B}"/>
              </a:ext>
              <a:ext uri="{C183D7F6-B498-43B3-948B-1728B52AA6E4}">
                <adec:decorative xmlns:adec="http://schemas.microsoft.com/office/drawing/2017/decorative" val="1"/>
              </a:ext>
            </a:extLst>
          </p:cNvPr>
          <p:cNvSpPr/>
          <p:nvPr/>
        </p:nvSpPr>
        <p:spPr>
          <a:xfrm>
            <a:off x="5971865" y="5259136"/>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
        <p:nvSpPr>
          <p:cNvPr id="828" name="Oval 827">
            <a:extLst>
              <a:ext uri="{FF2B5EF4-FFF2-40B4-BE49-F238E27FC236}">
                <a16:creationId xmlns:a16="http://schemas.microsoft.com/office/drawing/2014/main" id="{CE7F9243-6853-4B4A-9F6E-FA810ECB28F3}"/>
              </a:ext>
              <a:ext uri="{C183D7F6-B498-43B3-948B-1728B52AA6E4}">
                <adec:decorative xmlns:adec="http://schemas.microsoft.com/office/drawing/2017/decorative" val="1"/>
              </a:ext>
            </a:extLst>
          </p:cNvPr>
          <p:cNvSpPr/>
          <p:nvPr/>
        </p:nvSpPr>
        <p:spPr>
          <a:xfrm>
            <a:off x="10425865" y="3598841"/>
            <a:ext cx="121920" cy="121920"/>
          </a:xfrm>
          <a:prstGeom prst="ellipse">
            <a:avLst/>
          </a:prstGeom>
          <a:solidFill>
            <a:schemeClr val="accent1"/>
          </a:solidFill>
          <a:ln w="3175">
            <a:solidFill>
              <a:schemeClr val="bg1"/>
            </a:solidFill>
          </a:ln>
        </p:spPr>
        <p:txBody>
          <a:bodyPr wrap="square" lIns="0" tIns="0" rIns="0" bIns="0" rtlCol="0" anchor="ctr">
            <a:noAutofit/>
          </a:bodyPr>
          <a:lstStyle/>
          <a:p>
            <a:pPr algn="ctr" defTabSz="914621"/>
            <a:endParaRPr lang="en-US" sz="1067" dirty="0">
              <a:solidFill>
                <a:srgbClr val="FFFFFF"/>
              </a:solidFill>
              <a:latin typeface="IBM Plex Sans" panose="020B0503050203000203" pitchFamily="34" charset="0"/>
              <a:cs typeface="Arial"/>
            </a:endParaRPr>
          </a:p>
        </p:txBody>
      </p:sp>
    </p:spTree>
    <p:extLst>
      <p:ext uri="{BB962C8B-B14F-4D97-AF65-F5344CB8AC3E}">
        <p14:creationId xmlns:p14="http://schemas.microsoft.com/office/powerpoint/2010/main" val="131042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Video 9">
            <a:extLst>
              <a:ext uri="{FF2B5EF4-FFF2-40B4-BE49-F238E27FC236}">
                <a16:creationId xmlns:a16="http://schemas.microsoft.com/office/drawing/2014/main" id="{4F3FEB3E-4585-2746-9D5B-FFF7F127413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6216" b="8812"/>
          <a:stretch/>
        </p:blipFill>
        <p:spPr>
          <a:xfrm>
            <a:off x="0" y="0"/>
            <a:ext cx="12192000" cy="3606800"/>
          </a:xfrm>
          <a:prstGeom prst="rect">
            <a:avLst/>
          </a:prstGeom>
          <a:noFill/>
        </p:spPr>
      </p:pic>
      <p:sp>
        <p:nvSpPr>
          <p:cNvPr id="2" name="Title 1">
            <a:extLst>
              <a:ext uri="{FF2B5EF4-FFF2-40B4-BE49-F238E27FC236}">
                <a16:creationId xmlns:a16="http://schemas.microsoft.com/office/drawing/2014/main" id="{071836CB-C2E4-AE4E-8E79-AC1CFE706E75}"/>
              </a:ext>
            </a:extLst>
          </p:cNvPr>
          <p:cNvSpPr>
            <a:spLocks noGrp="1"/>
          </p:cNvSpPr>
          <p:nvPr>
            <p:ph type="title"/>
          </p:nvPr>
        </p:nvSpPr>
        <p:spPr/>
        <p:txBody>
          <a:bodyPr/>
          <a:lstStyle/>
          <a:p>
            <a:r>
              <a:rPr lang="en-BE" b="1" dirty="0"/>
              <a:t>IBM Research</a:t>
            </a:r>
            <a:br>
              <a:rPr lang="en-BE" b="1" dirty="0"/>
            </a:br>
            <a:r>
              <a:rPr lang="en-BE" b="1" dirty="0"/>
              <a:t>Inventing what’s </a:t>
            </a:r>
            <a:r>
              <a:rPr lang="en-BE" b="1"/>
              <a:t>next in</a:t>
            </a:r>
            <a:r>
              <a:rPr lang="nl-NL" b="1" dirty="0"/>
              <a:t> …</a:t>
            </a:r>
            <a:endParaRPr lang="en-BE" b="1" dirty="0"/>
          </a:p>
        </p:txBody>
      </p:sp>
      <p:sp>
        <p:nvSpPr>
          <p:cNvPr id="3" name="Content Placeholder 2">
            <a:extLst>
              <a:ext uri="{FF2B5EF4-FFF2-40B4-BE49-F238E27FC236}">
                <a16:creationId xmlns:a16="http://schemas.microsoft.com/office/drawing/2014/main" id="{3916F7FE-E281-8148-90C2-1F5C630BFBDE}"/>
              </a:ext>
            </a:extLst>
          </p:cNvPr>
          <p:cNvSpPr>
            <a:spLocks noGrp="1"/>
          </p:cNvSpPr>
          <p:nvPr>
            <p:ph sz="quarter" idx="20"/>
          </p:nvPr>
        </p:nvSpPr>
        <p:spPr>
          <a:effectLst>
            <a:softEdge rad="63500"/>
          </a:effectLst>
        </p:spPr>
        <p:txBody>
          <a:bodyPr/>
          <a:lstStyle/>
          <a:p>
            <a:pPr algn="ctr"/>
            <a:r>
              <a:rPr lang="en-BE" dirty="0"/>
              <a:t>Hybrid Cloud</a:t>
            </a:r>
          </a:p>
        </p:txBody>
      </p:sp>
      <p:sp>
        <p:nvSpPr>
          <p:cNvPr id="4" name="Content Placeholder 3">
            <a:extLst>
              <a:ext uri="{FF2B5EF4-FFF2-40B4-BE49-F238E27FC236}">
                <a16:creationId xmlns:a16="http://schemas.microsoft.com/office/drawing/2014/main" id="{0EC33691-FDB0-E643-972F-1D1A798C4B5A}"/>
              </a:ext>
            </a:extLst>
          </p:cNvPr>
          <p:cNvSpPr>
            <a:spLocks noGrp="1"/>
          </p:cNvSpPr>
          <p:nvPr>
            <p:ph sz="quarter" idx="19"/>
          </p:nvPr>
        </p:nvSpPr>
        <p:spPr>
          <a:effectLst>
            <a:softEdge rad="63500"/>
          </a:effectLst>
        </p:spPr>
        <p:txBody>
          <a:bodyPr/>
          <a:lstStyle/>
          <a:p>
            <a:pPr algn="ctr"/>
            <a:r>
              <a:rPr lang="en-BE" dirty="0"/>
              <a:t>AI</a:t>
            </a:r>
          </a:p>
        </p:txBody>
      </p:sp>
      <p:sp>
        <p:nvSpPr>
          <p:cNvPr id="5" name="Content Placeholder 4">
            <a:extLst>
              <a:ext uri="{FF2B5EF4-FFF2-40B4-BE49-F238E27FC236}">
                <a16:creationId xmlns:a16="http://schemas.microsoft.com/office/drawing/2014/main" id="{4A0B181F-9F9A-4749-98B5-35A09B68E26B}"/>
              </a:ext>
            </a:extLst>
          </p:cNvPr>
          <p:cNvSpPr>
            <a:spLocks noGrp="1"/>
          </p:cNvSpPr>
          <p:nvPr>
            <p:ph sz="quarter" idx="17"/>
          </p:nvPr>
        </p:nvSpPr>
        <p:spPr>
          <a:effectLst>
            <a:softEdge rad="63500"/>
          </a:effectLst>
        </p:spPr>
        <p:txBody>
          <a:bodyPr/>
          <a:lstStyle/>
          <a:p>
            <a:pPr algn="ctr"/>
            <a:r>
              <a:rPr lang="en-BE" dirty="0"/>
              <a:t>Quantum</a:t>
            </a:r>
          </a:p>
        </p:txBody>
      </p:sp>
      <p:sp>
        <p:nvSpPr>
          <p:cNvPr id="6" name="Content Placeholder 5">
            <a:extLst>
              <a:ext uri="{FF2B5EF4-FFF2-40B4-BE49-F238E27FC236}">
                <a16:creationId xmlns:a16="http://schemas.microsoft.com/office/drawing/2014/main" id="{DA05E426-C61D-EA41-B233-8A4D38209D10}"/>
              </a:ext>
            </a:extLst>
          </p:cNvPr>
          <p:cNvSpPr>
            <a:spLocks noGrp="1"/>
          </p:cNvSpPr>
          <p:nvPr>
            <p:ph sz="quarter" idx="18"/>
          </p:nvPr>
        </p:nvSpPr>
        <p:spPr>
          <a:effectLst>
            <a:softEdge rad="63500"/>
          </a:effectLst>
        </p:spPr>
        <p:txBody>
          <a:bodyPr/>
          <a:lstStyle/>
          <a:p>
            <a:pPr algn="ctr"/>
            <a:r>
              <a:rPr lang="en-BE" dirty="0">
                <a:solidFill>
                  <a:schemeClr val="bg1"/>
                </a:solidFill>
              </a:rPr>
              <a:t>Science</a:t>
            </a:r>
          </a:p>
        </p:txBody>
      </p:sp>
      <p:sp>
        <p:nvSpPr>
          <p:cNvPr id="8" name="Slide Number Placeholder 7">
            <a:extLst>
              <a:ext uri="{FF2B5EF4-FFF2-40B4-BE49-F238E27FC236}">
                <a16:creationId xmlns:a16="http://schemas.microsoft.com/office/drawing/2014/main" id="{2A78E7CD-14A2-0543-AB8C-616BD721768E}"/>
              </a:ext>
            </a:extLst>
          </p:cNvPr>
          <p:cNvSpPr>
            <a:spLocks noGrp="1"/>
          </p:cNvSpPr>
          <p:nvPr>
            <p:ph type="sldNum" sz="quarter" idx="11"/>
          </p:nvPr>
        </p:nvSpPr>
        <p:spPr/>
        <p:txBody>
          <a:bodyPr/>
          <a:lstStyle/>
          <a:p>
            <a:pPr defTabSz="914621"/>
            <a:fld id="{59395FB3-9C97-154F-86B2-7E381B951268}" type="slidenum">
              <a:rPr lang="en-US">
                <a:solidFill>
                  <a:srgbClr val="000000"/>
                </a:solidFill>
              </a:rPr>
              <a:pPr defTabSz="914621"/>
              <a:t>4</a:t>
            </a:fld>
            <a:endParaRPr lang="en-US" dirty="0">
              <a:solidFill>
                <a:srgbClr val="000000"/>
              </a:solidFill>
            </a:endParaRPr>
          </a:p>
        </p:txBody>
      </p:sp>
      <p:pic>
        <p:nvPicPr>
          <p:cNvPr id="11" name="Picture 10" descr="Diagram&#10;&#10;Description automatically generated">
            <a:extLst>
              <a:ext uri="{FF2B5EF4-FFF2-40B4-BE49-F238E27FC236}">
                <a16:creationId xmlns:a16="http://schemas.microsoft.com/office/drawing/2014/main" id="{CEECEAC8-6730-924B-B5BC-0B073E3FAD69}"/>
              </a:ext>
            </a:extLst>
          </p:cNvPr>
          <p:cNvPicPr>
            <a:picLocks noChangeAspect="1"/>
          </p:cNvPicPr>
          <p:nvPr/>
        </p:nvPicPr>
        <p:blipFill>
          <a:blip r:embed="rId6"/>
          <a:stretch>
            <a:fillRect/>
          </a:stretch>
        </p:blipFill>
        <p:spPr>
          <a:xfrm>
            <a:off x="6491956" y="4279901"/>
            <a:ext cx="2257712" cy="2256367"/>
          </a:xfrm>
          <a:prstGeom prst="rect">
            <a:avLst/>
          </a:prstGeom>
          <a:effectLst>
            <a:softEdge rad="63500"/>
          </a:effectLst>
        </p:spPr>
      </p:pic>
      <p:pic>
        <p:nvPicPr>
          <p:cNvPr id="13" name="Picture 12" descr="Diagram&#10;&#10;Description automatically generated with medium confidence">
            <a:extLst>
              <a:ext uri="{FF2B5EF4-FFF2-40B4-BE49-F238E27FC236}">
                <a16:creationId xmlns:a16="http://schemas.microsoft.com/office/drawing/2014/main" id="{A8653FE7-9905-5A47-8A32-733256B46E6F}"/>
              </a:ext>
            </a:extLst>
          </p:cNvPr>
          <p:cNvPicPr>
            <a:picLocks noChangeAspect="1"/>
          </p:cNvPicPr>
          <p:nvPr/>
        </p:nvPicPr>
        <p:blipFill>
          <a:blip r:embed="rId7"/>
          <a:stretch>
            <a:fillRect/>
          </a:stretch>
        </p:blipFill>
        <p:spPr>
          <a:xfrm>
            <a:off x="9533310" y="4279901"/>
            <a:ext cx="2245645" cy="2256367"/>
          </a:xfrm>
          <a:prstGeom prst="rect">
            <a:avLst/>
          </a:prstGeom>
          <a:effectLst>
            <a:softEdge rad="63500"/>
          </a:effectLst>
        </p:spPr>
      </p:pic>
      <p:pic>
        <p:nvPicPr>
          <p:cNvPr id="15" name="Picture 14" descr="Diagram&#10;&#10;Description automatically generated">
            <a:extLst>
              <a:ext uri="{FF2B5EF4-FFF2-40B4-BE49-F238E27FC236}">
                <a16:creationId xmlns:a16="http://schemas.microsoft.com/office/drawing/2014/main" id="{15D63E20-F27C-E841-A970-B5B88530A22F}"/>
              </a:ext>
            </a:extLst>
          </p:cNvPr>
          <p:cNvPicPr>
            <a:picLocks noChangeAspect="1"/>
          </p:cNvPicPr>
          <p:nvPr/>
        </p:nvPicPr>
        <p:blipFill>
          <a:blip r:embed="rId8"/>
          <a:stretch>
            <a:fillRect/>
          </a:stretch>
        </p:blipFill>
        <p:spPr>
          <a:xfrm>
            <a:off x="543606" y="4279901"/>
            <a:ext cx="1981956" cy="2256367"/>
          </a:xfrm>
          <a:prstGeom prst="rect">
            <a:avLst/>
          </a:prstGeom>
          <a:effectLst>
            <a:softEdge rad="63500"/>
          </a:effectLst>
        </p:spPr>
      </p:pic>
      <p:pic>
        <p:nvPicPr>
          <p:cNvPr id="17" name="Picture 16" descr="Diagram&#10;&#10;Description automatically generated">
            <a:extLst>
              <a:ext uri="{FF2B5EF4-FFF2-40B4-BE49-F238E27FC236}">
                <a16:creationId xmlns:a16="http://schemas.microsoft.com/office/drawing/2014/main" id="{9F81029B-255F-E04A-A83E-E56903D5F6CE}"/>
              </a:ext>
            </a:extLst>
          </p:cNvPr>
          <p:cNvPicPr>
            <a:picLocks noChangeAspect="1"/>
          </p:cNvPicPr>
          <p:nvPr/>
        </p:nvPicPr>
        <p:blipFill>
          <a:blip r:embed="rId9"/>
          <a:stretch>
            <a:fillRect/>
          </a:stretch>
        </p:blipFill>
        <p:spPr>
          <a:xfrm>
            <a:off x="3600629" y="4279901"/>
            <a:ext cx="2190572" cy="2256367"/>
          </a:xfrm>
          <a:prstGeom prst="rect">
            <a:avLst/>
          </a:prstGeom>
          <a:effectLst>
            <a:softEdge rad="63500"/>
          </a:effectLst>
        </p:spPr>
      </p:pic>
    </p:spTree>
    <p:extLst>
      <p:ext uri="{BB962C8B-B14F-4D97-AF65-F5344CB8AC3E}">
        <p14:creationId xmlns:p14="http://schemas.microsoft.com/office/powerpoint/2010/main" val="109285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mute="1">
                <p:cTn id="2" repeatCount="indefinite"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40241-0824-A026-F7DA-A79349913A6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D3B4B37-304C-9548-A747-392C9EC42266}"/>
              </a:ext>
            </a:extLst>
          </p:cNvPr>
          <p:cNvSpPr>
            <a:spLocks noGrp="1"/>
          </p:cNvSpPr>
          <p:nvPr>
            <p:ph type="title"/>
          </p:nvPr>
        </p:nvSpPr>
        <p:spPr>
          <a:xfrm>
            <a:off x="292607" y="292608"/>
            <a:ext cx="11594503" cy="1072896"/>
          </a:xfrm>
        </p:spPr>
        <p:txBody>
          <a:bodyPr anchor="t">
            <a:normAutofit/>
          </a:bodyPr>
          <a:lstStyle/>
          <a:p>
            <a:r>
              <a:rPr lang="nl-NL" sz="4133" b="1" dirty="0" err="1"/>
              <a:t>Did</a:t>
            </a:r>
            <a:r>
              <a:rPr lang="nl-NL" sz="4133" b="1" dirty="0"/>
              <a:t> </a:t>
            </a:r>
            <a:r>
              <a:rPr lang="nl-NL" sz="4133" b="1" dirty="0" err="1"/>
              <a:t>you</a:t>
            </a:r>
            <a:r>
              <a:rPr lang="nl-NL" sz="4133" b="1" dirty="0"/>
              <a:t> </a:t>
            </a:r>
            <a:r>
              <a:rPr lang="nl-NL" sz="4133" b="1" dirty="0" err="1"/>
              <a:t>that</a:t>
            </a:r>
            <a:r>
              <a:rPr lang="nl-NL" sz="4133" b="1" dirty="0"/>
              <a:t> IBM </a:t>
            </a:r>
            <a:r>
              <a:rPr lang="nl-NL" sz="4133" b="1" dirty="0" err="1"/>
              <a:t>invented</a:t>
            </a:r>
            <a:r>
              <a:rPr lang="nl-NL" sz="4133" b="1" dirty="0"/>
              <a:t>…</a:t>
            </a:r>
            <a:endParaRPr lang="en-BE" sz="4133" b="1" dirty="0"/>
          </a:p>
        </p:txBody>
      </p:sp>
      <p:sp>
        <p:nvSpPr>
          <p:cNvPr id="6" name="Slide Number Placeholder 5">
            <a:extLst>
              <a:ext uri="{FF2B5EF4-FFF2-40B4-BE49-F238E27FC236}">
                <a16:creationId xmlns:a16="http://schemas.microsoft.com/office/drawing/2014/main" id="{9E6219C6-7FEE-EC0E-849C-F23E3B8A0BC0}"/>
              </a:ext>
            </a:extLst>
          </p:cNvPr>
          <p:cNvSpPr>
            <a:spLocks noGrp="1"/>
          </p:cNvSpPr>
          <p:nvPr>
            <p:ph type="sldNum" sz="quarter" idx="11"/>
          </p:nvPr>
        </p:nvSpPr>
        <p:spPr/>
        <p:txBody>
          <a:bodyPr anchor="ctr">
            <a:normAutofit/>
          </a:bodyPr>
          <a:lstStyle/>
          <a:p>
            <a:pPr defTabSz="914621">
              <a:spcAft>
                <a:spcPts val="800"/>
              </a:spcAft>
            </a:pPr>
            <a:fld id="{59395FB3-9C97-154F-86B2-7E381B951268}" type="slidenum">
              <a:rPr lang="en-US">
                <a:solidFill>
                  <a:srgbClr val="FFFFFF"/>
                </a:solidFill>
              </a:rPr>
              <a:pPr defTabSz="914621">
                <a:spcAft>
                  <a:spcPts val="800"/>
                </a:spcAft>
              </a:pPr>
              <a:t>5</a:t>
            </a:fld>
            <a:endParaRPr lang="en-US">
              <a:solidFill>
                <a:srgbClr val="FFFFFF"/>
              </a:solidFill>
            </a:endParaRPr>
          </a:p>
        </p:txBody>
      </p:sp>
      <p:pic>
        <p:nvPicPr>
          <p:cNvPr id="1026" name="Picture 2" descr="What Is a Mainframe? | Definition from TechTarget">
            <a:extLst>
              <a:ext uri="{FF2B5EF4-FFF2-40B4-BE49-F238E27FC236}">
                <a16:creationId xmlns:a16="http://schemas.microsoft.com/office/drawing/2014/main" id="{7B5F887B-AFD0-4DB3-58D2-FB0C42B5F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257" y="3782225"/>
            <a:ext cx="2794000" cy="2908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zon.com: IBM 00K4150 4GB Internal SCSI Hard Drives : Electronics">
            <a:extLst>
              <a:ext uri="{FF2B5EF4-FFF2-40B4-BE49-F238E27FC236}">
                <a16:creationId xmlns:a16="http://schemas.microsoft.com/office/drawing/2014/main" id="{54B95612-31A9-AF2A-4517-EBCFCAF7A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76" y="1109357"/>
            <a:ext cx="2752817"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gstripe-magneetkaart-WIT-small">
            <a:extLst>
              <a:ext uri="{FF2B5EF4-FFF2-40B4-BE49-F238E27FC236}">
                <a16:creationId xmlns:a16="http://schemas.microsoft.com/office/drawing/2014/main" id="{7FC69A21-3043-A771-7FE7-0D198CFCF1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4822" y="3678879"/>
            <a:ext cx="2163958" cy="24829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treepjescode Afbeeldingen - Gratis downloaden op Freepik">
            <a:extLst>
              <a:ext uri="{FF2B5EF4-FFF2-40B4-BE49-F238E27FC236}">
                <a16:creationId xmlns:a16="http://schemas.microsoft.com/office/drawing/2014/main" id="{E6629C6D-6C16-135E-88A3-BE5EE29E1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2078" y="4618414"/>
            <a:ext cx="2779847" cy="18498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BM Personal Computer - Wikipedia">
            <a:extLst>
              <a:ext uri="{FF2B5EF4-FFF2-40B4-BE49-F238E27FC236}">
                <a16:creationId xmlns:a16="http://schemas.microsoft.com/office/drawing/2014/main" id="{24575DB3-DC03-F1EE-EBE8-5BD7F5B10B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3101" y="546735"/>
            <a:ext cx="3327400" cy="24511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C25C821-4F36-9EF6-D3CA-A162662976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1215" y="1211937"/>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47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7E8022-648A-9641-0D4F-D32ECA1E1F6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7770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8EC99-1898-3A3E-843E-43E3E85CC4B9}"/>
            </a:ext>
          </a:extLst>
        </p:cNvPr>
        <p:cNvGrpSpPr/>
        <p:nvPr/>
      </p:nvGrpSpPr>
      <p:grpSpPr>
        <a:xfrm>
          <a:off x="0" y="0"/>
          <a:ext cx="0" cy="0"/>
          <a:chOff x="0" y="0"/>
          <a:chExt cx="0" cy="0"/>
        </a:xfrm>
      </p:grpSpPr>
      <p:pic>
        <p:nvPicPr>
          <p:cNvPr id="2" name="Picture" descr="Picture">
            <a:extLst>
              <a:ext uri="{FF2B5EF4-FFF2-40B4-BE49-F238E27FC236}">
                <a16:creationId xmlns:a16="http://schemas.microsoft.com/office/drawing/2014/main" id="{AF06E5A3-9881-A282-08E4-3079EA5E83B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972800" y="6172201"/>
            <a:ext cx="1143272" cy="559151"/>
          </a:xfrm>
          <a:prstGeom prst="rect">
            <a:avLst/>
          </a:prstGeom>
          <a:ln w="12700">
            <a:miter lim="400000"/>
          </a:ln>
        </p:spPr>
      </p:pic>
      <p:pic>
        <p:nvPicPr>
          <p:cNvPr id="1026" name="Picture 2" descr="NEW YORK, UNITED STATES: World Chess Champion Garry Kasparov looks at the chessboard before his next move in the early part of the fifth game against the IBM Deep Blue computer 10 May in New York. The match score is tied at 2-2, each side with a win and two draws. APF PHOTO/Stan HONDA (Photo credit should read STAN HONDA/AFP/Getty Images)">
            <a:extLst>
              <a:ext uri="{FF2B5EF4-FFF2-40B4-BE49-F238E27FC236}">
                <a16:creationId xmlns:a16="http://schemas.microsoft.com/office/drawing/2014/main" id="{7421D076-D459-740C-5962-EE9130D44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FDD5C0-2EFE-84F8-643B-CC6CF6ACD75F}"/>
              </a:ext>
            </a:extLst>
          </p:cNvPr>
          <p:cNvSpPr txBox="1"/>
          <p:nvPr/>
        </p:nvSpPr>
        <p:spPr>
          <a:xfrm>
            <a:off x="5235029" y="126648"/>
            <a:ext cx="5801416" cy="55350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9004" tIns="79004" rIns="79004" bIns="79004" numCol="1" spcCol="38100" rtlCol="0" anchor="t">
            <a:spAutoFit/>
          </a:bodyPr>
          <a:lstStyle/>
          <a:p>
            <a:pPr defTabSz="731686" hangingPunct="0"/>
            <a:r>
              <a:rPr lang="nl-NL" sz="2560" kern="0" dirty="0">
                <a:solidFill>
                  <a:srgbClr val="FFFFFF"/>
                </a:solidFill>
                <a:latin typeface="IBM Plex Sans Light"/>
                <a:ea typeface="+mj-ea"/>
                <a:cs typeface="+mj-cs"/>
                <a:sym typeface="IBM Plex Sans Light"/>
              </a:rPr>
              <a:t>1997</a:t>
            </a:r>
            <a:r>
              <a:rPr lang="en-BE" sz="2560" kern="0">
                <a:solidFill>
                  <a:srgbClr val="FFFFFF"/>
                </a:solidFill>
                <a:latin typeface="IBM Plex Sans Light"/>
                <a:ea typeface="+mj-ea"/>
                <a:cs typeface="+mj-cs"/>
                <a:sym typeface="IBM Plex Sans Light"/>
              </a:rPr>
              <a:t> – </a:t>
            </a:r>
            <a:r>
              <a:rPr lang="nl-NL" sz="2560" kern="0" dirty="0">
                <a:solidFill>
                  <a:srgbClr val="FFFFFF"/>
                </a:solidFill>
                <a:latin typeface="IBM Plex Sans Light"/>
                <a:ea typeface="+mj-ea"/>
                <a:cs typeface="+mj-cs"/>
                <a:sym typeface="IBM Plex Sans Light"/>
              </a:rPr>
              <a:t>IBM </a:t>
            </a:r>
            <a:r>
              <a:rPr lang="nl-NL" sz="2560" kern="0" dirty="0" err="1">
                <a:solidFill>
                  <a:srgbClr val="FFFFFF"/>
                </a:solidFill>
                <a:latin typeface="IBM Plex Sans Light"/>
                <a:ea typeface="+mj-ea"/>
                <a:cs typeface="+mj-cs"/>
                <a:sym typeface="IBM Plex Sans Light"/>
              </a:rPr>
              <a:t>Deep</a:t>
            </a:r>
            <a:r>
              <a:rPr lang="nl-NL" sz="2560" kern="0" dirty="0">
                <a:solidFill>
                  <a:srgbClr val="FFFFFF"/>
                </a:solidFill>
                <a:latin typeface="IBM Plex Sans Light"/>
                <a:ea typeface="+mj-ea"/>
                <a:cs typeface="+mj-cs"/>
                <a:sym typeface="IBM Plex Sans Light"/>
              </a:rPr>
              <a:t> Blue beats </a:t>
            </a:r>
            <a:r>
              <a:rPr lang="nl-NL" sz="2560" kern="0" dirty="0" err="1">
                <a:solidFill>
                  <a:srgbClr val="FFFFFF"/>
                </a:solidFill>
                <a:latin typeface="IBM Plex Sans Light"/>
                <a:ea typeface="+mj-ea"/>
                <a:cs typeface="+mj-cs"/>
                <a:sym typeface="IBM Plex Sans Light"/>
              </a:rPr>
              <a:t>Kasparov</a:t>
            </a:r>
            <a:endParaRPr lang="en-BE" sz="2560" kern="0" dirty="0">
              <a:solidFill>
                <a:srgbClr val="FFFFFF"/>
              </a:solidFill>
              <a:latin typeface="IBM Plex Sans Light"/>
              <a:ea typeface="+mj-ea"/>
              <a:cs typeface="+mj-cs"/>
              <a:sym typeface="IBM Plex Sans Light"/>
            </a:endParaRPr>
          </a:p>
        </p:txBody>
      </p:sp>
    </p:spTree>
    <p:extLst>
      <p:ext uri="{BB962C8B-B14F-4D97-AF65-F5344CB8AC3E}">
        <p14:creationId xmlns:p14="http://schemas.microsoft.com/office/powerpoint/2010/main" val="8994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8BE76-954B-7B4B-F36A-80BB8D5CF140}"/>
            </a:ext>
          </a:extLst>
        </p:cNvPr>
        <p:cNvGrpSpPr/>
        <p:nvPr/>
      </p:nvGrpSpPr>
      <p:grpSpPr>
        <a:xfrm>
          <a:off x="0" y="0"/>
          <a:ext cx="0" cy="0"/>
          <a:chOff x="0" y="0"/>
          <a:chExt cx="0" cy="0"/>
        </a:xfrm>
      </p:grpSpPr>
      <p:pic>
        <p:nvPicPr>
          <p:cNvPr id="3074" name="Picture 2" descr="Watson and the Jeopardy! Challenge - YouTube">
            <a:extLst>
              <a:ext uri="{FF2B5EF4-FFF2-40B4-BE49-F238E27FC236}">
                <a16:creationId xmlns:a16="http://schemas.microsoft.com/office/drawing/2014/main" id="{0FAFB278-2D21-7457-A38B-0F61D54A62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811138-8221-23D7-4DAE-B55F19C94B23}"/>
              </a:ext>
            </a:extLst>
          </p:cNvPr>
          <p:cNvSpPr txBox="1"/>
          <p:nvPr/>
        </p:nvSpPr>
        <p:spPr>
          <a:xfrm>
            <a:off x="2236939" y="5959257"/>
            <a:ext cx="8123274" cy="55350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9004" tIns="79004" rIns="79004" bIns="79004" numCol="1" spcCol="38100" rtlCol="0" anchor="t">
            <a:spAutoFit/>
          </a:bodyPr>
          <a:lstStyle/>
          <a:p>
            <a:pPr defTabSz="731686" hangingPunct="0"/>
            <a:r>
              <a:rPr lang="en-BE" sz="2560" kern="0" dirty="0">
                <a:solidFill>
                  <a:srgbClr val="FFFFFF"/>
                </a:solidFill>
                <a:latin typeface="IBM Plex Sans Light"/>
                <a:ea typeface="+mj-ea"/>
                <a:cs typeface="+mj-cs"/>
                <a:sym typeface="IBM Plex Sans Light"/>
              </a:rPr>
              <a:t>2011 – </a:t>
            </a:r>
            <a:r>
              <a:rPr lang="en-BE" sz="2560" kern="0">
                <a:solidFill>
                  <a:srgbClr val="FFFFFF"/>
                </a:solidFill>
                <a:latin typeface="IBM Plex Sans Light"/>
                <a:ea typeface="+mj-ea"/>
                <a:cs typeface="+mj-cs"/>
                <a:sym typeface="IBM Plex Sans Light"/>
              </a:rPr>
              <a:t>Jeopardy – </a:t>
            </a:r>
            <a:r>
              <a:rPr lang="nl-NL" sz="2560" kern="0" dirty="0">
                <a:solidFill>
                  <a:srgbClr val="FFFFFF"/>
                </a:solidFill>
                <a:latin typeface="IBM Plex Sans Light"/>
                <a:ea typeface="+mj-ea"/>
                <a:cs typeface="+mj-cs"/>
                <a:sym typeface="IBM Plex Sans Light"/>
              </a:rPr>
              <a:t>IBM Watson beats </a:t>
            </a:r>
            <a:r>
              <a:rPr lang="nl-NL" sz="2560" kern="0" dirty="0" err="1">
                <a:solidFill>
                  <a:srgbClr val="FFFFFF"/>
                </a:solidFill>
                <a:latin typeface="IBM Plex Sans Light"/>
                <a:ea typeface="+mj-ea"/>
                <a:cs typeface="+mj-cs"/>
                <a:sym typeface="IBM Plex Sans Light"/>
              </a:rPr>
              <a:t>the</a:t>
            </a:r>
            <a:r>
              <a:rPr lang="nl-NL" sz="2560" kern="0" dirty="0">
                <a:solidFill>
                  <a:srgbClr val="FFFFFF"/>
                </a:solidFill>
                <a:latin typeface="IBM Plex Sans Light"/>
                <a:ea typeface="+mj-ea"/>
                <a:cs typeface="+mj-cs"/>
                <a:sym typeface="IBM Plex Sans Light"/>
              </a:rPr>
              <a:t> </a:t>
            </a:r>
            <a:r>
              <a:rPr lang="en-BE" sz="2560" kern="0">
                <a:solidFill>
                  <a:srgbClr val="FFFFFF"/>
                </a:solidFill>
                <a:latin typeface="IBM Plex Sans Light"/>
                <a:ea typeface="+mj-ea"/>
                <a:cs typeface="+mj-cs"/>
                <a:sym typeface="IBM Plex Sans Light"/>
              </a:rPr>
              <a:t>Champions</a:t>
            </a:r>
            <a:endParaRPr lang="en-BE" sz="2560" kern="0" dirty="0">
              <a:solidFill>
                <a:srgbClr val="FFFFFF"/>
              </a:solidFill>
              <a:latin typeface="IBM Plex Sans Light"/>
              <a:ea typeface="+mj-ea"/>
              <a:cs typeface="+mj-cs"/>
              <a:sym typeface="IBM Plex Sans Light"/>
            </a:endParaRPr>
          </a:p>
        </p:txBody>
      </p:sp>
      <p:pic>
        <p:nvPicPr>
          <p:cNvPr id="2" name="Picture" descr="Picture">
            <a:extLst>
              <a:ext uri="{FF2B5EF4-FFF2-40B4-BE49-F238E27FC236}">
                <a16:creationId xmlns:a16="http://schemas.microsoft.com/office/drawing/2014/main" id="{60AF4B43-7C17-0B54-2F25-B01962A68A6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972800" y="6172201"/>
            <a:ext cx="1143272" cy="559151"/>
          </a:xfrm>
          <a:prstGeom prst="rect">
            <a:avLst/>
          </a:prstGeom>
          <a:ln w="12700">
            <a:miter lim="400000"/>
          </a:ln>
        </p:spPr>
      </p:pic>
    </p:spTree>
    <p:extLst>
      <p:ext uri="{BB962C8B-B14F-4D97-AF65-F5344CB8AC3E}">
        <p14:creationId xmlns:p14="http://schemas.microsoft.com/office/powerpoint/2010/main" val="377674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6FCFC85B-6458-87CB-456F-3349DC55D14A}"/>
              </a:ext>
            </a:extLst>
          </p:cNvPr>
          <p:cNvSpPr>
            <a:spLocks noGrp="1"/>
          </p:cNvSpPr>
          <p:nvPr>
            <p:ph type="title"/>
          </p:nvPr>
        </p:nvSpPr>
        <p:spPr/>
        <p:txBody>
          <a:bodyPr anchor="t">
            <a:normAutofit/>
          </a:bodyPr>
          <a:lstStyle/>
          <a:p>
            <a:pPr algn="ctr"/>
            <a:r>
              <a:rPr lang="en-PH" sz="3000" kern="1200" dirty="0"/>
              <a:t>Today, more than 300,000 </a:t>
            </a:r>
            <a:r>
              <a:rPr lang="en-PH" sz="3000" kern="1200" dirty="0" err="1"/>
              <a:t>IBMers</a:t>
            </a:r>
            <a:r>
              <a:rPr lang="en-PH" sz="3000" kern="1200" dirty="0"/>
              <a:t> continue to help industries in 171 countries reinvent themselves.</a:t>
            </a:r>
            <a:br>
              <a:rPr lang="en-US" sz="3000" dirty="0"/>
            </a:br>
            <a:endParaRPr lang="en-BE" sz="3000" dirty="0"/>
          </a:p>
        </p:txBody>
      </p:sp>
      <p:sp>
        <p:nvSpPr>
          <p:cNvPr id="5" name="Slide Number Placeholder 4">
            <a:extLst>
              <a:ext uri="{FF2B5EF4-FFF2-40B4-BE49-F238E27FC236}">
                <a16:creationId xmlns:a16="http://schemas.microsoft.com/office/drawing/2014/main" id="{7F6357AE-28B1-AB5C-CFC5-43FB70AAAAB4}"/>
              </a:ext>
            </a:extLst>
          </p:cNvPr>
          <p:cNvSpPr>
            <a:spLocks noGrp="1"/>
          </p:cNvSpPr>
          <p:nvPr>
            <p:ph type="sldNum" sz="quarter" idx="11"/>
          </p:nvPr>
        </p:nvSpPr>
        <p:spPr/>
        <p:txBody>
          <a:bodyPr anchor="ctr">
            <a:normAutofit/>
          </a:bodyPr>
          <a:lstStyle/>
          <a:p>
            <a:pPr>
              <a:spcAft>
                <a:spcPts val="600"/>
              </a:spcAft>
            </a:pPr>
            <a:fld id="{59395FB3-9C97-154F-86B2-7E381B951268}" type="slidenum">
              <a:rPr lang="en-US" smtClean="0"/>
              <a:pPr>
                <a:spcAft>
                  <a:spcPts val="600"/>
                </a:spcAft>
              </a:pPr>
              <a:t>9</a:t>
            </a:fld>
            <a:endParaRPr lang="en-US"/>
          </a:p>
        </p:txBody>
      </p:sp>
      <p:pic>
        <p:nvPicPr>
          <p:cNvPr id="20" name="Picture 19" descr="Friends laughing">
            <a:extLst>
              <a:ext uri="{FF2B5EF4-FFF2-40B4-BE49-F238E27FC236}">
                <a16:creationId xmlns:a16="http://schemas.microsoft.com/office/drawing/2014/main" id="{1F3A8484-1BC5-376D-8D04-CA1E39B3CA85}"/>
              </a:ext>
            </a:extLst>
          </p:cNvPr>
          <p:cNvPicPr>
            <a:picLocks noChangeAspect="1"/>
          </p:cNvPicPr>
          <p:nvPr/>
        </p:nvPicPr>
        <p:blipFill rotWithShape="1">
          <a:blip r:embed="rId3"/>
          <a:srcRect t="11528" b="25114"/>
          <a:stretch/>
        </p:blipFill>
        <p:spPr>
          <a:xfrm>
            <a:off x="20" y="1701800"/>
            <a:ext cx="12191980" cy="5156200"/>
          </a:xfrm>
          <a:prstGeom prst="rect">
            <a:avLst/>
          </a:prstGeom>
          <a:noFill/>
        </p:spPr>
      </p:pic>
    </p:spTree>
    <p:extLst>
      <p:ext uri="{BB962C8B-B14F-4D97-AF65-F5344CB8AC3E}">
        <p14:creationId xmlns:p14="http://schemas.microsoft.com/office/powerpoint/2010/main" val="333119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Presentation1" id="{9E85C24F-724E-154F-B52D-9B8AEC074410}" vid="{2A47D8B7-BD63-A84C-A1DA-9DC17A0253B6}"/>
    </a:ext>
  </a:extLst>
</a:theme>
</file>

<file path=ppt/theme/theme2.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Plex" id="{8AE46CFF-99AB-A04D-82E3-1F12192DEA3D}" vid="{FCACB9B1-CC5B-1046-B47F-596BA17291F3}"/>
    </a:ext>
  </a:extLst>
</a:theme>
</file>

<file path=ppt/theme/theme3.xml><?xml version="1.0" encoding="utf-8"?>
<a:theme xmlns:a="http://schemas.openxmlformats.org/drawingml/2006/main" name="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Presentation1" id="{9E85C24F-724E-154F-B52D-9B8AEC074410}" vid="{5FE6E21E-F4E7-C64F-A574-0CB8FF70D8D9}"/>
    </a:ext>
  </a:extLst>
</a:theme>
</file>

<file path=ppt/theme/theme4.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Quantum_Presentation_Template_v_2_Plex" id="{7CC1424C-849B-0E46-B4CE-0510363E246C}" vid="{B42E86A5-77FE-8044-9FE5-A239B438EB9D}"/>
    </a:ext>
  </a:extLst>
</a:theme>
</file>

<file path=ppt/theme/theme5.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9827</TotalTime>
  <Words>1199</Words>
  <Application>Microsoft Macintosh PowerPoint</Application>
  <PresentationFormat>Breedbeeld</PresentationFormat>
  <Paragraphs>198</Paragraphs>
  <Slides>19</Slides>
  <Notes>11</Notes>
  <HiddenSlides>0</HiddenSlides>
  <MMClips>3</MMClips>
  <ScaleCrop>false</ScaleCrop>
  <HeadingPairs>
    <vt:vector size="6" baseType="variant">
      <vt:variant>
        <vt:lpstr>Gebruikte lettertypen</vt:lpstr>
      </vt:variant>
      <vt:variant>
        <vt:i4>9</vt:i4>
      </vt:variant>
      <vt:variant>
        <vt:lpstr>Thema</vt:lpstr>
      </vt:variant>
      <vt:variant>
        <vt:i4>5</vt:i4>
      </vt:variant>
      <vt:variant>
        <vt:lpstr>Diatitels</vt:lpstr>
      </vt:variant>
      <vt:variant>
        <vt:i4>19</vt:i4>
      </vt:variant>
    </vt:vector>
  </HeadingPairs>
  <TitlesOfParts>
    <vt:vector size="33" baseType="lpstr">
      <vt:lpstr>Arial</vt:lpstr>
      <vt:lpstr>Calibri</vt:lpstr>
      <vt:lpstr>Helvetica</vt:lpstr>
      <vt:lpstr>IBM Plex Sans</vt:lpstr>
      <vt:lpstr>IBM Plex Sans ExtLt</vt:lpstr>
      <vt:lpstr>IBM Plex Sans Light</vt:lpstr>
      <vt:lpstr>IBM Plex Sans Medm</vt:lpstr>
      <vt:lpstr>IBM Plex Sans Thin</vt:lpstr>
      <vt:lpstr>Times</vt:lpstr>
      <vt:lpstr>IBM 2020 Master template (black background)</vt:lpstr>
      <vt:lpstr>IBM Brand Template 2022</vt:lpstr>
      <vt:lpstr>IBM 2020 Master template (light gray background)</vt:lpstr>
      <vt:lpstr>2_IBM presentation template</vt:lpstr>
      <vt:lpstr>IBM presentation template</vt:lpstr>
      <vt:lpstr>PowerPoint-presentatie</vt:lpstr>
      <vt:lpstr>PowerPoint-presentatie</vt:lpstr>
      <vt:lpstr>IBM Research is the largest industrial research organization in the world.</vt:lpstr>
      <vt:lpstr>IBM Research Inventing what’s next in …</vt:lpstr>
      <vt:lpstr>Did you that IBM invented…</vt:lpstr>
      <vt:lpstr>PowerPoint-presentatie</vt:lpstr>
      <vt:lpstr>PowerPoint-presentatie</vt:lpstr>
      <vt:lpstr>PowerPoint-presentatie</vt:lpstr>
      <vt:lpstr>Today, more than 300,000 IBMers continue to help industries in 171 countries reinvent themselves. </vt:lpstr>
      <vt:lpstr>Explore the open platform and connect with us for a demo at skillsbuild.org</vt:lpstr>
      <vt:lpstr>PowerPoint-presentatie</vt:lpstr>
      <vt:lpstr>PowerPoint-presentatie</vt:lpstr>
      <vt:lpstr>PowerPoint-presentatie</vt:lpstr>
      <vt:lpstr>Concordance Checks ↷</vt:lpstr>
      <vt:lpstr>PILOT SCOPE</vt:lpstr>
      <vt:lpstr>PowerPoint-presentatie</vt:lpstr>
      <vt:lpstr>PowerPoint-presentatie</vt:lpstr>
      <vt:lpstr>watsonx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dc:title>
  <dc:creator>Yves van Seters</dc:creator>
  <cp:lastModifiedBy>Steve Lievens</cp:lastModifiedBy>
  <cp:revision>27</cp:revision>
  <dcterms:created xsi:type="dcterms:W3CDTF">2022-03-28T09:30:46Z</dcterms:created>
  <dcterms:modified xsi:type="dcterms:W3CDTF">2025-10-28T11:02:25Z</dcterms:modified>
</cp:coreProperties>
</file>